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4" r:id="rId2"/>
  </p:sldMasterIdLst>
  <p:notesMasterIdLst>
    <p:notesMasterId r:id="rId29"/>
  </p:notesMasterIdLst>
  <p:sldIdLst>
    <p:sldId id="421" r:id="rId3"/>
    <p:sldId id="601" r:id="rId4"/>
    <p:sldId id="402" r:id="rId5"/>
    <p:sldId id="342" r:id="rId6"/>
    <p:sldId id="339" r:id="rId7"/>
    <p:sldId id="423" r:id="rId8"/>
    <p:sldId id="406" r:id="rId9"/>
    <p:sldId id="403" r:id="rId10"/>
    <p:sldId id="389" r:id="rId11"/>
    <p:sldId id="615" r:id="rId12"/>
    <p:sldId id="415" r:id="rId13"/>
    <p:sldId id="310" r:id="rId14"/>
    <p:sldId id="312" r:id="rId15"/>
    <p:sldId id="602" r:id="rId16"/>
    <p:sldId id="313" r:id="rId17"/>
    <p:sldId id="416" r:id="rId18"/>
    <p:sldId id="417" r:id="rId19"/>
    <p:sldId id="419" r:id="rId20"/>
    <p:sldId id="418" r:id="rId21"/>
    <p:sldId id="420" r:id="rId22"/>
    <p:sldId id="404" r:id="rId23"/>
    <p:sldId id="386" r:id="rId24"/>
    <p:sldId id="405" r:id="rId25"/>
    <p:sldId id="422" r:id="rId26"/>
    <p:sldId id="409" r:id="rId27"/>
    <p:sldId id="380" r:id="rId28"/>
  </p:sldIdLst>
  <p:sldSz cx="12195175" cy="6858000"/>
  <p:notesSz cx="6858000" cy="9144000"/>
  <p:embeddedFontLst>
    <p:embeddedFont>
      <p:font typeface="Lato Hairline" panose="020F0202020204030203" charset="0"/>
      <p:regular r:id="rId30"/>
      <p:italic r:id="rId31"/>
    </p:embeddedFont>
    <p:embeddedFont>
      <p:font typeface="Lato Light" panose="020F0502020204030204" pitchFamily="34" charset="0"/>
      <p:regular r:id="rId32"/>
      <p:italic r:id="rId33"/>
    </p:embeddedFont>
    <p:embeddedFont>
      <p:font typeface="Lato Regular" panose="020B0604020202020204" charset="0"/>
      <p:regular r:id="rId34"/>
    </p:embeddedFont>
  </p:embeddedFontLst>
  <p:custDataLst>
    <p:tags r:id="rId3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69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E30"/>
    <a:srgbClr val="640000"/>
    <a:srgbClr val="800000"/>
    <a:srgbClr val="ECB2C1"/>
    <a:srgbClr val="2C4D38"/>
    <a:srgbClr val="FFFFF2"/>
    <a:srgbClr val="FFFFCC"/>
    <a:srgbClr val="FFFFFF"/>
    <a:srgbClr val="3F6FB7"/>
    <a:srgbClr val="B28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94" autoAdjust="0"/>
    <p:restoredTop sz="94660" autoAdjust="0"/>
  </p:normalViewPr>
  <p:slideViewPr>
    <p:cSldViewPr showGuides="1">
      <p:cViewPr varScale="1">
        <p:scale>
          <a:sx n="107" d="100"/>
          <a:sy n="107" d="100"/>
        </p:scale>
        <p:origin x="390" y="102"/>
      </p:cViewPr>
      <p:guideLst>
        <p:guide orient="horz" pos="2115"/>
        <p:guide pos="697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6678"/>
    </p:cViewPr>
  </p:sorterViewPr>
  <p:notesViewPr>
    <p:cSldViewPr>
      <p:cViewPr varScale="1">
        <p:scale>
          <a:sx n="78" d="100"/>
          <a:sy n="78" d="100"/>
        </p:scale>
        <p:origin x="339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01A41-A85B-4BA3-A58B-5DF29B5ACF29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788F8D-94BC-43CD-A0DF-0660451385C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6052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9581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5887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964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7383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838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774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4215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C148F-9A36-414E-A051-93CFF0991682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6745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99637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22855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924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30E0D5-767C-4E77-82C7-FD1AE5E9E7B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6457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5096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634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9832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8694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25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788F8D-94BC-43CD-A0DF-0660451385C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70254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2923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眉占位符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My First Template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051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rot="16200000">
            <a:off x="8752482" y="3298677"/>
            <a:ext cx="6741371" cy="144015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 userDrawn="1"/>
        </p:nvSpPr>
        <p:spPr>
          <a:xfrm rot="16200000" flipV="1">
            <a:off x="-3287723" y="3287721"/>
            <a:ext cx="6741371" cy="165924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 1"/>
          <p:cNvSpPr/>
          <p:nvPr userDrawn="1"/>
        </p:nvSpPr>
        <p:spPr>
          <a:xfrm>
            <a:off x="0" y="0"/>
            <a:ext cx="12195175" cy="188640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 userDrawn="1"/>
        </p:nvSpPr>
        <p:spPr>
          <a:xfrm>
            <a:off x="0" y="6669360"/>
            <a:ext cx="12195175" cy="188640"/>
          </a:xfrm>
          <a:prstGeom prst="rect">
            <a:avLst/>
          </a:prstGeom>
          <a:solidFill>
            <a:srgbClr val="640000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963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047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397" y="1122363"/>
            <a:ext cx="914638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397" y="3602037"/>
            <a:ext cx="914638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67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1052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6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2068" y="1709740"/>
            <a:ext cx="10518338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2068" y="4589464"/>
            <a:ext cx="10518338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772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418" y="1825625"/>
            <a:ext cx="5182949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3808" y="1825625"/>
            <a:ext cx="5182949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377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365125"/>
            <a:ext cx="10518338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40008" y="1681163"/>
            <a:ext cx="515913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40008" y="2505075"/>
            <a:ext cx="515913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3808" y="1681163"/>
            <a:ext cx="518453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3808" y="2505075"/>
            <a:ext cx="518453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915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57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872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45" y="5479845"/>
            <a:ext cx="1716035" cy="121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18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1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6000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2649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007" y="457200"/>
            <a:ext cx="3933261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4538" y="987426"/>
            <a:ext cx="6173807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40007" y="2057401"/>
            <a:ext cx="3933261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48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284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7173" y="365126"/>
            <a:ext cx="262958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419" y="365126"/>
            <a:ext cx="7736314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7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065058" y="441963"/>
            <a:ext cx="4369938" cy="3083564"/>
          </a:xfrm>
          <a:custGeom>
            <a:avLst/>
            <a:gdLst/>
            <a:ahLst/>
            <a:cxnLst/>
            <a:rect l="l" t="t" r="r" b="b"/>
            <a:pathLst>
              <a:path w="3276600" h="3124200">
                <a:moveTo>
                  <a:pt x="3028950" y="0"/>
                </a:moveTo>
                <a:cubicBezTo>
                  <a:pt x="3165723" y="0"/>
                  <a:pt x="3276600" y="110877"/>
                  <a:pt x="3276600" y="247650"/>
                </a:cubicBezTo>
                <a:lnTo>
                  <a:pt x="3276600" y="2876550"/>
                </a:lnTo>
                <a:cubicBezTo>
                  <a:pt x="3276600" y="3013323"/>
                  <a:pt x="3165723" y="3124200"/>
                  <a:pt x="3028950" y="3124200"/>
                </a:cubicBezTo>
                <a:cubicBezTo>
                  <a:pt x="2892177" y="3124200"/>
                  <a:pt x="2781300" y="3013323"/>
                  <a:pt x="2781300" y="2876550"/>
                </a:cubicBezTo>
                <a:lnTo>
                  <a:pt x="2781300" y="247650"/>
                </a:lnTo>
                <a:cubicBezTo>
                  <a:pt x="2781300" y="110877"/>
                  <a:pt x="2892177" y="0"/>
                  <a:pt x="3028950" y="0"/>
                </a:cubicBezTo>
                <a:close/>
                <a:moveTo>
                  <a:pt x="2317750" y="0"/>
                </a:moveTo>
                <a:cubicBezTo>
                  <a:pt x="2454523" y="0"/>
                  <a:pt x="2565400" y="110877"/>
                  <a:pt x="2565400" y="247650"/>
                </a:cubicBezTo>
                <a:lnTo>
                  <a:pt x="2565400" y="2876550"/>
                </a:lnTo>
                <a:cubicBezTo>
                  <a:pt x="2565400" y="3013323"/>
                  <a:pt x="2454523" y="3124200"/>
                  <a:pt x="2317750" y="3124200"/>
                </a:cubicBezTo>
                <a:cubicBezTo>
                  <a:pt x="2180977" y="3124200"/>
                  <a:pt x="2070100" y="3013323"/>
                  <a:pt x="2070100" y="2876550"/>
                </a:cubicBezTo>
                <a:lnTo>
                  <a:pt x="2070100" y="247650"/>
                </a:lnTo>
                <a:cubicBezTo>
                  <a:pt x="2070100" y="110877"/>
                  <a:pt x="2180977" y="0"/>
                  <a:pt x="2317750" y="0"/>
                </a:cubicBezTo>
                <a:close/>
                <a:moveTo>
                  <a:pt x="1606550" y="0"/>
                </a:moveTo>
                <a:cubicBezTo>
                  <a:pt x="1743323" y="0"/>
                  <a:pt x="1854200" y="110877"/>
                  <a:pt x="1854200" y="247650"/>
                </a:cubicBezTo>
                <a:lnTo>
                  <a:pt x="1854200" y="2876550"/>
                </a:lnTo>
                <a:cubicBezTo>
                  <a:pt x="1854200" y="3013323"/>
                  <a:pt x="1743323" y="3124200"/>
                  <a:pt x="1606550" y="3124200"/>
                </a:cubicBezTo>
                <a:cubicBezTo>
                  <a:pt x="1469777" y="3124200"/>
                  <a:pt x="1358900" y="3013323"/>
                  <a:pt x="1358900" y="2876550"/>
                </a:cubicBezTo>
                <a:lnTo>
                  <a:pt x="1358900" y="247650"/>
                </a:lnTo>
                <a:cubicBezTo>
                  <a:pt x="1358900" y="110877"/>
                  <a:pt x="1469777" y="0"/>
                  <a:pt x="1606550" y="0"/>
                </a:cubicBezTo>
                <a:close/>
                <a:moveTo>
                  <a:pt x="958850" y="0"/>
                </a:moveTo>
                <a:cubicBezTo>
                  <a:pt x="1095623" y="0"/>
                  <a:pt x="1206500" y="110877"/>
                  <a:pt x="1206500" y="247650"/>
                </a:cubicBezTo>
                <a:lnTo>
                  <a:pt x="1206500" y="2876550"/>
                </a:lnTo>
                <a:cubicBezTo>
                  <a:pt x="1206500" y="3013323"/>
                  <a:pt x="1095623" y="3124200"/>
                  <a:pt x="958850" y="3124200"/>
                </a:cubicBezTo>
                <a:cubicBezTo>
                  <a:pt x="822077" y="3124200"/>
                  <a:pt x="711200" y="3013323"/>
                  <a:pt x="711200" y="2876550"/>
                </a:cubicBezTo>
                <a:lnTo>
                  <a:pt x="711200" y="247650"/>
                </a:lnTo>
                <a:cubicBezTo>
                  <a:pt x="711200" y="110877"/>
                  <a:pt x="822077" y="0"/>
                  <a:pt x="958850" y="0"/>
                </a:cubicBezTo>
                <a:close/>
                <a:moveTo>
                  <a:pt x="247650" y="0"/>
                </a:moveTo>
                <a:cubicBezTo>
                  <a:pt x="384423" y="0"/>
                  <a:pt x="495300" y="110877"/>
                  <a:pt x="495300" y="247650"/>
                </a:cubicBezTo>
                <a:lnTo>
                  <a:pt x="495300" y="2876550"/>
                </a:lnTo>
                <a:cubicBezTo>
                  <a:pt x="495300" y="3013323"/>
                  <a:pt x="384423" y="3124200"/>
                  <a:pt x="247650" y="3124200"/>
                </a:cubicBezTo>
                <a:cubicBezTo>
                  <a:pt x="110877" y="3124200"/>
                  <a:pt x="0" y="3013323"/>
                  <a:pt x="0" y="2876550"/>
                </a:cubicBezTo>
                <a:lnTo>
                  <a:pt x="0" y="247650"/>
                </a:lnTo>
                <a:cubicBezTo>
                  <a:pt x="0" y="110877"/>
                  <a:pt x="110877" y="0"/>
                  <a:pt x="247650" y="0"/>
                </a:cubicBezTo>
                <a:close/>
              </a:path>
            </a:pathLst>
          </a:custGeom>
          <a:effectLst/>
        </p:spPr>
        <p:txBody>
          <a:bodyPr vert="horz" lIns="71293" tIns="35647" rIns="71293" bIns="35647"/>
          <a:lstStyle>
            <a:lvl1pPr marL="0" indent="0" algn="ctr">
              <a:buNone/>
              <a:defRPr sz="1067">
                <a:solidFill>
                  <a:srgbClr val="7F7F7F"/>
                </a:solidFill>
                <a:latin typeface="Lato Regular"/>
                <a:cs typeface="Lato Regular"/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3955736" y="3801455"/>
            <a:ext cx="4513139" cy="431780"/>
          </a:xfrm>
          <a:prstGeom prst="rect">
            <a:avLst/>
          </a:prstGeom>
        </p:spPr>
        <p:txBody>
          <a:bodyPr vert="horz" lIns="0" tIns="30378" rIns="0" bIns="30378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4267" b="1">
                <a:solidFill>
                  <a:schemeClr val="bg1"/>
                </a:solidFill>
                <a:latin typeface="Lato Hairline"/>
                <a:cs typeface="Lato Hairline"/>
              </a:defRPr>
            </a:lvl1pPr>
          </a:lstStyle>
          <a:p>
            <a:pPr lvl="0"/>
            <a:r>
              <a:rPr lang="es-ES_tradnl" dirty="0"/>
              <a:t>TITLE HERE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3955736" y="4385253"/>
            <a:ext cx="4513139" cy="228451"/>
          </a:xfrm>
          <a:prstGeom prst="rect">
            <a:avLst/>
          </a:prstGeom>
        </p:spPr>
        <p:txBody>
          <a:bodyPr vert="horz" lIns="0" tIns="30378" rIns="0" bIns="30378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accent3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Ultimate</a:t>
            </a:r>
            <a:r>
              <a:rPr lang="es-ES_tradnl" dirty="0"/>
              <a:t> </a:t>
            </a:r>
            <a:r>
              <a:rPr lang="es-ES_tradnl" dirty="0" err="1"/>
              <a:t>Powerpoint</a:t>
            </a:r>
            <a:r>
              <a:rPr lang="es-ES_tradnl" dirty="0"/>
              <a:t> </a:t>
            </a:r>
            <a:r>
              <a:rPr lang="es-ES_tradnl" dirty="0" err="1"/>
              <a:t>Template</a:t>
            </a:r>
            <a:endParaRPr lang="es-ES_trad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3976207" y="4817827"/>
            <a:ext cx="4489207" cy="1536868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1467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non </a:t>
            </a:r>
            <a:r>
              <a:rPr lang="en-US" dirty="0" err="1"/>
              <a:t>purus</a:t>
            </a:r>
            <a:r>
              <a:rPr lang="en-US" dirty="0"/>
              <a:t>. Maecenas </a:t>
            </a:r>
            <a:r>
              <a:rPr lang="en-US" dirty="0" err="1"/>
              <a:t>ut</a:t>
            </a:r>
            <a:r>
              <a:rPr lang="en-US" dirty="0"/>
              <a:t> lacus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4403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4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8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anice作品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 userDrawn="1"/>
        </p:nvGrpSpPr>
        <p:grpSpPr>
          <a:xfrm>
            <a:off x="0" y="0"/>
            <a:ext cx="12190344" cy="6858000"/>
            <a:chOff x="0" y="0"/>
            <a:chExt cx="12190344" cy="6858000"/>
          </a:xfrm>
        </p:grpSpPr>
        <p:pic>
          <p:nvPicPr>
            <p:cNvPr id="2" name="图片 1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4" name="图片 3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98057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26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698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1963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11420039" y="654542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srgbClr val="134E30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srgbClr val="134E30"/>
                </a:solidFill>
                <a:latin typeface="Calibri"/>
                <a:ea typeface="宋体"/>
              </a:rPr>
              <a:t> </a:t>
            </a:r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0"/>
            <a:ext cx="12190344" cy="6858000"/>
            <a:chOff x="0" y="0"/>
            <a:chExt cx="12190344" cy="6858000"/>
          </a:xfrm>
        </p:grpSpPr>
        <p:pic>
          <p:nvPicPr>
            <p:cNvPr id="6" name="图片 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5593532" cy="685800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6596812" y="0"/>
              <a:ext cx="5593532" cy="6858000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93532" y="0"/>
              <a:ext cx="1008111" cy="685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9086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78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5975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549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image" Target="../media/image5.jpg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6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4" r:id="rId2"/>
    <p:sldLayoutId id="2147483657" r:id="rId3"/>
    <p:sldLayoutId id="2147483658" r:id="rId4"/>
    <p:sldLayoutId id="2147483659" r:id="rId5"/>
    <p:sldLayoutId id="2147483661" r:id="rId6"/>
    <p:sldLayoutId id="2147483662" r:id="rId7"/>
    <p:sldLayoutId id="2147483663" r:id="rId8"/>
    <p:sldLayoutId id="2147483660" r:id="rId9"/>
    <p:sldLayoutId id="2147483678" r:id="rId10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Bar dir="vert"/>
      </p:transition>
    </mc:Choice>
    <mc:Fallback xmlns="">
      <p:transition spd="slow" advClick="0" advTm="3000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8338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419" y="1825625"/>
            <a:ext cx="10518338" cy="4351339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418" y="6356351"/>
            <a:ext cx="274391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AEB03-CB53-438F-910E-76D133CFEC2F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9652" y="6356351"/>
            <a:ext cx="4115872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2843" y="6356351"/>
            <a:ext cx="2743914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F171A-DC68-48BE-A328-62F75BAC02E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7820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3000">
        <p:checker/>
      </p:transition>
    </mc:Choice>
    <mc:Fallback xmlns="">
      <p:transition spd="slow" advClick="0" advTm="3000">
        <p:checker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gif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7.png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文本框 147"/>
          <p:cNvSpPr txBox="1"/>
          <p:nvPr/>
        </p:nvSpPr>
        <p:spPr>
          <a:xfrm>
            <a:off x="709920" y="1194067"/>
            <a:ext cx="10814698" cy="144655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zh-CN" sz="88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giảng</a:t>
            </a:r>
            <a:r>
              <a:rPr lang="en-US" altLang="zh-CN" sz="88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88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8800" b="1" dirty="0" err="1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zh-CN" sz="8800" b="1" dirty="0">
                <a:solidFill>
                  <a:srgbClr val="FFFF00"/>
                </a:solidFill>
                <a:latin typeface="Times New Roman" panose="02020603050405020304" pitchFamily="18" charset="0"/>
                <a:ea typeface="Source Sans Pro Black" panose="020B0803030403020204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10</a:t>
            </a:r>
            <a:endParaRPr lang="zh-CN" altLang="en-US" sz="8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8297" y="5132254"/>
            <a:ext cx="1907835" cy="1230321"/>
            <a:chOff x="1879193" y="3693481"/>
            <a:chExt cx="2036165" cy="1313078"/>
          </a:xfrm>
        </p:grpSpPr>
        <p:grpSp>
          <p:nvGrpSpPr>
            <p:cNvPr id="5" name="组合 4"/>
            <p:cNvGrpSpPr/>
            <p:nvPr/>
          </p:nvGrpSpPr>
          <p:grpSpPr>
            <a:xfrm>
              <a:off x="1879193" y="3693481"/>
              <a:ext cx="369487" cy="1313078"/>
              <a:chOff x="6232267" y="1600338"/>
              <a:chExt cx="172034" cy="611372"/>
            </a:xfrm>
          </p:grpSpPr>
          <p:grpSp>
            <p:nvGrpSpPr>
              <p:cNvPr id="7" name="组合 6"/>
              <p:cNvGrpSpPr/>
              <p:nvPr/>
            </p:nvGrpSpPr>
            <p:grpSpPr>
              <a:xfrm rot="13239352">
                <a:off x="6232830" y="1656637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13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rot="19551582">
                <a:off x="6232267" y="1600338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9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Freeform 46"/>
            <p:cNvSpPr>
              <a:spLocks noEditPoints="1"/>
            </p:cNvSpPr>
            <p:nvPr/>
          </p:nvSpPr>
          <p:spPr bwMode="auto">
            <a:xfrm rot="3956175" flipH="1">
              <a:off x="2415675" y="3436496"/>
              <a:ext cx="1081418" cy="1917949"/>
            </a:xfrm>
            <a:custGeom>
              <a:avLst/>
              <a:gdLst>
                <a:gd name="T0" fmla="*/ 332 w 337"/>
                <a:gd name="T1" fmla="*/ 82 h 372"/>
                <a:gd name="T2" fmla="*/ 165 w 337"/>
                <a:gd name="T3" fmla="*/ 275 h 372"/>
                <a:gd name="T4" fmla="*/ 3 w 337"/>
                <a:gd name="T5" fmla="*/ 356 h 372"/>
                <a:gd name="T6" fmla="*/ 150 w 337"/>
                <a:gd name="T7" fmla="*/ 202 h 372"/>
                <a:gd name="T8" fmla="*/ 54 w 337"/>
                <a:gd name="T9" fmla="*/ 366 h 372"/>
                <a:gd name="T10" fmla="*/ 95 w 337"/>
                <a:gd name="T11" fmla="*/ 211 h 372"/>
                <a:gd name="T12" fmla="*/ 5 w 337"/>
                <a:gd name="T13" fmla="*/ 346 h 372"/>
                <a:gd name="T14" fmla="*/ 261 w 337"/>
                <a:gd name="T15" fmla="*/ 94 h 372"/>
                <a:gd name="T16" fmla="*/ 8 w 337"/>
                <a:gd name="T17" fmla="*/ 352 h 372"/>
                <a:gd name="T18" fmla="*/ 214 w 337"/>
                <a:gd name="T19" fmla="*/ 72 h 372"/>
                <a:gd name="T20" fmla="*/ 140 w 337"/>
                <a:gd name="T21" fmla="*/ 257 h 372"/>
                <a:gd name="T22" fmla="*/ 229 w 337"/>
                <a:gd name="T23" fmla="*/ 72 h 372"/>
                <a:gd name="T24" fmla="*/ 82 w 337"/>
                <a:gd name="T25" fmla="*/ 328 h 372"/>
                <a:gd name="T26" fmla="*/ 49 w 337"/>
                <a:gd name="T27" fmla="*/ 322 h 372"/>
                <a:gd name="T28" fmla="*/ 273 w 337"/>
                <a:gd name="T29" fmla="*/ 109 h 372"/>
                <a:gd name="T30" fmla="*/ 31 w 337"/>
                <a:gd name="T31" fmla="*/ 327 h 372"/>
                <a:gd name="T32" fmla="*/ 115 w 337"/>
                <a:gd name="T33" fmla="*/ 241 h 372"/>
                <a:gd name="T34" fmla="*/ 123 w 337"/>
                <a:gd name="T35" fmla="*/ 254 h 372"/>
                <a:gd name="T36" fmla="*/ 246 w 337"/>
                <a:gd name="T37" fmla="*/ 190 h 372"/>
                <a:gd name="T38" fmla="*/ 85 w 337"/>
                <a:gd name="T39" fmla="*/ 278 h 372"/>
                <a:gd name="T40" fmla="*/ 108 w 337"/>
                <a:gd name="T41" fmla="*/ 224 h 372"/>
                <a:gd name="T42" fmla="*/ 270 w 337"/>
                <a:gd name="T43" fmla="*/ 89 h 372"/>
                <a:gd name="T44" fmla="*/ 148 w 337"/>
                <a:gd name="T45" fmla="*/ 233 h 372"/>
                <a:gd name="T46" fmla="*/ 91 w 337"/>
                <a:gd name="T47" fmla="*/ 290 h 372"/>
                <a:gd name="T48" fmla="*/ 329 w 337"/>
                <a:gd name="T49" fmla="*/ 82 h 372"/>
                <a:gd name="T50" fmla="*/ 317 w 337"/>
                <a:gd name="T51" fmla="*/ 52 h 372"/>
                <a:gd name="T52" fmla="*/ 302 w 337"/>
                <a:gd name="T53" fmla="*/ 18 h 372"/>
                <a:gd name="T54" fmla="*/ 109 w 337"/>
                <a:gd name="T55" fmla="*/ 268 h 372"/>
                <a:gd name="T56" fmla="*/ 48 w 337"/>
                <a:gd name="T57" fmla="*/ 311 h 372"/>
                <a:gd name="T58" fmla="*/ 59 w 337"/>
                <a:gd name="T59" fmla="*/ 253 h 372"/>
                <a:gd name="T60" fmla="*/ 76 w 337"/>
                <a:gd name="T61" fmla="*/ 260 h 372"/>
                <a:gd name="T62" fmla="*/ 55 w 337"/>
                <a:gd name="T63" fmla="*/ 280 h 372"/>
                <a:gd name="T64" fmla="*/ 292 w 337"/>
                <a:gd name="T65" fmla="*/ 49 h 372"/>
                <a:gd name="T66" fmla="*/ 319 w 337"/>
                <a:gd name="T67" fmla="*/ 84 h 372"/>
                <a:gd name="T68" fmla="*/ 260 w 337"/>
                <a:gd name="T69" fmla="*/ 122 h 372"/>
                <a:gd name="T70" fmla="*/ 257 w 337"/>
                <a:gd name="T71" fmla="*/ 129 h 372"/>
                <a:gd name="T72" fmla="*/ 214 w 337"/>
                <a:gd name="T73" fmla="*/ 219 h 372"/>
                <a:gd name="T74" fmla="*/ 180 w 337"/>
                <a:gd name="T75" fmla="*/ 251 h 372"/>
                <a:gd name="T76" fmla="*/ 128 w 337"/>
                <a:gd name="T77" fmla="*/ 210 h 372"/>
                <a:gd name="T78" fmla="*/ 102 w 337"/>
                <a:gd name="T79" fmla="*/ 230 h 372"/>
                <a:gd name="T80" fmla="*/ 76 w 337"/>
                <a:gd name="T81" fmla="*/ 334 h 372"/>
                <a:gd name="T82" fmla="*/ 285 w 337"/>
                <a:gd name="T83" fmla="*/ 31 h 372"/>
                <a:gd name="T84" fmla="*/ 132 w 337"/>
                <a:gd name="T85" fmla="*/ 177 h 372"/>
                <a:gd name="T86" fmla="*/ 34 w 337"/>
                <a:gd name="T87" fmla="*/ 318 h 372"/>
                <a:gd name="T88" fmla="*/ 68 w 337"/>
                <a:gd name="T89" fmla="*/ 265 h 372"/>
                <a:gd name="T90" fmla="*/ 57 w 337"/>
                <a:gd name="T91" fmla="*/ 292 h 372"/>
                <a:gd name="T92" fmla="*/ 88 w 337"/>
                <a:gd name="T93" fmla="*/ 295 h 372"/>
                <a:gd name="T94" fmla="*/ 267 w 337"/>
                <a:gd name="T95" fmla="*/ 67 h 372"/>
                <a:gd name="T96" fmla="*/ 84 w 337"/>
                <a:gd name="T97" fmla="*/ 337 h 372"/>
                <a:gd name="T98" fmla="*/ 209 w 337"/>
                <a:gd name="T99" fmla="*/ 236 h 372"/>
                <a:gd name="T100" fmla="*/ 133 w 337"/>
                <a:gd name="T101" fmla="*/ 257 h 372"/>
                <a:gd name="T102" fmla="*/ 261 w 337"/>
                <a:gd name="T103" fmla="*/ 116 h 372"/>
                <a:gd name="T104" fmla="*/ 214 w 337"/>
                <a:gd name="T105" fmla="*/ 234 h 372"/>
                <a:gd name="T106" fmla="*/ 247 w 337"/>
                <a:gd name="T107" fmla="*/ 149 h 372"/>
                <a:gd name="T108" fmla="*/ 48 w 337"/>
                <a:gd name="T109" fmla="*/ 281 h 372"/>
                <a:gd name="T110" fmla="*/ 71 w 337"/>
                <a:gd name="T111" fmla="*/ 295 h 372"/>
                <a:gd name="T112" fmla="*/ 268 w 337"/>
                <a:gd name="T113" fmla="*/ 132 h 372"/>
                <a:gd name="T114" fmla="*/ 261 w 337"/>
                <a:gd name="T115" fmla="*/ 143 h 372"/>
                <a:gd name="T116" fmla="*/ 274 w 337"/>
                <a:gd name="T117" fmla="*/ 146 h 372"/>
                <a:gd name="T118" fmla="*/ 260 w 337"/>
                <a:gd name="T119" fmla="*/ 58 h 372"/>
                <a:gd name="T120" fmla="*/ 285 w 337"/>
                <a:gd name="T121" fmla="*/ 82 h 372"/>
                <a:gd name="T122" fmla="*/ 256 w 337"/>
                <a:gd name="T123" fmla="*/ 173 h 372"/>
                <a:gd name="T124" fmla="*/ 230 w 337"/>
                <a:gd name="T125" fmla="*/ 17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372">
                  <a:moveTo>
                    <a:pt x="246" y="92"/>
                  </a:moveTo>
                  <a:lnTo>
                    <a:pt x="246" y="92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34" y="88"/>
                  </a:lnTo>
                  <a:lnTo>
                    <a:pt x="234" y="88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209" y="78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4" y="75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33" y="45"/>
                  </a:lnTo>
                  <a:lnTo>
                    <a:pt x="233" y="45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74" y="7"/>
                  </a:lnTo>
                  <a:lnTo>
                    <a:pt x="274" y="7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11" y="10"/>
                  </a:lnTo>
                  <a:lnTo>
                    <a:pt x="311" y="10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21" y="45"/>
                  </a:lnTo>
                  <a:lnTo>
                    <a:pt x="321" y="45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2" y="82"/>
                  </a:lnTo>
                  <a:lnTo>
                    <a:pt x="332" y="82"/>
                  </a:lnTo>
                  <a:lnTo>
                    <a:pt x="337" y="96"/>
                  </a:lnTo>
                  <a:lnTo>
                    <a:pt x="337" y="96"/>
                  </a:lnTo>
                  <a:lnTo>
                    <a:pt x="337" y="102"/>
                  </a:lnTo>
                  <a:lnTo>
                    <a:pt x="337" y="102"/>
                  </a:lnTo>
                  <a:lnTo>
                    <a:pt x="335" y="103"/>
                  </a:lnTo>
                  <a:lnTo>
                    <a:pt x="334" y="103"/>
                  </a:lnTo>
                  <a:lnTo>
                    <a:pt x="334" y="103"/>
                  </a:lnTo>
                  <a:lnTo>
                    <a:pt x="331" y="105"/>
                  </a:lnTo>
                  <a:lnTo>
                    <a:pt x="331" y="105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19" y="113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1" y="116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08" y="115"/>
                  </a:lnTo>
                  <a:lnTo>
                    <a:pt x="308" y="115"/>
                  </a:lnTo>
                  <a:lnTo>
                    <a:pt x="307" y="115"/>
                  </a:lnTo>
                  <a:lnTo>
                    <a:pt x="307" y="115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5"/>
                  </a:lnTo>
                  <a:lnTo>
                    <a:pt x="292" y="115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87" y="128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65" y="170"/>
                  </a:lnTo>
                  <a:lnTo>
                    <a:pt x="265" y="170"/>
                  </a:lnTo>
                  <a:lnTo>
                    <a:pt x="248" y="199"/>
                  </a:lnTo>
                  <a:lnTo>
                    <a:pt x="248" y="199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27" y="233"/>
                  </a:lnTo>
                  <a:lnTo>
                    <a:pt x="227" y="233"/>
                  </a:lnTo>
                  <a:lnTo>
                    <a:pt x="221" y="238"/>
                  </a:lnTo>
                  <a:lnTo>
                    <a:pt x="221" y="238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75" y="273"/>
                  </a:lnTo>
                  <a:lnTo>
                    <a:pt x="165" y="275"/>
                  </a:lnTo>
                  <a:lnTo>
                    <a:pt x="165" y="275"/>
                  </a:lnTo>
                  <a:lnTo>
                    <a:pt x="156" y="275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39" y="267"/>
                  </a:lnTo>
                  <a:lnTo>
                    <a:pt x="136" y="264"/>
                  </a:lnTo>
                  <a:lnTo>
                    <a:pt x="136" y="264"/>
                  </a:lnTo>
                  <a:lnTo>
                    <a:pt x="133" y="261"/>
                  </a:lnTo>
                  <a:lnTo>
                    <a:pt x="133" y="261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6" y="261"/>
                  </a:lnTo>
                  <a:lnTo>
                    <a:pt x="126" y="261"/>
                  </a:lnTo>
                  <a:lnTo>
                    <a:pt x="121" y="273"/>
                  </a:lnTo>
                  <a:lnTo>
                    <a:pt x="121" y="273"/>
                  </a:lnTo>
                  <a:lnTo>
                    <a:pt x="112" y="292"/>
                  </a:lnTo>
                  <a:lnTo>
                    <a:pt x="112" y="29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1" y="338"/>
                  </a:lnTo>
                  <a:lnTo>
                    <a:pt x="101" y="33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4" y="349"/>
                  </a:lnTo>
                  <a:lnTo>
                    <a:pt x="92" y="351"/>
                  </a:lnTo>
                  <a:lnTo>
                    <a:pt x="92" y="351"/>
                  </a:lnTo>
                  <a:lnTo>
                    <a:pt x="91" y="355"/>
                  </a:lnTo>
                  <a:lnTo>
                    <a:pt x="91" y="355"/>
                  </a:lnTo>
                  <a:lnTo>
                    <a:pt x="85" y="361"/>
                  </a:lnTo>
                  <a:lnTo>
                    <a:pt x="79" y="366"/>
                  </a:lnTo>
                  <a:lnTo>
                    <a:pt x="79" y="366"/>
                  </a:lnTo>
                  <a:lnTo>
                    <a:pt x="74" y="371"/>
                  </a:lnTo>
                  <a:lnTo>
                    <a:pt x="74" y="371"/>
                  </a:lnTo>
                  <a:lnTo>
                    <a:pt x="71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55" y="369"/>
                  </a:lnTo>
                  <a:lnTo>
                    <a:pt x="55" y="369"/>
                  </a:lnTo>
                  <a:lnTo>
                    <a:pt x="40" y="365"/>
                  </a:lnTo>
                  <a:lnTo>
                    <a:pt x="40" y="365"/>
                  </a:lnTo>
                  <a:lnTo>
                    <a:pt x="27" y="362"/>
                  </a:lnTo>
                  <a:lnTo>
                    <a:pt x="27" y="362"/>
                  </a:lnTo>
                  <a:lnTo>
                    <a:pt x="17" y="361"/>
                  </a:lnTo>
                  <a:lnTo>
                    <a:pt x="17" y="361"/>
                  </a:lnTo>
                  <a:lnTo>
                    <a:pt x="8" y="359"/>
                  </a:lnTo>
                  <a:lnTo>
                    <a:pt x="8" y="359"/>
                  </a:lnTo>
                  <a:lnTo>
                    <a:pt x="5" y="359"/>
                  </a:lnTo>
                  <a:lnTo>
                    <a:pt x="5" y="359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1" y="352"/>
                  </a:lnTo>
                  <a:lnTo>
                    <a:pt x="1" y="352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" y="341"/>
                  </a:lnTo>
                  <a:lnTo>
                    <a:pt x="1" y="341"/>
                  </a:lnTo>
                  <a:lnTo>
                    <a:pt x="4" y="328"/>
                  </a:lnTo>
                  <a:lnTo>
                    <a:pt x="4" y="328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7" y="251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4" y="202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6" y="179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40" y="167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6" y="177"/>
                  </a:lnTo>
                  <a:lnTo>
                    <a:pt x="149" y="184"/>
                  </a:lnTo>
                  <a:lnTo>
                    <a:pt x="149" y="184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2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3" y="217"/>
                  </a:lnTo>
                  <a:lnTo>
                    <a:pt x="153" y="217"/>
                  </a:lnTo>
                  <a:lnTo>
                    <a:pt x="155" y="219"/>
                  </a:lnTo>
                  <a:lnTo>
                    <a:pt x="155" y="219"/>
                  </a:lnTo>
                  <a:lnTo>
                    <a:pt x="157" y="221"/>
                  </a:lnTo>
                  <a:lnTo>
                    <a:pt x="162" y="224"/>
                  </a:lnTo>
                  <a:lnTo>
                    <a:pt x="162" y="224"/>
                  </a:lnTo>
                  <a:lnTo>
                    <a:pt x="166" y="227"/>
                  </a:lnTo>
                  <a:lnTo>
                    <a:pt x="166" y="227"/>
                  </a:lnTo>
                  <a:lnTo>
                    <a:pt x="167" y="226"/>
                  </a:lnTo>
                  <a:lnTo>
                    <a:pt x="167" y="226"/>
                  </a:lnTo>
                  <a:lnTo>
                    <a:pt x="175" y="221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26" y="133"/>
                  </a:lnTo>
                  <a:lnTo>
                    <a:pt x="226" y="133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4" y="98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6" y="92"/>
                  </a:lnTo>
                  <a:lnTo>
                    <a:pt x="246" y="92"/>
                  </a:lnTo>
                  <a:close/>
                  <a:moveTo>
                    <a:pt x="54" y="254"/>
                  </a:moveTo>
                  <a:lnTo>
                    <a:pt x="54" y="254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4"/>
                  </a:lnTo>
                  <a:lnTo>
                    <a:pt x="54" y="254"/>
                  </a:lnTo>
                  <a:close/>
                  <a:moveTo>
                    <a:pt x="67" y="369"/>
                  </a:moveTo>
                  <a:lnTo>
                    <a:pt x="67" y="369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55" y="366"/>
                  </a:lnTo>
                  <a:lnTo>
                    <a:pt x="55" y="366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1" y="371"/>
                  </a:lnTo>
                  <a:lnTo>
                    <a:pt x="72" y="369"/>
                  </a:lnTo>
                  <a:lnTo>
                    <a:pt x="72" y="369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86" y="355"/>
                  </a:lnTo>
                  <a:lnTo>
                    <a:pt x="86" y="355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72" y="368"/>
                  </a:lnTo>
                  <a:lnTo>
                    <a:pt x="72" y="368"/>
                  </a:lnTo>
                  <a:lnTo>
                    <a:pt x="69" y="369"/>
                  </a:lnTo>
                  <a:lnTo>
                    <a:pt x="67" y="369"/>
                  </a:lnTo>
                  <a:lnTo>
                    <a:pt x="67" y="369"/>
                  </a:lnTo>
                  <a:close/>
                  <a:moveTo>
                    <a:pt x="94" y="211"/>
                  </a:moveTo>
                  <a:lnTo>
                    <a:pt x="94" y="211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89" y="210"/>
                  </a:lnTo>
                  <a:lnTo>
                    <a:pt x="89" y="210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2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3"/>
                  </a:lnTo>
                  <a:lnTo>
                    <a:pt x="94" y="214"/>
                  </a:lnTo>
                  <a:lnTo>
                    <a:pt x="94" y="214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7"/>
                  </a:lnTo>
                  <a:lnTo>
                    <a:pt x="94" y="217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6" y="219"/>
                  </a:lnTo>
                  <a:lnTo>
                    <a:pt x="95" y="217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3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5" y="211"/>
                  </a:lnTo>
                  <a:lnTo>
                    <a:pt x="94" y="211"/>
                  </a:lnTo>
                  <a:lnTo>
                    <a:pt x="94" y="211"/>
                  </a:lnTo>
                  <a:close/>
                  <a:moveTo>
                    <a:pt x="27" y="317"/>
                  </a:moveTo>
                  <a:lnTo>
                    <a:pt x="27" y="317"/>
                  </a:lnTo>
                  <a:lnTo>
                    <a:pt x="25" y="315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31" y="302"/>
                  </a:lnTo>
                  <a:lnTo>
                    <a:pt x="31" y="302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38" y="273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95" y="180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92" y="177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67" y="196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38" y="241"/>
                  </a:lnTo>
                  <a:lnTo>
                    <a:pt x="38" y="241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2" y="280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8" y="327"/>
                  </a:lnTo>
                  <a:lnTo>
                    <a:pt x="8" y="327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8" y="341"/>
                  </a:lnTo>
                  <a:lnTo>
                    <a:pt x="13" y="338"/>
                  </a:lnTo>
                  <a:lnTo>
                    <a:pt x="13" y="338"/>
                  </a:lnTo>
                  <a:lnTo>
                    <a:pt x="21" y="334"/>
                  </a:lnTo>
                  <a:lnTo>
                    <a:pt x="21" y="334"/>
                  </a:lnTo>
                  <a:lnTo>
                    <a:pt x="22" y="332"/>
                  </a:lnTo>
                  <a:lnTo>
                    <a:pt x="24" y="331"/>
                  </a:lnTo>
                  <a:lnTo>
                    <a:pt x="24" y="331"/>
                  </a:lnTo>
                  <a:lnTo>
                    <a:pt x="27" y="317"/>
                  </a:lnTo>
                  <a:lnTo>
                    <a:pt x="27" y="317"/>
                  </a:lnTo>
                  <a:close/>
                  <a:moveTo>
                    <a:pt x="219" y="180"/>
                  </a:moveTo>
                  <a:lnTo>
                    <a:pt x="219" y="180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19" y="177"/>
                  </a:lnTo>
                  <a:lnTo>
                    <a:pt x="220" y="176"/>
                  </a:lnTo>
                  <a:lnTo>
                    <a:pt x="220" y="176"/>
                  </a:lnTo>
                  <a:lnTo>
                    <a:pt x="221" y="175"/>
                  </a:lnTo>
                  <a:lnTo>
                    <a:pt x="221" y="175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6" y="165"/>
                  </a:lnTo>
                  <a:lnTo>
                    <a:pt x="226" y="165"/>
                  </a:lnTo>
                  <a:lnTo>
                    <a:pt x="233" y="148"/>
                  </a:lnTo>
                  <a:lnTo>
                    <a:pt x="233" y="148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51" y="106"/>
                  </a:lnTo>
                  <a:lnTo>
                    <a:pt x="251" y="106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6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4" y="106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7" y="106"/>
                  </a:lnTo>
                  <a:lnTo>
                    <a:pt x="257" y="106"/>
                  </a:lnTo>
                  <a:lnTo>
                    <a:pt x="257" y="105"/>
                  </a:lnTo>
                  <a:lnTo>
                    <a:pt x="257" y="105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1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0" y="95"/>
                  </a:lnTo>
                  <a:lnTo>
                    <a:pt x="250" y="95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38" y="121"/>
                  </a:lnTo>
                  <a:lnTo>
                    <a:pt x="238" y="121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14" y="165"/>
                  </a:lnTo>
                  <a:lnTo>
                    <a:pt x="214" y="165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192" y="203"/>
                  </a:lnTo>
                  <a:lnTo>
                    <a:pt x="182" y="217"/>
                  </a:lnTo>
                  <a:lnTo>
                    <a:pt x="182" y="217"/>
                  </a:lnTo>
                  <a:lnTo>
                    <a:pt x="177" y="223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5" y="229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92" y="217"/>
                  </a:lnTo>
                  <a:lnTo>
                    <a:pt x="192" y="217"/>
                  </a:lnTo>
                  <a:lnTo>
                    <a:pt x="193" y="214"/>
                  </a:lnTo>
                  <a:lnTo>
                    <a:pt x="193" y="214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7" y="199"/>
                  </a:lnTo>
                  <a:lnTo>
                    <a:pt x="207" y="199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11" y="192"/>
                  </a:lnTo>
                  <a:lnTo>
                    <a:pt x="211" y="192"/>
                  </a:lnTo>
                  <a:lnTo>
                    <a:pt x="210" y="190"/>
                  </a:lnTo>
                  <a:lnTo>
                    <a:pt x="211" y="189"/>
                  </a:lnTo>
                  <a:lnTo>
                    <a:pt x="211" y="189"/>
                  </a:lnTo>
                  <a:lnTo>
                    <a:pt x="211" y="187"/>
                  </a:lnTo>
                  <a:lnTo>
                    <a:pt x="211" y="187"/>
                  </a:lnTo>
                  <a:lnTo>
                    <a:pt x="214" y="186"/>
                  </a:lnTo>
                  <a:lnTo>
                    <a:pt x="214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9" y="180"/>
                  </a:lnTo>
                  <a:lnTo>
                    <a:pt x="219" y="180"/>
                  </a:lnTo>
                  <a:close/>
                  <a:moveTo>
                    <a:pt x="8" y="352"/>
                  </a:moveTo>
                  <a:lnTo>
                    <a:pt x="8" y="352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64" y="364"/>
                  </a:lnTo>
                  <a:lnTo>
                    <a:pt x="64" y="364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72" y="365"/>
                  </a:lnTo>
                  <a:lnTo>
                    <a:pt x="72" y="365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85" y="351"/>
                  </a:lnTo>
                  <a:lnTo>
                    <a:pt x="85" y="351"/>
                  </a:lnTo>
                  <a:lnTo>
                    <a:pt x="86" y="351"/>
                  </a:lnTo>
                  <a:lnTo>
                    <a:pt x="86" y="351"/>
                  </a:lnTo>
                  <a:lnTo>
                    <a:pt x="82" y="351"/>
                  </a:lnTo>
                  <a:lnTo>
                    <a:pt x="82" y="351"/>
                  </a:lnTo>
                  <a:lnTo>
                    <a:pt x="75" y="351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67" y="349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42" y="341"/>
                  </a:lnTo>
                  <a:lnTo>
                    <a:pt x="42" y="341"/>
                  </a:lnTo>
                  <a:lnTo>
                    <a:pt x="38" y="341"/>
                  </a:lnTo>
                  <a:lnTo>
                    <a:pt x="32" y="339"/>
                  </a:lnTo>
                  <a:lnTo>
                    <a:pt x="32" y="339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28" y="339"/>
                  </a:lnTo>
                  <a:lnTo>
                    <a:pt x="28" y="339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1" y="342"/>
                  </a:lnTo>
                  <a:lnTo>
                    <a:pt x="21" y="342"/>
                  </a:lnTo>
                  <a:lnTo>
                    <a:pt x="17" y="345"/>
                  </a:lnTo>
                  <a:lnTo>
                    <a:pt x="17" y="345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8" y="352"/>
                  </a:lnTo>
                  <a:lnTo>
                    <a:pt x="8" y="352"/>
                  </a:lnTo>
                  <a:close/>
                  <a:moveTo>
                    <a:pt x="210" y="71"/>
                  </a:moveTo>
                  <a:lnTo>
                    <a:pt x="210" y="71"/>
                  </a:lnTo>
                  <a:lnTo>
                    <a:pt x="211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3" y="69"/>
                  </a:lnTo>
                  <a:lnTo>
                    <a:pt x="223" y="69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30" y="67"/>
                  </a:lnTo>
                  <a:lnTo>
                    <a:pt x="230" y="65"/>
                  </a:lnTo>
                  <a:lnTo>
                    <a:pt x="230" y="65"/>
                  </a:lnTo>
                  <a:lnTo>
                    <a:pt x="231" y="64"/>
                  </a:lnTo>
                  <a:lnTo>
                    <a:pt x="231" y="64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87" y="15"/>
                  </a:lnTo>
                  <a:lnTo>
                    <a:pt x="287" y="15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46" y="40"/>
                  </a:lnTo>
                  <a:lnTo>
                    <a:pt x="246" y="4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10" y="71"/>
                  </a:lnTo>
                  <a:lnTo>
                    <a:pt x="210" y="71"/>
                  </a:lnTo>
                  <a:close/>
                  <a:moveTo>
                    <a:pt x="132" y="254"/>
                  </a:moveTo>
                  <a:lnTo>
                    <a:pt x="132" y="254"/>
                  </a:lnTo>
                  <a:lnTo>
                    <a:pt x="135" y="254"/>
                  </a:lnTo>
                  <a:lnTo>
                    <a:pt x="135" y="254"/>
                  </a:lnTo>
                  <a:lnTo>
                    <a:pt x="136" y="254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7" y="270"/>
                  </a:lnTo>
                  <a:lnTo>
                    <a:pt x="165" y="270"/>
                  </a:lnTo>
                  <a:lnTo>
                    <a:pt x="165" y="270"/>
                  </a:lnTo>
                  <a:lnTo>
                    <a:pt x="170" y="268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84" y="261"/>
                  </a:lnTo>
                  <a:lnTo>
                    <a:pt x="184" y="261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9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59" y="260"/>
                  </a:lnTo>
                  <a:lnTo>
                    <a:pt x="156" y="257"/>
                  </a:lnTo>
                  <a:lnTo>
                    <a:pt x="156" y="257"/>
                  </a:lnTo>
                  <a:lnTo>
                    <a:pt x="152" y="253"/>
                  </a:lnTo>
                  <a:lnTo>
                    <a:pt x="152" y="253"/>
                  </a:lnTo>
                  <a:lnTo>
                    <a:pt x="146" y="250"/>
                  </a:lnTo>
                  <a:lnTo>
                    <a:pt x="140" y="248"/>
                  </a:lnTo>
                  <a:lnTo>
                    <a:pt x="140" y="248"/>
                  </a:lnTo>
                  <a:lnTo>
                    <a:pt x="138" y="250"/>
                  </a:lnTo>
                  <a:lnTo>
                    <a:pt x="138" y="250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close/>
                  <a:moveTo>
                    <a:pt x="254" y="89"/>
                  </a:moveTo>
                  <a:lnTo>
                    <a:pt x="254" y="89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0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50" y="88"/>
                  </a:lnTo>
                  <a:lnTo>
                    <a:pt x="250" y="88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close/>
                  <a:moveTo>
                    <a:pt x="294" y="106"/>
                  </a:moveTo>
                  <a:lnTo>
                    <a:pt x="294" y="106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2" y="111"/>
                  </a:lnTo>
                  <a:lnTo>
                    <a:pt x="314" y="109"/>
                  </a:lnTo>
                  <a:lnTo>
                    <a:pt x="314" y="109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15" y="101"/>
                  </a:lnTo>
                  <a:lnTo>
                    <a:pt x="315" y="101"/>
                  </a:lnTo>
                  <a:lnTo>
                    <a:pt x="307" y="99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4" y="106"/>
                  </a:lnTo>
                  <a:lnTo>
                    <a:pt x="294" y="106"/>
                  </a:lnTo>
                  <a:close/>
                  <a:moveTo>
                    <a:pt x="84" y="314"/>
                  </a:moveTo>
                  <a:lnTo>
                    <a:pt x="84" y="314"/>
                  </a:lnTo>
                  <a:lnTo>
                    <a:pt x="82" y="314"/>
                  </a:lnTo>
                  <a:lnTo>
                    <a:pt x="82" y="314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2" y="329"/>
                  </a:lnTo>
                  <a:lnTo>
                    <a:pt x="82" y="329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84" y="314"/>
                  </a:lnTo>
                  <a:lnTo>
                    <a:pt x="84" y="314"/>
                  </a:lnTo>
                  <a:close/>
                  <a:moveTo>
                    <a:pt x="250" y="116"/>
                  </a:moveTo>
                  <a:lnTo>
                    <a:pt x="250" y="116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37" y="143"/>
                  </a:lnTo>
                  <a:lnTo>
                    <a:pt x="237" y="143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0" y="116"/>
                  </a:lnTo>
                  <a:lnTo>
                    <a:pt x="250" y="116"/>
                  </a:lnTo>
                  <a:close/>
                  <a:moveTo>
                    <a:pt x="136" y="260"/>
                  </a:moveTo>
                  <a:lnTo>
                    <a:pt x="136" y="260"/>
                  </a:lnTo>
                  <a:lnTo>
                    <a:pt x="138" y="263"/>
                  </a:lnTo>
                  <a:lnTo>
                    <a:pt x="138" y="263"/>
                  </a:lnTo>
                  <a:lnTo>
                    <a:pt x="140" y="267"/>
                  </a:lnTo>
                  <a:lnTo>
                    <a:pt x="140" y="267"/>
                  </a:lnTo>
                  <a:lnTo>
                    <a:pt x="145" y="270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5" y="268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39" y="260"/>
                  </a:lnTo>
                  <a:lnTo>
                    <a:pt x="139" y="260"/>
                  </a:lnTo>
                  <a:lnTo>
                    <a:pt x="136" y="260"/>
                  </a:lnTo>
                  <a:lnTo>
                    <a:pt x="136" y="260"/>
                  </a:lnTo>
                  <a:close/>
                  <a:moveTo>
                    <a:pt x="51" y="324"/>
                  </a:moveTo>
                  <a:lnTo>
                    <a:pt x="51" y="324"/>
                  </a:lnTo>
                  <a:lnTo>
                    <a:pt x="51" y="321"/>
                  </a:lnTo>
                  <a:lnTo>
                    <a:pt x="51" y="321"/>
                  </a:lnTo>
                  <a:lnTo>
                    <a:pt x="51" y="319"/>
                  </a:lnTo>
                  <a:lnTo>
                    <a:pt x="51" y="319"/>
                  </a:lnTo>
                  <a:lnTo>
                    <a:pt x="48" y="315"/>
                  </a:lnTo>
                  <a:lnTo>
                    <a:pt x="48" y="315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7" y="315"/>
                  </a:lnTo>
                  <a:lnTo>
                    <a:pt x="47" y="315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1" y="324"/>
                  </a:lnTo>
                  <a:lnTo>
                    <a:pt x="51" y="324"/>
                  </a:lnTo>
                  <a:close/>
                  <a:moveTo>
                    <a:pt x="74" y="271"/>
                  </a:moveTo>
                  <a:lnTo>
                    <a:pt x="74" y="27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close/>
                  <a:moveTo>
                    <a:pt x="271" y="123"/>
                  </a:moveTo>
                  <a:lnTo>
                    <a:pt x="271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3"/>
                  </a:lnTo>
                  <a:lnTo>
                    <a:pt x="271" y="123"/>
                  </a:lnTo>
                  <a:close/>
                  <a:moveTo>
                    <a:pt x="292" y="35"/>
                  </a:moveTo>
                  <a:lnTo>
                    <a:pt x="292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1" y="34"/>
                  </a:lnTo>
                  <a:lnTo>
                    <a:pt x="291" y="34"/>
                  </a:lnTo>
                  <a:lnTo>
                    <a:pt x="292" y="35"/>
                  </a:lnTo>
                  <a:lnTo>
                    <a:pt x="292" y="35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1" y="103"/>
                  </a:lnTo>
                  <a:lnTo>
                    <a:pt x="281" y="103"/>
                  </a:lnTo>
                  <a:lnTo>
                    <a:pt x="277" y="105"/>
                  </a:lnTo>
                  <a:lnTo>
                    <a:pt x="277" y="105"/>
                  </a:lnTo>
                  <a:lnTo>
                    <a:pt x="275" y="106"/>
                  </a:lnTo>
                  <a:lnTo>
                    <a:pt x="275" y="106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81" y="103"/>
                  </a:lnTo>
                  <a:lnTo>
                    <a:pt x="281" y="103"/>
                  </a:lnTo>
                  <a:close/>
                  <a:moveTo>
                    <a:pt x="96" y="322"/>
                  </a:moveTo>
                  <a:lnTo>
                    <a:pt x="96" y="322"/>
                  </a:lnTo>
                  <a:lnTo>
                    <a:pt x="94" y="329"/>
                  </a:lnTo>
                  <a:lnTo>
                    <a:pt x="94" y="329"/>
                  </a:lnTo>
                  <a:lnTo>
                    <a:pt x="91" y="338"/>
                  </a:lnTo>
                  <a:lnTo>
                    <a:pt x="91" y="338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92" y="337"/>
                  </a:lnTo>
                  <a:lnTo>
                    <a:pt x="92" y="337"/>
                  </a:lnTo>
                  <a:lnTo>
                    <a:pt x="94" y="332"/>
                  </a:lnTo>
                  <a:lnTo>
                    <a:pt x="94" y="332"/>
                  </a:lnTo>
                  <a:lnTo>
                    <a:pt x="98" y="324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6" y="322"/>
                  </a:lnTo>
                  <a:close/>
                  <a:moveTo>
                    <a:pt x="74" y="254"/>
                  </a:moveTo>
                  <a:lnTo>
                    <a:pt x="74" y="254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4" y="254"/>
                  </a:lnTo>
                  <a:lnTo>
                    <a:pt x="74" y="254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5" y="213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81" y="210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6"/>
                  </a:lnTo>
                  <a:lnTo>
                    <a:pt x="81" y="206"/>
                  </a:lnTo>
                  <a:close/>
                  <a:moveTo>
                    <a:pt x="31" y="327"/>
                  </a:moveTo>
                  <a:lnTo>
                    <a:pt x="31" y="327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1" y="327"/>
                  </a:lnTo>
                  <a:lnTo>
                    <a:pt x="31" y="327"/>
                  </a:lnTo>
                  <a:close/>
                  <a:moveTo>
                    <a:pt x="307" y="10"/>
                  </a:moveTo>
                  <a:lnTo>
                    <a:pt x="307" y="10"/>
                  </a:lnTo>
                  <a:lnTo>
                    <a:pt x="307" y="10"/>
                  </a:lnTo>
                  <a:lnTo>
                    <a:pt x="308" y="11"/>
                  </a:lnTo>
                  <a:lnTo>
                    <a:pt x="308" y="11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13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305" y="7"/>
                  </a:lnTo>
                  <a:lnTo>
                    <a:pt x="304" y="7"/>
                  </a:lnTo>
                  <a:lnTo>
                    <a:pt x="304" y="7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106" y="250"/>
                  </a:moveTo>
                  <a:lnTo>
                    <a:pt x="106" y="250"/>
                  </a:lnTo>
                  <a:lnTo>
                    <a:pt x="105" y="251"/>
                  </a:lnTo>
                  <a:lnTo>
                    <a:pt x="105" y="251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6" y="250"/>
                  </a:lnTo>
                  <a:lnTo>
                    <a:pt x="106" y="250"/>
                  </a:lnTo>
                  <a:close/>
                  <a:moveTo>
                    <a:pt x="112" y="251"/>
                  </a:moveTo>
                  <a:lnTo>
                    <a:pt x="112" y="251"/>
                  </a:lnTo>
                  <a:lnTo>
                    <a:pt x="112" y="251"/>
                  </a:lnTo>
                  <a:lnTo>
                    <a:pt x="112" y="251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6" y="247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3"/>
                  </a:lnTo>
                  <a:lnTo>
                    <a:pt x="115" y="241"/>
                  </a:lnTo>
                  <a:lnTo>
                    <a:pt x="115" y="241"/>
                  </a:lnTo>
                  <a:lnTo>
                    <a:pt x="112" y="251"/>
                  </a:lnTo>
                  <a:lnTo>
                    <a:pt x="112" y="251"/>
                  </a:lnTo>
                  <a:close/>
                  <a:moveTo>
                    <a:pt x="300" y="3"/>
                  </a:moveTo>
                  <a:lnTo>
                    <a:pt x="300" y="3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83" y="7"/>
                  </a:lnTo>
                  <a:lnTo>
                    <a:pt x="283" y="7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7" y="4"/>
                  </a:lnTo>
                  <a:lnTo>
                    <a:pt x="300" y="3"/>
                  </a:lnTo>
                  <a:lnTo>
                    <a:pt x="300" y="3"/>
                  </a:lnTo>
                  <a:close/>
                  <a:moveTo>
                    <a:pt x="122" y="248"/>
                  </a:moveTo>
                  <a:lnTo>
                    <a:pt x="122" y="248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2" y="248"/>
                  </a:lnTo>
                  <a:lnTo>
                    <a:pt x="122" y="248"/>
                  </a:lnTo>
                  <a:close/>
                  <a:moveTo>
                    <a:pt x="274" y="113"/>
                  </a:moveTo>
                  <a:lnTo>
                    <a:pt x="274" y="113"/>
                  </a:lnTo>
                  <a:lnTo>
                    <a:pt x="271" y="115"/>
                  </a:lnTo>
                  <a:lnTo>
                    <a:pt x="271" y="115"/>
                  </a:lnTo>
                  <a:lnTo>
                    <a:pt x="270" y="116"/>
                  </a:lnTo>
                  <a:lnTo>
                    <a:pt x="270" y="116"/>
                  </a:lnTo>
                  <a:lnTo>
                    <a:pt x="268" y="119"/>
                  </a:lnTo>
                  <a:lnTo>
                    <a:pt x="268" y="119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1" y="116"/>
                  </a:lnTo>
                  <a:lnTo>
                    <a:pt x="271" y="116"/>
                  </a:lnTo>
                  <a:lnTo>
                    <a:pt x="273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3"/>
                  </a:lnTo>
                  <a:lnTo>
                    <a:pt x="274" y="113"/>
                  </a:lnTo>
                  <a:close/>
                  <a:moveTo>
                    <a:pt x="129" y="248"/>
                  </a:moveTo>
                  <a:lnTo>
                    <a:pt x="129" y="248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1" y="256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5" y="253"/>
                  </a:lnTo>
                  <a:lnTo>
                    <a:pt x="125" y="253"/>
                  </a:lnTo>
                  <a:lnTo>
                    <a:pt x="128" y="251"/>
                  </a:lnTo>
                  <a:lnTo>
                    <a:pt x="129" y="248"/>
                  </a:lnTo>
                  <a:lnTo>
                    <a:pt x="129" y="248"/>
                  </a:lnTo>
                  <a:close/>
                  <a:moveTo>
                    <a:pt x="59" y="291"/>
                  </a:moveTo>
                  <a:lnTo>
                    <a:pt x="59" y="291"/>
                  </a:lnTo>
                  <a:lnTo>
                    <a:pt x="59" y="291"/>
                  </a:lnTo>
                  <a:lnTo>
                    <a:pt x="59" y="291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61" y="300"/>
                  </a:lnTo>
                  <a:lnTo>
                    <a:pt x="61" y="300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1"/>
                  </a:lnTo>
                  <a:lnTo>
                    <a:pt x="59" y="291"/>
                  </a:lnTo>
                  <a:close/>
                  <a:moveTo>
                    <a:pt x="88" y="261"/>
                  </a:moveTo>
                  <a:lnTo>
                    <a:pt x="88" y="261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71"/>
                  </a:lnTo>
                  <a:lnTo>
                    <a:pt x="88" y="271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61"/>
                  </a:lnTo>
                  <a:lnTo>
                    <a:pt x="88" y="261"/>
                  </a:lnTo>
                  <a:close/>
                  <a:moveTo>
                    <a:pt x="92" y="175"/>
                  </a:move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3" y="169"/>
                  </a:lnTo>
                  <a:lnTo>
                    <a:pt x="99" y="170"/>
                  </a:lnTo>
                  <a:lnTo>
                    <a:pt x="92" y="175"/>
                  </a:lnTo>
                  <a:lnTo>
                    <a:pt x="92" y="175"/>
                  </a:lnTo>
                  <a:close/>
                  <a:moveTo>
                    <a:pt x="92" y="220"/>
                  </a:moveTo>
                  <a:lnTo>
                    <a:pt x="92" y="220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7"/>
                  </a:lnTo>
                  <a:lnTo>
                    <a:pt x="89" y="229"/>
                  </a:lnTo>
                  <a:lnTo>
                    <a:pt x="89" y="229"/>
                  </a:lnTo>
                  <a:lnTo>
                    <a:pt x="94" y="223"/>
                  </a:lnTo>
                  <a:lnTo>
                    <a:pt x="94" y="223"/>
                  </a:lnTo>
                  <a:lnTo>
                    <a:pt x="92" y="220"/>
                  </a:lnTo>
                  <a:lnTo>
                    <a:pt x="92" y="220"/>
                  </a:lnTo>
                  <a:close/>
                  <a:moveTo>
                    <a:pt x="247" y="187"/>
                  </a:moveTo>
                  <a:lnTo>
                    <a:pt x="247" y="187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44" y="194"/>
                  </a:lnTo>
                  <a:lnTo>
                    <a:pt x="244" y="194"/>
                  </a:lnTo>
                  <a:lnTo>
                    <a:pt x="243" y="196"/>
                  </a:lnTo>
                  <a:lnTo>
                    <a:pt x="244" y="197"/>
                  </a:lnTo>
                  <a:lnTo>
                    <a:pt x="244" y="197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7" y="187"/>
                  </a:lnTo>
                  <a:lnTo>
                    <a:pt x="247" y="187"/>
                  </a:lnTo>
                  <a:close/>
                  <a:moveTo>
                    <a:pt x="115" y="209"/>
                  </a:moveTo>
                  <a:lnTo>
                    <a:pt x="115" y="209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15" y="209"/>
                  </a:lnTo>
                  <a:lnTo>
                    <a:pt x="115" y="209"/>
                  </a:lnTo>
                  <a:close/>
                  <a:moveTo>
                    <a:pt x="103" y="187"/>
                  </a:move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103" y="187"/>
                  </a:lnTo>
                  <a:lnTo>
                    <a:pt x="103" y="187"/>
                  </a:lnTo>
                  <a:close/>
                  <a:moveTo>
                    <a:pt x="271" y="143"/>
                  </a:moveTo>
                  <a:lnTo>
                    <a:pt x="271" y="143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8" y="145"/>
                  </a:lnTo>
                  <a:lnTo>
                    <a:pt x="268" y="145"/>
                  </a:lnTo>
                  <a:lnTo>
                    <a:pt x="268" y="146"/>
                  </a:lnTo>
                  <a:lnTo>
                    <a:pt x="268" y="146"/>
                  </a:lnTo>
                  <a:lnTo>
                    <a:pt x="265" y="150"/>
                  </a:lnTo>
                  <a:lnTo>
                    <a:pt x="265" y="150"/>
                  </a:lnTo>
                  <a:lnTo>
                    <a:pt x="265" y="152"/>
                  </a:lnTo>
                  <a:lnTo>
                    <a:pt x="265" y="152"/>
                  </a:lnTo>
                  <a:lnTo>
                    <a:pt x="271" y="145"/>
                  </a:lnTo>
                  <a:lnTo>
                    <a:pt x="271" y="145"/>
                  </a:lnTo>
                  <a:lnTo>
                    <a:pt x="271" y="143"/>
                  </a:lnTo>
                  <a:lnTo>
                    <a:pt x="271" y="143"/>
                  </a:lnTo>
                  <a:close/>
                  <a:moveTo>
                    <a:pt x="85" y="281"/>
                  </a:moveTo>
                  <a:lnTo>
                    <a:pt x="85" y="281"/>
                  </a:lnTo>
                  <a:lnTo>
                    <a:pt x="85" y="280"/>
                  </a:lnTo>
                  <a:lnTo>
                    <a:pt x="85" y="278"/>
                  </a:lnTo>
                  <a:lnTo>
                    <a:pt x="85" y="278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5" y="281"/>
                  </a:lnTo>
                  <a:lnTo>
                    <a:pt x="85" y="281"/>
                  </a:lnTo>
                  <a:close/>
                  <a:moveTo>
                    <a:pt x="85" y="204"/>
                  </a:moveTo>
                  <a:lnTo>
                    <a:pt x="85" y="204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4" y="203"/>
                  </a:lnTo>
                  <a:lnTo>
                    <a:pt x="84" y="203"/>
                  </a:lnTo>
                  <a:lnTo>
                    <a:pt x="85" y="204"/>
                  </a:lnTo>
                  <a:lnTo>
                    <a:pt x="85" y="204"/>
                  </a:lnTo>
                  <a:close/>
                  <a:moveTo>
                    <a:pt x="170" y="256"/>
                  </a:moveTo>
                  <a:lnTo>
                    <a:pt x="170" y="256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57" y="251"/>
                  </a:lnTo>
                  <a:lnTo>
                    <a:pt x="157" y="251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7" y="256"/>
                  </a:lnTo>
                  <a:lnTo>
                    <a:pt x="170" y="256"/>
                  </a:lnTo>
                  <a:lnTo>
                    <a:pt x="170" y="256"/>
                  </a:lnTo>
                  <a:close/>
                  <a:moveTo>
                    <a:pt x="89" y="216"/>
                  </a:moveTo>
                  <a:lnTo>
                    <a:pt x="89" y="216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9" y="216"/>
                  </a:lnTo>
                  <a:lnTo>
                    <a:pt x="89" y="216"/>
                  </a:lnTo>
                  <a:close/>
                  <a:moveTo>
                    <a:pt x="108" y="224"/>
                  </a:moveTo>
                  <a:lnTo>
                    <a:pt x="108" y="224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3" y="224"/>
                  </a:lnTo>
                  <a:lnTo>
                    <a:pt x="103" y="229"/>
                  </a:lnTo>
                  <a:lnTo>
                    <a:pt x="103" y="229"/>
                  </a:lnTo>
                  <a:lnTo>
                    <a:pt x="108" y="224"/>
                  </a:lnTo>
                  <a:lnTo>
                    <a:pt x="108" y="224"/>
                  </a:lnTo>
                  <a:close/>
                  <a:moveTo>
                    <a:pt x="265" y="157"/>
                  </a:moveTo>
                  <a:lnTo>
                    <a:pt x="265" y="157"/>
                  </a:lnTo>
                  <a:lnTo>
                    <a:pt x="264" y="157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0" y="163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5" y="157"/>
                  </a:lnTo>
                  <a:lnTo>
                    <a:pt x="265" y="157"/>
                  </a:lnTo>
                  <a:close/>
                  <a:moveTo>
                    <a:pt x="86" y="298"/>
                  </a:moveTo>
                  <a:lnTo>
                    <a:pt x="86" y="298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6" y="307"/>
                  </a:lnTo>
                  <a:lnTo>
                    <a:pt x="86" y="307"/>
                  </a:lnTo>
                  <a:lnTo>
                    <a:pt x="88" y="301"/>
                  </a:lnTo>
                  <a:lnTo>
                    <a:pt x="88" y="301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109" y="231"/>
                  </a:move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7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9" y="237"/>
                  </a:lnTo>
                  <a:lnTo>
                    <a:pt x="109" y="237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9" y="231"/>
                  </a:lnTo>
                  <a:lnTo>
                    <a:pt x="109" y="231"/>
                  </a:lnTo>
                  <a:close/>
                  <a:moveTo>
                    <a:pt x="268" y="91"/>
                  </a:moveTo>
                  <a:lnTo>
                    <a:pt x="268" y="91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5" y="86"/>
                  </a:lnTo>
                  <a:lnTo>
                    <a:pt x="275" y="86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0" y="89"/>
                  </a:lnTo>
                  <a:lnTo>
                    <a:pt x="268" y="89"/>
                  </a:lnTo>
                  <a:lnTo>
                    <a:pt x="268" y="89"/>
                  </a:lnTo>
                  <a:lnTo>
                    <a:pt x="268" y="91"/>
                  </a:lnTo>
                  <a:lnTo>
                    <a:pt x="268" y="91"/>
                  </a:lnTo>
                  <a:close/>
                  <a:moveTo>
                    <a:pt x="71" y="261"/>
                  </a:moveTo>
                  <a:lnTo>
                    <a:pt x="71" y="261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1"/>
                  </a:lnTo>
                  <a:lnTo>
                    <a:pt x="71" y="261"/>
                  </a:lnTo>
                  <a:close/>
                  <a:moveTo>
                    <a:pt x="176" y="258"/>
                  </a:moveTo>
                  <a:lnTo>
                    <a:pt x="176" y="258"/>
                  </a:lnTo>
                  <a:lnTo>
                    <a:pt x="184" y="257"/>
                  </a:lnTo>
                  <a:lnTo>
                    <a:pt x="190" y="256"/>
                  </a:lnTo>
                  <a:lnTo>
                    <a:pt x="193" y="254"/>
                  </a:lnTo>
                  <a:lnTo>
                    <a:pt x="193" y="254"/>
                  </a:lnTo>
                  <a:lnTo>
                    <a:pt x="176" y="258"/>
                  </a:lnTo>
                  <a:lnTo>
                    <a:pt x="176" y="258"/>
                  </a:lnTo>
                  <a:close/>
                  <a:moveTo>
                    <a:pt x="116" y="211"/>
                  </a:moveTo>
                  <a:lnTo>
                    <a:pt x="116" y="211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6" y="211"/>
                  </a:lnTo>
                  <a:lnTo>
                    <a:pt x="116" y="211"/>
                  </a:lnTo>
                  <a:close/>
                  <a:moveTo>
                    <a:pt x="125" y="194"/>
                  </a:moveTo>
                  <a:lnTo>
                    <a:pt x="125" y="194"/>
                  </a:lnTo>
                  <a:lnTo>
                    <a:pt x="123" y="196"/>
                  </a:lnTo>
                  <a:lnTo>
                    <a:pt x="123" y="196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6" y="199"/>
                  </a:lnTo>
                  <a:lnTo>
                    <a:pt x="125" y="194"/>
                  </a:lnTo>
                  <a:lnTo>
                    <a:pt x="125" y="194"/>
                  </a:lnTo>
                  <a:close/>
                  <a:moveTo>
                    <a:pt x="148" y="233"/>
                  </a:moveTo>
                  <a:lnTo>
                    <a:pt x="148" y="233"/>
                  </a:lnTo>
                  <a:lnTo>
                    <a:pt x="146" y="229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43" y="224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8" y="233"/>
                  </a:lnTo>
                  <a:lnTo>
                    <a:pt x="148" y="233"/>
                  </a:lnTo>
                  <a:close/>
                  <a:moveTo>
                    <a:pt x="101" y="202"/>
                  </a:moveTo>
                  <a:lnTo>
                    <a:pt x="101" y="202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1" y="202"/>
                  </a:lnTo>
                  <a:lnTo>
                    <a:pt x="101" y="202"/>
                  </a:lnTo>
                  <a:close/>
                  <a:moveTo>
                    <a:pt x="49" y="297"/>
                  </a:moveTo>
                  <a:lnTo>
                    <a:pt x="49" y="297"/>
                  </a:lnTo>
                  <a:lnTo>
                    <a:pt x="49" y="297"/>
                  </a:lnTo>
                  <a:lnTo>
                    <a:pt x="49" y="297"/>
                  </a:lnTo>
                  <a:lnTo>
                    <a:pt x="51" y="295"/>
                  </a:lnTo>
                  <a:lnTo>
                    <a:pt x="51" y="295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51" y="291"/>
                  </a:lnTo>
                  <a:lnTo>
                    <a:pt x="51" y="291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9" y="297"/>
                  </a:lnTo>
                  <a:lnTo>
                    <a:pt x="49" y="297"/>
                  </a:lnTo>
                  <a:close/>
                  <a:moveTo>
                    <a:pt x="136" y="238"/>
                  </a:moveTo>
                  <a:lnTo>
                    <a:pt x="13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9" y="238"/>
                  </a:lnTo>
                  <a:lnTo>
                    <a:pt x="139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40" y="234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8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6" y="238"/>
                  </a:lnTo>
                  <a:close/>
                  <a:moveTo>
                    <a:pt x="44" y="291"/>
                  </a:moveTo>
                  <a:lnTo>
                    <a:pt x="44" y="291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7" y="290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4" y="291"/>
                  </a:lnTo>
                  <a:lnTo>
                    <a:pt x="44" y="291"/>
                  </a:lnTo>
                  <a:close/>
                  <a:moveTo>
                    <a:pt x="91" y="290"/>
                  </a:moveTo>
                  <a:lnTo>
                    <a:pt x="91" y="290"/>
                  </a:lnTo>
                  <a:lnTo>
                    <a:pt x="91" y="290"/>
                  </a:lnTo>
                  <a:lnTo>
                    <a:pt x="91" y="290"/>
                  </a:lnTo>
                  <a:lnTo>
                    <a:pt x="91" y="297"/>
                  </a:lnTo>
                  <a:lnTo>
                    <a:pt x="91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1" y="290"/>
                  </a:lnTo>
                  <a:lnTo>
                    <a:pt x="91" y="290"/>
                  </a:lnTo>
                  <a:close/>
                  <a:moveTo>
                    <a:pt x="64" y="292"/>
                  </a:moveTo>
                  <a:lnTo>
                    <a:pt x="64" y="292"/>
                  </a:lnTo>
                  <a:lnTo>
                    <a:pt x="64" y="292"/>
                  </a:lnTo>
                  <a:lnTo>
                    <a:pt x="64" y="292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88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2" y="285"/>
                  </a:lnTo>
                  <a:lnTo>
                    <a:pt x="62" y="285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62" y="288"/>
                  </a:lnTo>
                  <a:lnTo>
                    <a:pt x="62" y="288"/>
                  </a:lnTo>
                  <a:lnTo>
                    <a:pt x="64" y="292"/>
                  </a:lnTo>
                  <a:lnTo>
                    <a:pt x="64" y="292"/>
                  </a:lnTo>
                  <a:close/>
                  <a:moveTo>
                    <a:pt x="280" y="40"/>
                  </a:moveTo>
                  <a:lnTo>
                    <a:pt x="280" y="40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7" y="34"/>
                  </a:lnTo>
                  <a:lnTo>
                    <a:pt x="287" y="34"/>
                  </a:lnTo>
                  <a:lnTo>
                    <a:pt x="283" y="35"/>
                  </a:lnTo>
                  <a:lnTo>
                    <a:pt x="280" y="40"/>
                  </a:lnTo>
                  <a:lnTo>
                    <a:pt x="280" y="40"/>
                  </a:lnTo>
                  <a:close/>
                  <a:moveTo>
                    <a:pt x="82" y="258"/>
                  </a:moveTo>
                  <a:lnTo>
                    <a:pt x="82" y="258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4" y="256"/>
                  </a:lnTo>
                  <a:lnTo>
                    <a:pt x="84" y="256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2" y="258"/>
                  </a:lnTo>
                  <a:lnTo>
                    <a:pt x="82" y="258"/>
                  </a:lnTo>
                  <a:close/>
                  <a:moveTo>
                    <a:pt x="329" y="82"/>
                  </a:moveTo>
                  <a:lnTo>
                    <a:pt x="329" y="82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32" y="96"/>
                  </a:lnTo>
                  <a:lnTo>
                    <a:pt x="332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2" y="89"/>
                  </a:lnTo>
                  <a:lnTo>
                    <a:pt x="329" y="82"/>
                  </a:lnTo>
                  <a:lnTo>
                    <a:pt x="329" y="82"/>
                  </a:lnTo>
                  <a:close/>
                  <a:moveTo>
                    <a:pt x="95" y="210"/>
                  </a:moveTo>
                  <a:lnTo>
                    <a:pt x="95" y="210"/>
                  </a:lnTo>
                  <a:lnTo>
                    <a:pt x="96" y="207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4" y="207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5" y="210"/>
                  </a:lnTo>
                  <a:close/>
                  <a:moveTo>
                    <a:pt x="41" y="308"/>
                  </a:moveTo>
                  <a:lnTo>
                    <a:pt x="41" y="308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0" y="315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1"/>
                  </a:lnTo>
                  <a:lnTo>
                    <a:pt x="41" y="308"/>
                  </a:lnTo>
                  <a:lnTo>
                    <a:pt x="41" y="308"/>
                  </a:lnTo>
                  <a:close/>
                  <a:moveTo>
                    <a:pt x="79" y="241"/>
                  </a:moveTo>
                  <a:lnTo>
                    <a:pt x="79" y="241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9" y="241"/>
                  </a:lnTo>
                  <a:lnTo>
                    <a:pt x="79" y="241"/>
                  </a:lnTo>
                  <a:close/>
                  <a:moveTo>
                    <a:pt x="101" y="275"/>
                  </a:moveTo>
                  <a:lnTo>
                    <a:pt x="101" y="275"/>
                  </a:lnTo>
                  <a:lnTo>
                    <a:pt x="103" y="270"/>
                  </a:lnTo>
                  <a:lnTo>
                    <a:pt x="103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101" y="275"/>
                  </a:lnTo>
                  <a:lnTo>
                    <a:pt x="101" y="275"/>
                  </a:lnTo>
                  <a:close/>
                  <a:moveTo>
                    <a:pt x="319" y="59"/>
                  </a:moveTo>
                  <a:lnTo>
                    <a:pt x="319" y="59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9" y="59"/>
                  </a:lnTo>
                  <a:lnTo>
                    <a:pt x="319" y="59"/>
                  </a:lnTo>
                  <a:close/>
                  <a:moveTo>
                    <a:pt x="297" y="22"/>
                  </a:moveTo>
                  <a:lnTo>
                    <a:pt x="297" y="22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7" y="22"/>
                  </a:lnTo>
                  <a:lnTo>
                    <a:pt x="297" y="22"/>
                  </a:lnTo>
                  <a:close/>
                  <a:moveTo>
                    <a:pt x="69" y="226"/>
                  </a:moveTo>
                  <a:lnTo>
                    <a:pt x="69" y="226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21"/>
                  </a:lnTo>
                  <a:lnTo>
                    <a:pt x="69" y="226"/>
                  </a:lnTo>
                  <a:lnTo>
                    <a:pt x="69" y="226"/>
                  </a:lnTo>
                  <a:close/>
                  <a:moveTo>
                    <a:pt x="297" y="47"/>
                  </a:moveTo>
                  <a:lnTo>
                    <a:pt x="297" y="47"/>
                  </a:lnTo>
                  <a:lnTo>
                    <a:pt x="298" y="48"/>
                  </a:lnTo>
                  <a:lnTo>
                    <a:pt x="298" y="48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98" y="45"/>
                  </a:lnTo>
                  <a:lnTo>
                    <a:pt x="297" y="47"/>
                  </a:lnTo>
                  <a:lnTo>
                    <a:pt x="297" y="47"/>
                  </a:lnTo>
                  <a:close/>
                  <a:moveTo>
                    <a:pt x="76" y="247"/>
                  </a:moveTo>
                  <a:lnTo>
                    <a:pt x="76" y="247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6" y="247"/>
                  </a:lnTo>
                  <a:lnTo>
                    <a:pt x="76" y="247"/>
                  </a:lnTo>
                  <a:close/>
                  <a:moveTo>
                    <a:pt x="302" y="18"/>
                  </a:moveTo>
                  <a:lnTo>
                    <a:pt x="302" y="18"/>
                  </a:lnTo>
                  <a:lnTo>
                    <a:pt x="301" y="20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18"/>
                  </a:lnTo>
                  <a:lnTo>
                    <a:pt x="302" y="18"/>
                  </a:lnTo>
                  <a:close/>
                  <a:moveTo>
                    <a:pt x="277" y="84"/>
                  </a:moveTo>
                  <a:lnTo>
                    <a:pt x="277" y="84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77" y="84"/>
                  </a:lnTo>
                  <a:close/>
                  <a:moveTo>
                    <a:pt x="278" y="139"/>
                  </a:moveTo>
                  <a:lnTo>
                    <a:pt x="278" y="139"/>
                  </a:lnTo>
                  <a:lnTo>
                    <a:pt x="283" y="130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78" y="139"/>
                  </a:lnTo>
                  <a:lnTo>
                    <a:pt x="278" y="139"/>
                  </a:lnTo>
                  <a:close/>
                  <a:moveTo>
                    <a:pt x="280" y="31"/>
                  </a:moveTo>
                  <a:lnTo>
                    <a:pt x="280" y="31"/>
                  </a:lnTo>
                  <a:lnTo>
                    <a:pt x="277" y="32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3" y="35"/>
                  </a:lnTo>
                  <a:lnTo>
                    <a:pt x="273" y="35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5" y="34"/>
                  </a:lnTo>
                  <a:lnTo>
                    <a:pt x="280" y="31"/>
                  </a:lnTo>
                  <a:lnTo>
                    <a:pt x="280" y="31"/>
                  </a:lnTo>
                  <a:close/>
                  <a:moveTo>
                    <a:pt x="98" y="261"/>
                  </a:moveTo>
                  <a:lnTo>
                    <a:pt x="98" y="261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98" y="264"/>
                  </a:lnTo>
                  <a:lnTo>
                    <a:pt x="98" y="267"/>
                  </a:lnTo>
                  <a:lnTo>
                    <a:pt x="98" y="267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8" y="261"/>
                  </a:lnTo>
                  <a:lnTo>
                    <a:pt x="98" y="261"/>
                  </a:lnTo>
                  <a:close/>
                  <a:moveTo>
                    <a:pt x="108" y="275"/>
                  </a:moveTo>
                  <a:lnTo>
                    <a:pt x="108" y="275"/>
                  </a:lnTo>
                  <a:lnTo>
                    <a:pt x="109" y="275"/>
                  </a:lnTo>
                  <a:lnTo>
                    <a:pt x="109" y="275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1"/>
                  </a:lnTo>
                  <a:lnTo>
                    <a:pt x="109" y="271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5"/>
                  </a:lnTo>
                  <a:lnTo>
                    <a:pt x="108" y="275"/>
                  </a:lnTo>
                  <a:close/>
                  <a:moveTo>
                    <a:pt x="135" y="169"/>
                  </a:moveTo>
                  <a:lnTo>
                    <a:pt x="135" y="169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9" y="172"/>
                  </a:lnTo>
                  <a:lnTo>
                    <a:pt x="139" y="172"/>
                  </a:lnTo>
                  <a:lnTo>
                    <a:pt x="140" y="173"/>
                  </a:lnTo>
                  <a:lnTo>
                    <a:pt x="140" y="173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0" y="173"/>
                  </a:lnTo>
                  <a:lnTo>
                    <a:pt x="139" y="170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5" y="169"/>
                  </a:lnTo>
                  <a:close/>
                  <a:moveTo>
                    <a:pt x="52" y="300"/>
                  </a:moveTo>
                  <a:lnTo>
                    <a:pt x="52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4" y="305"/>
                  </a:lnTo>
                  <a:lnTo>
                    <a:pt x="54" y="305"/>
                  </a:lnTo>
                  <a:lnTo>
                    <a:pt x="55" y="302"/>
                  </a:lnTo>
                  <a:lnTo>
                    <a:pt x="55" y="302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2" y="300"/>
                  </a:lnTo>
                  <a:lnTo>
                    <a:pt x="52" y="300"/>
                  </a:lnTo>
                  <a:close/>
                  <a:moveTo>
                    <a:pt x="138" y="224"/>
                  </a:moveTo>
                  <a:lnTo>
                    <a:pt x="138" y="224"/>
                  </a:lnTo>
                  <a:lnTo>
                    <a:pt x="135" y="227"/>
                  </a:lnTo>
                  <a:lnTo>
                    <a:pt x="136" y="231"/>
                  </a:lnTo>
                  <a:lnTo>
                    <a:pt x="136" y="231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38" y="224"/>
                  </a:lnTo>
                  <a:lnTo>
                    <a:pt x="138" y="224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5"/>
                  </a:lnTo>
                  <a:lnTo>
                    <a:pt x="52" y="315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11"/>
                  </a:lnTo>
                  <a:lnTo>
                    <a:pt x="49" y="308"/>
                  </a:lnTo>
                  <a:lnTo>
                    <a:pt x="49" y="308"/>
                  </a:lnTo>
                  <a:lnTo>
                    <a:pt x="48" y="310"/>
                  </a:lnTo>
                  <a:lnTo>
                    <a:pt x="48" y="311"/>
                  </a:lnTo>
                  <a:lnTo>
                    <a:pt x="48" y="311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2" y="332"/>
                  </a:moveTo>
                  <a:lnTo>
                    <a:pt x="52" y="332"/>
                  </a:lnTo>
                  <a:lnTo>
                    <a:pt x="55" y="334"/>
                  </a:lnTo>
                  <a:lnTo>
                    <a:pt x="55" y="334"/>
                  </a:lnTo>
                  <a:lnTo>
                    <a:pt x="55" y="331"/>
                  </a:lnTo>
                  <a:lnTo>
                    <a:pt x="55" y="331"/>
                  </a:lnTo>
                  <a:lnTo>
                    <a:pt x="54" y="331"/>
                  </a:lnTo>
                  <a:lnTo>
                    <a:pt x="54" y="331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52" y="332"/>
                  </a:lnTo>
                  <a:lnTo>
                    <a:pt x="52" y="332"/>
                  </a:lnTo>
                  <a:close/>
                  <a:moveTo>
                    <a:pt x="58" y="322"/>
                  </a:moveTo>
                  <a:lnTo>
                    <a:pt x="58" y="322"/>
                  </a:lnTo>
                  <a:lnTo>
                    <a:pt x="59" y="322"/>
                  </a:lnTo>
                  <a:lnTo>
                    <a:pt x="61" y="322"/>
                  </a:lnTo>
                  <a:lnTo>
                    <a:pt x="61" y="322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1" y="321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8" y="322"/>
                  </a:lnTo>
                  <a:lnTo>
                    <a:pt x="58" y="322"/>
                  </a:lnTo>
                  <a:close/>
                  <a:moveTo>
                    <a:pt x="69" y="318"/>
                  </a:moveTo>
                  <a:lnTo>
                    <a:pt x="69" y="318"/>
                  </a:lnTo>
                  <a:lnTo>
                    <a:pt x="68" y="321"/>
                  </a:lnTo>
                  <a:lnTo>
                    <a:pt x="68" y="321"/>
                  </a:lnTo>
                  <a:lnTo>
                    <a:pt x="71" y="322"/>
                  </a:lnTo>
                  <a:lnTo>
                    <a:pt x="71" y="322"/>
                  </a:lnTo>
                  <a:lnTo>
                    <a:pt x="71" y="319"/>
                  </a:lnTo>
                  <a:lnTo>
                    <a:pt x="69" y="318"/>
                  </a:lnTo>
                  <a:lnTo>
                    <a:pt x="69" y="318"/>
                  </a:lnTo>
                  <a:close/>
                  <a:moveTo>
                    <a:pt x="307" y="52"/>
                  </a:moveTo>
                  <a:lnTo>
                    <a:pt x="307" y="52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8" y="55"/>
                  </a:lnTo>
                  <a:lnTo>
                    <a:pt x="308" y="55"/>
                  </a:lnTo>
                  <a:lnTo>
                    <a:pt x="307" y="52"/>
                  </a:lnTo>
                  <a:lnTo>
                    <a:pt x="307" y="52"/>
                  </a:lnTo>
                  <a:close/>
                  <a:moveTo>
                    <a:pt x="59" y="253"/>
                  </a:moveTo>
                  <a:lnTo>
                    <a:pt x="59" y="253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59" y="253"/>
                  </a:lnTo>
                  <a:lnTo>
                    <a:pt x="59" y="253"/>
                  </a:lnTo>
                  <a:close/>
                  <a:moveTo>
                    <a:pt x="81" y="236"/>
                  </a:moveTo>
                  <a:lnTo>
                    <a:pt x="81" y="236"/>
                  </a:lnTo>
                  <a:lnTo>
                    <a:pt x="82" y="233"/>
                  </a:lnTo>
                  <a:lnTo>
                    <a:pt x="82" y="231"/>
                  </a:lnTo>
                  <a:lnTo>
                    <a:pt x="82" y="231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6"/>
                  </a:lnTo>
                  <a:lnTo>
                    <a:pt x="81" y="236"/>
                  </a:lnTo>
                  <a:close/>
                  <a:moveTo>
                    <a:pt x="121" y="183"/>
                  </a:moveTo>
                  <a:lnTo>
                    <a:pt x="121" y="183"/>
                  </a:lnTo>
                  <a:lnTo>
                    <a:pt x="122" y="183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0"/>
                  </a:lnTo>
                  <a:lnTo>
                    <a:pt x="123" y="180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21" y="182"/>
                  </a:lnTo>
                  <a:lnTo>
                    <a:pt x="121" y="183"/>
                  </a:lnTo>
                  <a:lnTo>
                    <a:pt x="121" y="183"/>
                  </a:lnTo>
                  <a:close/>
                  <a:moveTo>
                    <a:pt x="291" y="21"/>
                  </a:moveTo>
                  <a:lnTo>
                    <a:pt x="291" y="21"/>
                  </a:lnTo>
                  <a:lnTo>
                    <a:pt x="287" y="22"/>
                  </a:lnTo>
                  <a:lnTo>
                    <a:pt x="284" y="24"/>
                  </a:lnTo>
                  <a:lnTo>
                    <a:pt x="284" y="24"/>
                  </a:lnTo>
                  <a:lnTo>
                    <a:pt x="288" y="22"/>
                  </a:lnTo>
                  <a:lnTo>
                    <a:pt x="291" y="21"/>
                  </a:lnTo>
                  <a:lnTo>
                    <a:pt x="291" y="21"/>
                  </a:lnTo>
                  <a:close/>
                  <a:moveTo>
                    <a:pt x="135" y="179"/>
                  </a:moveTo>
                  <a:lnTo>
                    <a:pt x="135" y="179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36" y="182"/>
                  </a:lnTo>
                  <a:lnTo>
                    <a:pt x="135" y="179"/>
                  </a:lnTo>
                  <a:lnTo>
                    <a:pt x="135" y="179"/>
                  </a:lnTo>
                  <a:close/>
                  <a:moveTo>
                    <a:pt x="79" y="230"/>
                  </a:moveTo>
                  <a:lnTo>
                    <a:pt x="79" y="230"/>
                  </a:lnTo>
                  <a:lnTo>
                    <a:pt x="81" y="229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30"/>
                  </a:lnTo>
                  <a:lnTo>
                    <a:pt x="79" y="230"/>
                  </a:lnTo>
                  <a:close/>
                  <a:moveTo>
                    <a:pt x="76" y="260"/>
                  </a:moveTo>
                  <a:lnTo>
                    <a:pt x="76" y="260"/>
                  </a:lnTo>
                  <a:lnTo>
                    <a:pt x="79" y="264"/>
                  </a:lnTo>
                  <a:lnTo>
                    <a:pt x="79" y="264"/>
                  </a:lnTo>
                  <a:lnTo>
                    <a:pt x="79" y="263"/>
                  </a:lnTo>
                  <a:lnTo>
                    <a:pt x="79" y="263"/>
                  </a:lnTo>
                  <a:lnTo>
                    <a:pt x="79" y="260"/>
                  </a:lnTo>
                  <a:lnTo>
                    <a:pt x="79" y="260"/>
                  </a:lnTo>
                  <a:lnTo>
                    <a:pt x="79" y="258"/>
                  </a:lnTo>
                  <a:lnTo>
                    <a:pt x="79" y="258"/>
                  </a:lnTo>
                  <a:lnTo>
                    <a:pt x="76" y="260"/>
                  </a:lnTo>
                  <a:lnTo>
                    <a:pt x="76" y="260"/>
                  </a:lnTo>
                  <a:close/>
                  <a:moveTo>
                    <a:pt x="84" y="219"/>
                  </a:moveTo>
                  <a:lnTo>
                    <a:pt x="84" y="219"/>
                  </a:lnTo>
                  <a:lnTo>
                    <a:pt x="82" y="220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5" y="221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4" y="219"/>
                  </a:lnTo>
                  <a:lnTo>
                    <a:pt x="84" y="219"/>
                  </a:lnTo>
                  <a:close/>
                  <a:moveTo>
                    <a:pt x="96" y="335"/>
                  </a:moveTo>
                  <a:lnTo>
                    <a:pt x="96" y="335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5" y="339"/>
                  </a:lnTo>
                  <a:lnTo>
                    <a:pt x="96" y="335"/>
                  </a:lnTo>
                  <a:lnTo>
                    <a:pt x="96" y="335"/>
                  </a:lnTo>
                  <a:close/>
                  <a:moveTo>
                    <a:pt x="81" y="270"/>
                  </a:moveTo>
                  <a:lnTo>
                    <a:pt x="81" y="270"/>
                  </a:lnTo>
                  <a:lnTo>
                    <a:pt x="79" y="273"/>
                  </a:lnTo>
                  <a:lnTo>
                    <a:pt x="79" y="273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1" y="270"/>
                  </a:lnTo>
                  <a:lnTo>
                    <a:pt x="81" y="270"/>
                  </a:lnTo>
                  <a:close/>
                  <a:moveTo>
                    <a:pt x="69" y="335"/>
                  </a:moveTo>
                  <a:lnTo>
                    <a:pt x="69" y="335"/>
                  </a:lnTo>
                  <a:lnTo>
                    <a:pt x="68" y="332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69" y="335"/>
                  </a:lnTo>
                  <a:lnTo>
                    <a:pt x="69" y="335"/>
                  </a:lnTo>
                  <a:close/>
                  <a:moveTo>
                    <a:pt x="54" y="287"/>
                  </a:moveTo>
                  <a:lnTo>
                    <a:pt x="54" y="287"/>
                  </a:lnTo>
                  <a:lnTo>
                    <a:pt x="54" y="287"/>
                  </a:lnTo>
                  <a:lnTo>
                    <a:pt x="54" y="287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2" y="285"/>
                  </a:lnTo>
                  <a:lnTo>
                    <a:pt x="52" y="285"/>
                  </a:lnTo>
                  <a:lnTo>
                    <a:pt x="54" y="287"/>
                  </a:lnTo>
                  <a:lnTo>
                    <a:pt x="54" y="287"/>
                  </a:lnTo>
                  <a:close/>
                  <a:moveTo>
                    <a:pt x="78" y="317"/>
                  </a:moveTo>
                  <a:lnTo>
                    <a:pt x="78" y="317"/>
                  </a:lnTo>
                  <a:lnTo>
                    <a:pt x="79" y="318"/>
                  </a:lnTo>
                  <a:lnTo>
                    <a:pt x="79" y="318"/>
                  </a:lnTo>
                  <a:lnTo>
                    <a:pt x="81" y="314"/>
                  </a:lnTo>
                  <a:lnTo>
                    <a:pt x="81" y="314"/>
                  </a:lnTo>
                  <a:lnTo>
                    <a:pt x="79" y="314"/>
                  </a:lnTo>
                  <a:lnTo>
                    <a:pt x="79" y="314"/>
                  </a:lnTo>
                  <a:lnTo>
                    <a:pt x="78" y="317"/>
                  </a:lnTo>
                  <a:lnTo>
                    <a:pt x="78" y="317"/>
                  </a:lnTo>
                  <a:close/>
                  <a:moveTo>
                    <a:pt x="256" y="72"/>
                  </a:moveTo>
                  <a:lnTo>
                    <a:pt x="256" y="72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0" y="69"/>
                  </a:lnTo>
                  <a:lnTo>
                    <a:pt x="250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56" y="72"/>
                  </a:lnTo>
                  <a:lnTo>
                    <a:pt x="256" y="72"/>
                  </a:lnTo>
                  <a:close/>
                  <a:moveTo>
                    <a:pt x="301" y="61"/>
                  </a:moveTo>
                  <a:lnTo>
                    <a:pt x="301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59"/>
                  </a:lnTo>
                  <a:lnTo>
                    <a:pt x="304" y="59"/>
                  </a:lnTo>
                  <a:lnTo>
                    <a:pt x="304" y="57"/>
                  </a:lnTo>
                  <a:lnTo>
                    <a:pt x="304" y="57"/>
                  </a:lnTo>
                  <a:lnTo>
                    <a:pt x="302" y="58"/>
                  </a:lnTo>
                  <a:lnTo>
                    <a:pt x="301" y="61"/>
                  </a:lnTo>
                  <a:lnTo>
                    <a:pt x="301" y="61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4"/>
                  </a:lnTo>
                  <a:lnTo>
                    <a:pt x="166" y="24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9" y="247"/>
                  </a:lnTo>
                  <a:lnTo>
                    <a:pt x="169" y="247"/>
                  </a:lnTo>
                  <a:close/>
                  <a:moveTo>
                    <a:pt x="292" y="48"/>
                  </a:moveTo>
                  <a:lnTo>
                    <a:pt x="292" y="48"/>
                  </a:lnTo>
                  <a:lnTo>
                    <a:pt x="292" y="48"/>
                  </a:lnTo>
                  <a:lnTo>
                    <a:pt x="292" y="48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2" y="49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92" y="48"/>
                  </a:lnTo>
                  <a:close/>
                  <a:moveTo>
                    <a:pt x="123" y="230"/>
                  </a:moveTo>
                  <a:lnTo>
                    <a:pt x="123" y="230"/>
                  </a:lnTo>
                  <a:lnTo>
                    <a:pt x="125" y="227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3" y="227"/>
                  </a:lnTo>
                  <a:lnTo>
                    <a:pt x="123" y="230"/>
                  </a:lnTo>
                  <a:lnTo>
                    <a:pt x="123" y="230"/>
                  </a:lnTo>
                  <a:close/>
                  <a:moveTo>
                    <a:pt x="236" y="203"/>
                  </a:moveTo>
                  <a:lnTo>
                    <a:pt x="236" y="203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7" y="199"/>
                  </a:lnTo>
                  <a:lnTo>
                    <a:pt x="237" y="199"/>
                  </a:lnTo>
                  <a:lnTo>
                    <a:pt x="236" y="200"/>
                  </a:lnTo>
                  <a:lnTo>
                    <a:pt x="236" y="203"/>
                  </a:lnTo>
                  <a:lnTo>
                    <a:pt x="236" y="203"/>
                  </a:lnTo>
                  <a:close/>
                  <a:moveTo>
                    <a:pt x="129" y="236"/>
                  </a:moveTo>
                  <a:lnTo>
                    <a:pt x="129" y="236"/>
                  </a:lnTo>
                  <a:lnTo>
                    <a:pt x="132" y="234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29" y="234"/>
                  </a:lnTo>
                  <a:lnTo>
                    <a:pt x="129" y="236"/>
                  </a:lnTo>
                  <a:lnTo>
                    <a:pt x="129" y="236"/>
                  </a:lnTo>
                  <a:close/>
                  <a:moveTo>
                    <a:pt x="307" y="32"/>
                  </a:moveTo>
                  <a:lnTo>
                    <a:pt x="307" y="32"/>
                  </a:lnTo>
                  <a:lnTo>
                    <a:pt x="307" y="35"/>
                  </a:lnTo>
                  <a:lnTo>
                    <a:pt x="307" y="35"/>
                  </a:lnTo>
                  <a:lnTo>
                    <a:pt x="308" y="41"/>
                  </a:lnTo>
                  <a:lnTo>
                    <a:pt x="308" y="41"/>
                  </a:lnTo>
                  <a:lnTo>
                    <a:pt x="307" y="32"/>
                  </a:lnTo>
                  <a:lnTo>
                    <a:pt x="307" y="32"/>
                  </a:lnTo>
                  <a:close/>
                  <a:moveTo>
                    <a:pt x="45" y="332"/>
                  </a:moveTo>
                  <a:lnTo>
                    <a:pt x="45" y="332"/>
                  </a:lnTo>
                  <a:lnTo>
                    <a:pt x="44" y="328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5" y="332"/>
                  </a:lnTo>
                  <a:lnTo>
                    <a:pt x="45" y="332"/>
                  </a:lnTo>
                  <a:close/>
                  <a:moveTo>
                    <a:pt x="283" y="71"/>
                  </a:moveTo>
                  <a:lnTo>
                    <a:pt x="283" y="71"/>
                  </a:lnTo>
                  <a:lnTo>
                    <a:pt x="285" y="69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3" y="71"/>
                  </a:lnTo>
                  <a:lnTo>
                    <a:pt x="283" y="71"/>
                  </a:lnTo>
                  <a:close/>
                  <a:moveTo>
                    <a:pt x="319" y="79"/>
                  </a:moveTo>
                  <a:lnTo>
                    <a:pt x="319" y="79"/>
                  </a:lnTo>
                  <a:lnTo>
                    <a:pt x="319" y="84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1" y="84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19" y="79"/>
                  </a:lnTo>
                  <a:lnTo>
                    <a:pt x="319" y="79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207" y="231"/>
                  </a:moveTo>
                  <a:lnTo>
                    <a:pt x="207" y="231"/>
                  </a:lnTo>
                  <a:lnTo>
                    <a:pt x="209" y="233"/>
                  </a:lnTo>
                  <a:lnTo>
                    <a:pt x="209" y="233"/>
                  </a:lnTo>
                  <a:lnTo>
                    <a:pt x="210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7" y="231"/>
                  </a:lnTo>
                  <a:lnTo>
                    <a:pt x="207" y="231"/>
                  </a:lnTo>
                  <a:close/>
                  <a:moveTo>
                    <a:pt x="246" y="157"/>
                  </a:moveTo>
                  <a:lnTo>
                    <a:pt x="246" y="157"/>
                  </a:lnTo>
                  <a:lnTo>
                    <a:pt x="243" y="159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46" y="157"/>
                  </a:lnTo>
                  <a:lnTo>
                    <a:pt x="246" y="157"/>
                  </a:lnTo>
                  <a:close/>
                  <a:moveTo>
                    <a:pt x="298" y="13"/>
                  </a:moveTo>
                  <a:lnTo>
                    <a:pt x="298" y="13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8"/>
                  </a:lnTo>
                  <a:lnTo>
                    <a:pt x="302" y="8"/>
                  </a:lnTo>
                  <a:lnTo>
                    <a:pt x="298" y="13"/>
                  </a:lnTo>
                  <a:lnTo>
                    <a:pt x="298" y="13"/>
                  </a:lnTo>
                  <a:close/>
                  <a:moveTo>
                    <a:pt x="184" y="238"/>
                  </a:moveTo>
                  <a:lnTo>
                    <a:pt x="184" y="238"/>
                  </a:lnTo>
                  <a:lnTo>
                    <a:pt x="187" y="236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187" y="236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4" y="238"/>
                  </a:lnTo>
                  <a:lnTo>
                    <a:pt x="184" y="238"/>
                  </a:lnTo>
                  <a:close/>
                  <a:moveTo>
                    <a:pt x="258" y="123"/>
                  </a:moveTo>
                  <a:lnTo>
                    <a:pt x="258" y="123"/>
                  </a:lnTo>
                  <a:lnTo>
                    <a:pt x="260" y="123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61" y="121"/>
                  </a:lnTo>
                  <a:lnTo>
                    <a:pt x="261" y="121"/>
                  </a:lnTo>
                  <a:lnTo>
                    <a:pt x="260" y="121"/>
                  </a:lnTo>
                  <a:lnTo>
                    <a:pt x="258" y="123"/>
                  </a:lnTo>
                  <a:lnTo>
                    <a:pt x="258" y="123"/>
                  </a:lnTo>
                  <a:close/>
                  <a:moveTo>
                    <a:pt x="145" y="200"/>
                  </a:moveTo>
                  <a:lnTo>
                    <a:pt x="145" y="200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0"/>
                  </a:lnTo>
                  <a:lnTo>
                    <a:pt x="145" y="200"/>
                  </a:lnTo>
                  <a:close/>
                  <a:moveTo>
                    <a:pt x="278" y="78"/>
                  </a:moveTo>
                  <a:lnTo>
                    <a:pt x="278" y="78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78"/>
                  </a:lnTo>
                  <a:lnTo>
                    <a:pt x="278" y="78"/>
                  </a:lnTo>
                  <a:close/>
                  <a:moveTo>
                    <a:pt x="207" y="213"/>
                  </a:moveTo>
                  <a:lnTo>
                    <a:pt x="207" y="213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3"/>
                  </a:lnTo>
                  <a:lnTo>
                    <a:pt x="207" y="213"/>
                  </a:lnTo>
                  <a:close/>
                  <a:moveTo>
                    <a:pt x="105" y="213"/>
                  </a:moveTo>
                  <a:lnTo>
                    <a:pt x="105" y="213"/>
                  </a:lnTo>
                  <a:lnTo>
                    <a:pt x="109" y="210"/>
                  </a:lnTo>
                  <a:lnTo>
                    <a:pt x="109" y="210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3"/>
                  </a:lnTo>
                  <a:lnTo>
                    <a:pt x="105" y="213"/>
                  </a:lnTo>
                  <a:close/>
                  <a:moveTo>
                    <a:pt x="237" y="159"/>
                  </a:moveTo>
                  <a:lnTo>
                    <a:pt x="237" y="159"/>
                  </a:lnTo>
                  <a:lnTo>
                    <a:pt x="240" y="157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38" y="156"/>
                  </a:lnTo>
                  <a:lnTo>
                    <a:pt x="237" y="159"/>
                  </a:lnTo>
                  <a:lnTo>
                    <a:pt x="237" y="159"/>
                  </a:lnTo>
                  <a:close/>
                  <a:moveTo>
                    <a:pt x="254" y="132"/>
                  </a:moveTo>
                  <a:lnTo>
                    <a:pt x="254" y="132"/>
                  </a:lnTo>
                  <a:lnTo>
                    <a:pt x="257" y="13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6" y="130"/>
                  </a:lnTo>
                  <a:lnTo>
                    <a:pt x="254" y="132"/>
                  </a:lnTo>
                  <a:lnTo>
                    <a:pt x="254" y="132"/>
                  </a:lnTo>
                  <a:close/>
                  <a:moveTo>
                    <a:pt x="254" y="51"/>
                  </a:moveTo>
                  <a:lnTo>
                    <a:pt x="254" y="51"/>
                  </a:lnTo>
                  <a:lnTo>
                    <a:pt x="257" y="49"/>
                  </a:lnTo>
                  <a:lnTo>
                    <a:pt x="260" y="48"/>
                  </a:lnTo>
                  <a:lnTo>
                    <a:pt x="260" y="48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51"/>
                  </a:lnTo>
                  <a:lnTo>
                    <a:pt x="254" y="51"/>
                  </a:lnTo>
                  <a:close/>
                  <a:moveTo>
                    <a:pt x="219" y="79"/>
                  </a:moveTo>
                  <a:lnTo>
                    <a:pt x="219" y="79"/>
                  </a:lnTo>
                  <a:lnTo>
                    <a:pt x="227" y="82"/>
                  </a:lnTo>
                  <a:lnTo>
                    <a:pt x="227" y="82"/>
                  </a:lnTo>
                  <a:lnTo>
                    <a:pt x="219" y="79"/>
                  </a:lnTo>
                  <a:lnTo>
                    <a:pt x="219" y="79"/>
                  </a:lnTo>
                  <a:close/>
                  <a:moveTo>
                    <a:pt x="265" y="54"/>
                  </a:moveTo>
                  <a:lnTo>
                    <a:pt x="265" y="54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5" y="54"/>
                  </a:lnTo>
                  <a:lnTo>
                    <a:pt x="265" y="54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69" y="243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122" y="234"/>
                  </a:moveTo>
                  <a:lnTo>
                    <a:pt x="122" y="234"/>
                  </a:lnTo>
                  <a:lnTo>
                    <a:pt x="122" y="236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22" y="236"/>
                  </a:lnTo>
                  <a:lnTo>
                    <a:pt x="122" y="234"/>
                  </a:lnTo>
                  <a:lnTo>
                    <a:pt x="122" y="234"/>
                  </a:lnTo>
                  <a:close/>
                  <a:moveTo>
                    <a:pt x="142" y="183"/>
                  </a:moveTo>
                  <a:lnTo>
                    <a:pt x="142" y="183"/>
                  </a:lnTo>
                  <a:lnTo>
                    <a:pt x="140" y="179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40" y="179"/>
                  </a:lnTo>
                  <a:lnTo>
                    <a:pt x="142" y="183"/>
                  </a:lnTo>
                  <a:lnTo>
                    <a:pt x="142" y="183"/>
                  </a:lnTo>
                  <a:close/>
                  <a:moveTo>
                    <a:pt x="217" y="216"/>
                  </a:moveTo>
                  <a:lnTo>
                    <a:pt x="217" y="216"/>
                  </a:lnTo>
                  <a:lnTo>
                    <a:pt x="214" y="219"/>
                  </a:lnTo>
                  <a:lnTo>
                    <a:pt x="214" y="219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6" y="219"/>
                  </a:lnTo>
                  <a:lnTo>
                    <a:pt x="217" y="216"/>
                  </a:lnTo>
                  <a:lnTo>
                    <a:pt x="217" y="216"/>
                  </a:lnTo>
                  <a:close/>
                  <a:moveTo>
                    <a:pt x="267" y="74"/>
                  </a:moveTo>
                  <a:lnTo>
                    <a:pt x="267" y="74"/>
                  </a:lnTo>
                  <a:lnTo>
                    <a:pt x="268" y="75"/>
                  </a:lnTo>
                  <a:lnTo>
                    <a:pt x="268" y="75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1" y="76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67" y="74"/>
                  </a:lnTo>
                  <a:lnTo>
                    <a:pt x="267" y="74"/>
                  </a:lnTo>
                  <a:close/>
                  <a:moveTo>
                    <a:pt x="281" y="98"/>
                  </a:moveTo>
                  <a:lnTo>
                    <a:pt x="281" y="98"/>
                  </a:lnTo>
                  <a:lnTo>
                    <a:pt x="278" y="99"/>
                  </a:lnTo>
                  <a:lnTo>
                    <a:pt x="278" y="99"/>
                  </a:lnTo>
                  <a:lnTo>
                    <a:pt x="277" y="101"/>
                  </a:lnTo>
                  <a:lnTo>
                    <a:pt x="277" y="101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1" y="99"/>
                  </a:lnTo>
                  <a:lnTo>
                    <a:pt x="281" y="98"/>
                  </a:lnTo>
                  <a:lnTo>
                    <a:pt x="281" y="98"/>
                  </a:lnTo>
                  <a:close/>
                  <a:moveTo>
                    <a:pt x="224" y="206"/>
                  </a:moveTo>
                  <a:lnTo>
                    <a:pt x="224" y="206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4" y="206"/>
                  </a:lnTo>
                  <a:lnTo>
                    <a:pt x="224" y="206"/>
                  </a:lnTo>
                  <a:close/>
                  <a:moveTo>
                    <a:pt x="312" y="68"/>
                  </a:moveTo>
                  <a:lnTo>
                    <a:pt x="312" y="68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2" y="65"/>
                  </a:lnTo>
                  <a:lnTo>
                    <a:pt x="311" y="68"/>
                  </a:lnTo>
                  <a:lnTo>
                    <a:pt x="311" y="68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180" y="251"/>
                  </a:moveTo>
                  <a:lnTo>
                    <a:pt x="180" y="251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0" y="251"/>
                  </a:lnTo>
                  <a:lnTo>
                    <a:pt x="180" y="251"/>
                  </a:lnTo>
                  <a:close/>
                  <a:moveTo>
                    <a:pt x="268" y="41"/>
                  </a:moveTo>
                  <a:lnTo>
                    <a:pt x="268" y="41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7" y="42"/>
                  </a:lnTo>
                  <a:lnTo>
                    <a:pt x="268" y="41"/>
                  </a:lnTo>
                  <a:lnTo>
                    <a:pt x="268" y="41"/>
                  </a:lnTo>
                  <a:close/>
                  <a:moveTo>
                    <a:pt x="304" y="92"/>
                  </a:moveTo>
                  <a:lnTo>
                    <a:pt x="304" y="92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close/>
                  <a:moveTo>
                    <a:pt x="324" y="98"/>
                  </a:moveTo>
                  <a:lnTo>
                    <a:pt x="324" y="98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24" y="98"/>
                  </a:lnTo>
                  <a:lnTo>
                    <a:pt x="324" y="98"/>
                  </a:lnTo>
                  <a:close/>
                  <a:moveTo>
                    <a:pt x="302" y="112"/>
                  </a:moveTo>
                  <a:lnTo>
                    <a:pt x="302" y="112"/>
                  </a:lnTo>
                  <a:lnTo>
                    <a:pt x="298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76" y="227"/>
                  </a:moveTo>
                  <a:lnTo>
                    <a:pt x="76" y="227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7"/>
                  </a:lnTo>
                  <a:lnTo>
                    <a:pt x="76" y="227"/>
                  </a:lnTo>
                  <a:close/>
                  <a:moveTo>
                    <a:pt x="128" y="210"/>
                  </a:moveTo>
                  <a:lnTo>
                    <a:pt x="128" y="210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7"/>
                  </a:lnTo>
                  <a:lnTo>
                    <a:pt x="126" y="207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27" y="359"/>
                  </a:moveTo>
                  <a:lnTo>
                    <a:pt x="27" y="359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22" y="358"/>
                  </a:lnTo>
                  <a:lnTo>
                    <a:pt x="27" y="359"/>
                  </a:lnTo>
                  <a:lnTo>
                    <a:pt x="27" y="359"/>
                  </a:lnTo>
                  <a:close/>
                  <a:moveTo>
                    <a:pt x="209" y="209"/>
                  </a:moveTo>
                  <a:lnTo>
                    <a:pt x="209" y="209"/>
                  </a:lnTo>
                  <a:lnTo>
                    <a:pt x="206" y="210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7" y="210"/>
                  </a:lnTo>
                  <a:lnTo>
                    <a:pt x="209" y="209"/>
                  </a:lnTo>
                  <a:lnTo>
                    <a:pt x="209" y="209"/>
                  </a:lnTo>
                  <a:close/>
                  <a:moveTo>
                    <a:pt x="103" y="214"/>
                  </a:moveTo>
                  <a:lnTo>
                    <a:pt x="103" y="214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2" y="217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4"/>
                  </a:lnTo>
                  <a:lnTo>
                    <a:pt x="103" y="214"/>
                  </a:lnTo>
                  <a:close/>
                  <a:moveTo>
                    <a:pt x="314" y="76"/>
                  </a:moveTo>
                  <a:lnTo>
                    <a:pt x="314" y="76"/>
                  </a:lnTo>
                  <a:lnTo>
                    <a:pt x="315" y="75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5"/>
                  </a:lnTo>
                  <a:lnTo>
                    <a:pt x="314" y="76"/>
                  </a:lnTo>
                  <a:lnTo>
                    <a:pt x="314" y="76"/>
                  </a:lnTo>
                  <a:close/>
                  <a:moveTo>
                    <a:pt x="86" y="346"/>
                  </a:moveTo>
                  <a:lnTo>
                    <a:pt x="86" y="346"/>
                  </a:lnTo>
                  <a:lnTo>
                    <a:pt x="89" y="346"/>
                  </a:lnTo>
                  <a:lnTo>
                    <a:pt x="89" y="346"/>
                  </a:lnTo>
                  <a:lnTo>
                    <a:pt x="91" y="344"/>
                  </a:lnTo>
                  <a:lnTo>
                    <a:pt x="91" y="344"/>
                  </a:lnTo>
                  <a:lnTo>
                    <a:pt x="86" y="346"/>
                  </a:lnTo>
                  <a:lnTo>
                    <a:pt x="86" y="346"/>
                  </a:lnTo>
                  <a:close/>
                  <a:moveTo>
                    <a:pt x="102" y="248"/>
                  </a:moveTo>
                  <a:lnTo>
                    <a:pt x="102" y="248"/>
                  </a:lnTo>
                  <a:lnTo>
                    <a:pt x="102" y="24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close/>
                  <a:moveTo>
                    <a:pt x="102" y="230"/>
                  </a:moveTo>
                  <a:lnTo>
                    <a:pt x="102" y="230"/>
                  </a:lnTo>
                  <a:lnTo>
                    <a:pt x="101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2" y="231"/>
                  </a:lnTo>
                  <a:lnTo>
                    <a:pt x="102" y="230"/>
                  </a:lnTo>
                  <a:lnTo>
                    <a:pt x="102" y="230"/>
                  </a:lnTo>
                  <a:close/>
                  <a:moveTo>
                    <a:pt x="298" y="82"/>
                  </a:moveTo>
                  <a:lnTo>
                    <a:pt x="298" y="8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2"/>
                  </a:lnTo>
                  <a:lnTo>
                    <a:pt x="298" y="82"/>
                  </a:lnTo>
                  <a:close/>
                  <a:moveTo>
                    <a:pt x="65" y="302"/>
                  </a:moveTo>
                  <a:lnTo>
                    <a:pt x="65" y="302"/>
                  </a:lnTo>
                  <a:lnTo>
                    <a:pt x="65" y="301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2"/>
                  </a:lnTo>
                  <a:lnTo>
                    <a:pt x="64" y="302"/>
                  </a:lnTo>
                  <a:lnTo>
                    <a:pt x="65" y="302"/>
                  </a:lnTo>
                  <a:lnTo>
                    <a:pt x="65" y="302"/>
                  </a:lnTo>
                  <a:close/>
                  <a:moveTo>
                    <a:pt x="224" y="184"/>
                  </a:moveTo>
                  <a:lnTo>
                    <a:pt x="224" y="184"/>
                  </a:lnTo>
                  <a:lnTo>
                    <a:pt x="227" y="183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6" y="183"/>
                  </a:lnTo>
                  <a:lnTo>
                    <a:pt x="224" y="184"/>
                  </a:lnTo>
                  <a:lnTo>
                    <a:pt x="224" y="184"/>
                  </a:lnTo>
                  <a:close/>
                  <a:moveTo>
                    <a:pt x="47" y="327"/>
                  </a:moveTo>
                  <a:lnTo>
                    <a:pt x="47" y="327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28"/>
                  </a:lnTo>
                  <a:lnTo>
                    <a:pt x="47" y="327"/>
                  </a:lnTo>
                  <a:lnTo>
                    <a:pt x="47" y="327"/>
                  </a:lnTo>
                  <a:close/>
                  <a:moveTo>
                    <a:pt x="314" y="84"/>
                  </a:moveTo>
                  <a:lnTo>
                    <a:pt x="314" y="84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2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4"/>
                  </a:lnTo>
                  <a:lnTo>
                    <a:pt x="314" y="84"/>
                  </a:lnTo>
                  <a:close/>
                  <a:moveTo>
                    <a:pt x="76" y="334"/>
                  </a:moveTo>
                  <a:lnTo>
                    <a:pt x="76" y="334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4"/>
                  </a:lnTo>
                  <a:lnTo>
                    <a:pt x="76" y="334"/>
                  </a:lnTo>
                  <a:close/>
                  <a:moveTo>
                    <a:pt x="219" y="194"/>
                  </a:moveTo>
                  <a:lnTo>
                    <a:pt x="219" y="194"/>
                  </a:lnTo>
                  <a:lnTo>
                    <a:pt x="220" y="194"/>
                  </a:lnTo>
                  <a:lnTo>
                    <a:pt x="221" y="192"/>
                  </a:lnTo>
                  <a:lnTo>
                    <a:pt x="221" y="192"/>
                  </a:lnTo>
                  <a:lnTo>
                    <a:pt x="220" y="193"/>
                  </a:lnTo>
                  <a:lnTo>
                    <a:pt x="219" y="194"/>
                  </a:lnTo>
                  <a:lnTo>
                    <a:pt x="219" y="194"/>
                  </a:lnTo>
                  <a:close/>
                  <a:moveTo>
                    <a:pt x="81" y="283"/>
                  </a:moveTo>
                  <a:lnTo>
                    <a:pt x="81" y="283"/>
                  </a:lnTo>
                  <a:lnTo>
                    <a:pt x="82" y="287"/>
                  </a:lnTo>
                  <a:lnTo>
                    <a:pt x="82" y="287"/>
                  </a:lnTo>
                  <a:lnTo>
                    <a:pt x="84" y="285"/>
                  </a:lnTo>
                  <a:lnTo>
                    <a:pt x="82" y="285"/>
                  </a:lnTo>
                  <a:lnTo>
                    <a:pt x="82" y="285"/>
                  </a:lnTo>
                  <a:lnTo>
                    <a:pt x="81" y="283"/>
                  </a:lnTo>
                  <a:lnTo>
                    <a:pt x="81" y="283"/>
                  </a:lnTo>
                  <a:close/>
                  <a:moveTo>
                    <a:pt x="177" y="251"/>
                  </a:moveTo>
                  <a:lnTo>
                    <a:pt x="177" y="251"/>
                  </a:lnTo>
                  <a:lnTo>
                    <a:pt x="173" y="251"/>
                  </a:lnTo>
                  <a:lnTo>
                    <a:pt x="173" y="251"/>
                  </a:lnTo>
                  <a:lnTo>
                    <a:pt x="175" y="253"/>
                  </a:lnTo>
                  <a:lnTo>
                    <a:pt x="176" y="251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7" y="251"/>
                  </a:lnTo>
                  <a:close/>
                  <a:moveTo>
                    <a:pt x="115" y="213"/>
                  </a:moveTo>
                  <a:lnTo>
                    <a:pt x="115" y="213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15" y="214"/>
                  </a:lnTo>
                  <a:lnTo>
                    <a:pt x="115" y="213"/>
                  </a:lnTo>
                  <a:lnTo>
                    <a:pt x="115" y="213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2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8" y="322"/>
                  </a:ln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85" y="226"/>
                  </a:moveTo>
                  <a:lnTo>
                    <a:pt x="85" y="226"/>
                  </a:lnTo>
                  <a:lnTo>
                    <a:pt x="85" y="227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6" y="227"/>
                  </a:lnTo>
                  <a:lnTo>
                    <a:pt x="85" y="226"/>
                  </a:lnTo>
                  <a:lnTo>
                    <a:pt x="85" y="226"/>
                  </a:lnTo>
                  <a:close/>
                  <a:moveTo>
                    <a:pt x="285" y="31"/>
                  </a:moveTo>
                  <a:lnTo>
                    <a:pt x="285" y="31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88" y="30"/>
                  </a:lnTo>
                  <a:lnTo>
                    <a:pt x="285" y="31"/>
                  </a:lnTo>
                  <a:lnTo>
                    <a:pt x="285" y="31"/>
                  </a:lnTo>
                  <a:close/>
                  <a:moveTo>
                    <a:pt x="300" y="76"/>
                  </a:moveTo>
                  <a:lnTo>
                    <a:pt x="300" y="76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0" y="76"/>
                  </a:lnTo>
                  <a:close/>
                  <a:moveTo>
                    <a:pt x="79" y="298"/>
                  </a:moveTo>
                  <a:lnTo>
                    <a:pt x="79" y="298"/>
                  </a:lnTo>
                  <a:lnTo>
                    <a:pt x="81" y="295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79" y="297"/>
                  </a:lnTo>
                  <a:lnTo>
                    <a:pt x="79" y="298"/>
                  </a:lnTo>
                  <a:lnTo>
                    <a:pt x="79" y="298"/>
                  </a:lnTo>
                  <a:close/>
                  <a:moveTo>
                    <a:pt x="101" y="284"/>
                  </a:moveTo>
                  <a:lnTo>
                    <a:pt x="101" y="284"/>
                  </a:lnTo>
                  <a:lnTo>
                    <a:pt x="101" y="285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1" y="284"/>
                  </a:lnTo>
                  <a:lnTo>
                    <a:pt x="101" y="284"/>
                  </a:lnTo>
                  <a:close/>
                  <a:moveTo>
                    <a:pt x="192" y="246"/>
                  </a:moveTo>
                  <a:lnTo>
                    <a:pt x="192" y="246"/>
                  </a:lnTo>
                  <a:lnTo>
                    <a:pt x="190" y="247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2" y="247"/>
                  </a:lnTo>
                  <a:lnTo>
                    <a:pt x="192" y="246"/>
                  </a:lnTo>
                  <a:lnTo>
                    <a:pt x="192" y="246"/>
                  </a:lnTo>
                  <a:close/>
                  <a:moveTo>
                    <a:pt x="68" y="338"/>
                  </a:moveTo>
                  <a:lnTo>
                    <a:pt x="68" y="338"/>
                  </a:lnTo>
                  <a:lnTo>
                    <a:pt x="71" y="339"/>
                  </a:lnTo>
                  <a:lnTo>
                    <a:pt x="72" y="339"/>
                  </a:lnTo>
                  <a:lnTo>
                    <a:pt x="72" y="339"/>
                  </a:lnTo>
                  <a:lnTo>
                    <a:pt x="71" y="338"/>
                  </a:lnTo>
                  <a:lnTo>
                    <a:pt x="68" y="338"/>
                  </a:lnTo>
                  <a:lnTo>
                    <a:pt x="68" y="338"/>
                  </a:lnTo>
                  <a:close/>
                  <a:moveTo>
                    <a:pt x="112" y="209"/>
                  </a:moveTo>
                  <a:lnTo>
                    <a:pt x="112" y="209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3" y="209"/>
                  </a:lnTo>
                  <a:lnTo>
                    <a:pt x="113" y="209"/>
                  </a:lnTo>
                  <a:lnTo>
                    <a:pt x="112" y="209"/>
                  </a:lnTo>
                  <a:lnTo>
                    <a:pt x="112" y="209"/>
                  </a:lnTo>
                  <a:close/>
                  <a:moveTo>
                    <a:pt x="132" y="177"/>
                  </a:moveTo>
                  <a:lnTo>
                    <a:pt x="132" y="177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2" y="177"/>
                  </a:lnTo>
                  <a:lnTo>
                    <a:pt x="132" y="177"/>
                  </a:lnTo>
                  <a:close/>
                  <a:moveTo>
                    <a:pt x="180" y="237"/>
                  </a:moveTo>
                  <a:lnTo>
                    <a:pt x="180" y="237"/>
                  </a:lnTo>
                  <a:lnTo>
                    <a:pt x="179" y="237"/>
                  </a:lnTo>
                  <a:lnTo>
                    <a:pt x="179" y="237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9" y="238"/>
                  </a:lnTo>
                  <a:lnTo>
                    <a:pt x="180" y="238"/>
                  </a:lnTo>
                  <a:lnTo>
                    <a:pt x="180" y="238"/>
                  </a:lnTo>
                  <a:lnTo>
                    <a:pt x="180" y="237"/>
                  </a:lnTo>
                  <a:lnTo>
                    <a:pt x="180" y="237"/>
                  </a:lnTo>
                  <a:close/>
                  <a:moveTo>
                    <a:pt x="133" y="216"/>
                  </a:moveTo>
                  <a:lnTo>
                    <a:pt x="133" y="216"/>
                  </a:lnTo>
                  <a:lnTo>
                    <a:pt x="133" y="217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16"/>
                  </a:lnTo>
                  <a:lnTo>
                    <a:pt x="133" y="216"/>
                  </a:lnTo>
                  <a:close/>
                  <a:moveTo>
                    <a:pt x="318" y="84"/>
                  </a:moveTo>
                  <a:lnTo>
                    <a:pt x="318" y="84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8" y="84"/>
                  </a:lnTo>
                  <a:lnTo>
                    <a:pt x="318" y="84"/>
                  </a:lnTo>
                  <a:close/>
                  <a:moveTo>
                    <a:pt x="202" y="244"/>
                  </a:moveTo>
                  <a:lnTo>
                    <a:pt x="202" y="244"/>
                  </a:lnTo>
                  <a:lnTo>
                    <a:pt x="203" y="243"/>
                  </a:lnTo>
                  <a:lnTo>
                    <a:pt x="203" y="243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2" y="243"/>
                  </a:lnTo>
                  <a:lnTo>
                    <a:pt x="202" y="244"/>
                  </a:lnTo>
                  <a:lnTo>
                    <a:pt x="202" y="244"/>
                  </a:lnTo>
                  <a:close/>
                  <a:moveTo>
                    <a:pt x="67" y="284"/>
                  </a:moveTo>
                  <a:lnTo>
                    <a:pt x="67" y="284"/>
                  </a:lnTo>
                  <a:lnTo>
                    <a:pt x="67" y="283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7" y="284"/>
                  </a:lnTo>
                  <a:lnTo>
                    <a:pt x="67" y="284"/>
                  </a:lnTo>
                  <a:close/>
                  <a:moveTo>
                    <a:pt x="34" y="318"/>
                  </a:moveTo>
                  <a:lnTo>
                    <a:pt x="34" y="318"/>
                  </a:lnTo>
                  <a:lnTo>
                    <a:pt x="34" y="318"/>
                  </a:lnTo>
                  <a:lnTo>
                    <a:pt x="34" y="318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5"/>
                  </a:lnTo>
                  <a:lnTo>
                    <a:pt x="34" y="318"/>
                  </a:lnTo>
                  <a:lnTo>
                    <a:pt x="34" y="318"/>
                  </a:lnTo>
                  <a:close/>
                  <a:moveTo>
                    <a:pt x="106" y="216"/>
                  </a:moveTo>
                  <a:lnTo>
                    <a:pt x="106" y="216"/>
                  </a:lnTo>
                  <a:lnTo>
                    <a:pt x="106" y="216"/>
                  </a:lnTo>
                  <a:lnTo>
                    <a:pt x="106" y="216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6" y="216"/>
                  </a:lnTo>
                  <a:lnTo>
                    <a:pt x="106" y="216"/>
                  </a:lnTo>
                  <a:close/>
                  <a:moveTo>
                    <a:pt x="129" y="170"/>
                  </a:moveTo>
                  <a:lnTo>
                    <a:pt x="129" y="170"/>
                  </a:lnTo>
                  <a:lnTo>
                    <a:pt x="126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9" y="170"/>
                  </a:lnTo>
                  <a:lnTo>
                    <a:pt x="129" y="170"/>
                  </a:lnTo>
                  <a:close/>
                  <a:moveTo>
                    <a:pt x="237" y="162"/>
                  </a:moveTo>
                  <a:lnTo>
                    <a:pt x="237" y="162"/>
                  </a:lnTo>
                  <a:lnTo>
                    <a:pt x="236" y="163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3"/>
                  </a:lnTo>
                  <a:lnTo>
                    <a:pt x="237" y="162"/>
                  </a:lnTo>
                  <a:lnTo>
                    <a:pt x="237" y="162"/>
                  </a:lnTo>
                  <a:close/>
                  <a:moveTo>
                    <a:pt x="47" y="307"/>
                  </a:moveTo>
                  <a:lnTo>
                    <a:pt x="47" y="307"/>
                  </a:lnTo>
                  <a:lnTo>
                    <a:pt x="48" y="304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7"/>
                  </a:lnTo>
                  <a:lnTo>
                    <a:pt x="47" y="307"/>
                  </a:lnTo>
                  <a:close/>
                  <a:moveTo>
                    <a:pt x="253" y="184"/>
                  </a:move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84"/>
                  </a:lnTo>
                  <a:close/>
                  <a:moveTo>
                    <a:pt x="118" y="172"/>
                  </a:moveTo>
                  <a:lnTo>
                    <a:pt x="118" y="172"/>
                  </a:lnTo>
                  <a:lnTo>
                    <a:pt x="121" y="172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2"/>
                  </a:lnTo>
                  <a:lnTo>
                    <a:pt x="118" y="172"/>
                  </a:lnTo>
                  <a:close/>
                  <a:moveTo>
                    <a:pt x="105" y="277"/>
                  </a:moveTo>
                  <a:lnTo>
                    <a:pt x="105" y="277"/>
                  </a:lnTo>
                  <a:lnTo>
                    <a:pt x="103" y="280"/>
                  </a:lnTo>
                  <a:lnTo>
                    <a:pt x="103" y="281"/>
                  </a:lnTo>
                  <a:lnTo>
                    <a:pt x="103" y="281"/>
                  </a:lnTo>
                  <a:lnTo>
                    <a:pt x="105" y="277"/>
                  </a:lnTo>
                  <a:lnTo>
                    <a:pt x="105" y="277"/>
                  </a:lnTo>
                  <a:close/>
                  <a:moveTo>
                    <a:pt x="68" y="265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8" y="265"/>
                  </a:lnTo>
                  <a:close/>
                  <a:moveTo>
                    <a:pt x="312" y="91"/>
                  </a:moveTo>
                  <a:lnTo>
                    <a:pt x="312" y="91"/>
                  </a:lnTo>
                  <a:lnTo>
                    <a:pt x="315" y="91"/>
                  </a:lnTo>
                  <a:lnTo>
                    <a:pt x="315" y="91"/>
                  </a:lnTo>
                  <a:lnTo>
                    <a:pt x="314" y="89"/>
                  </a:lnTo>
                  <a:lnTo>
                    <a:pt x="312" y="91"/>
                  </a:lnTo>
                  <a:lnTo>
                    <a:pt x="312" y="91"/>
                  </a:lnTo>
                  <a:close/>
                  <a:moveTo>
                    <a:pt x="261" y="82"/>
                  </a:moveTo>
                  <a:lnTo>
                    <a:pt x="261" y="82"/>
                  </a:lnTo>
                  <a:lnTo>
                    <a:pt x="263" y="84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61" y="82"/>
                  </a:lnTo>
                  <a:lnTo>
                    <a:pt x="261" y="82"/>
                  </a:lnTo>
                  <a:close/>
                  <a:moveTo>
                    <a:pt x="271" y="74"/>
                  </a:moveTo>
                  <a:lnTo>
                    <a:pt x="271" y="74"/>
                  </a:lnTo>
                  <a:lnTo>
                    <a:pt x="271" y="71"/>
                  </a:lnTo>
                  <a:lnTo>
                    <a:pt x="271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1" y="74"/>
                  </a:lnTo>
                  <a:lnTo>
                    <a:pt x="271" y="74"/>
                  </a:lnTo>
                  <a:close/>
                  <a:moveTo>
                    <a:pt x="287" y="105"/>
                  </a:moveTo>
                  <a:lnTo>
                    <a:pt x="287" y="105"/>
                  </a:lnTo>
                  <a:lnTo>
                    <a:pt x="287" y="106"/>
                  </a:lnTo>
                  <a:lnTo>
                    <a:pt x="287" y="106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7" y="105"/>
                  </a:lnTo>
                  <a:lnTo>
                    <a:pt x="287" y="105"/>
                  </a:lnTo>
                  <a:close/>
                  <a:moveTo>
                    <a:pt x="265" y="135"/>
                  </a:moveTo>
                  <a:lnTo>
                    <a:pt x="265" y="135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6"/>
                  </a:lnTo>
                  <a:lnTo>
                    <a:pt x="265" y="135"/>
                  </a:lnTo>
                  <a:lnTo>
                    <a:pt x="265" y="135"/>
                  </a:lnTo>
                  <a:close/>
                  <a:moveTo>
                    <a:pt x="103" y="236"/>
                  </a:moveTo>
                  <a:lnTo>
                    <a:pt x="103" y="236"/>
                  </a:lnTo>
                  <a:lnTo>
                    <a:pt x="102" y="236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6"/>
                  </a:lnTo>
                  <a:lnTo>
                    <a:pt x="103" y="236"/>
                  </a:lnTo>
                  <a:close/>
                  <a:moveTo>
                    <a:pt x="57" y="292"/>
                  </a:moveTo>
                  <a:lnTo>
                    <a:pt x="57" y="292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5" y="291"/>
                  </a:lnTo>
                  <a:lnTo>
                    <a:pt x="57" y="292"/>
                  </a:lnTo>
                  <a:lnTo>
                    <a:pt x="57" y="292"/>
                  </a:lnTo>
                  <a:close/>
                  <a:moveTo>
                    <a:pt x="92" y="288"/>
                  </a:moveTo>
                  <a:lnTo>
                    <a:pt x="92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91" y="287"/>
                  </a:lnTo>
                  <a:lnTo>
                    <a:pt x="92" y="288"/>
                  </a:lnTo>
                  <a:lnTo>
                    <a:pt x="92" y="288"/>
                  </a:lnTo>
                  <a:close/>
                  <a:moveTo>
                    <a:pt x="122" y="190"/>
                  </a:moveTo>
                  <a:lnTo>
                    <a:pt x="122" y="190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2" y="190"/>
                  </a:lnTo>
                  <a:lnTo>
                    <a:pt x="122" y="190"/>
                  </a:lnTo>
                  <a:close/>
                  <a:moveTo>
                    <a:pt x="101" y="241"/>
                  </a:moveTo>
                  <a:lnTo>
                    <a:pt x="101" y="241"/>
                  </a:lnTo>
                  <a:lnTo>
                    <a:pt x="102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41"/>
                  </a:lnTo>
                  <a:lnTo>
                    <a:pt x="101" y="241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2" y="265"/>
                  </a:ln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7" y="270"/>
                  </a:moveTo>
                  <a:lnTo>
                    <a:pt x="67" y="270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70"/>
                  </a:lnTo>
                  <a:lnTo>
                    <a:pt x="67" y="270"/>
                  </a:lnTo>
                  <a:close/>
                  <a:moveTo>
                    <a:pt x="59" y="315"/>
                  </a:moveTo>
                  <a:lnTo>
                    <a:pt x="59" y="315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5"/>
                  </a:lnTo>
                  <a:lnTo>
                    <a:pt x="59" y="315"/>
                  </a:lnTo>
                  <a:lnTo>
                    <a:pt x="59" y="315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88" y="291"/>
                  </a:moveTo>
                  <a:lnTo>
                    <a:pt x="88" y="291"/>
                  </a:lnTo>
                  <a:lnTo>
                    <a:pt x="88" y="294"/>
                  </a:lnTo>
                  <a:lnTo>
                    <a:pt x="88" y="295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8" y="291"/>
                  </a:lnTo>
                  <a:close/>
                  <a:moveTo>
                    <a:pt x="304" y="49"/>
                  </a:moveTo>
                  <a:lnTo>
                    <a:pt x="304" y="49"/>
                  </a:lnTo>
                  <a:lnTo>
                    <a:pt x="305" y="48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9"/>
                  </a:lnTo>
                  <a:lnTo>
                    <a:pt x="304" y="49"/>
                  </a:lnTo>
                  <a:close/>
                  <a:moveTo>
                    <a:pt x="273" y="94"/>
                  </a:moveTo>
                  <a:lnTo>
                    <a:pt x="273" y="94"/>
                  </a:lnTo>
                  <a:lnTo>
                    <a:pt x="274" y="91"/>
                  </a:lnTo>
                  <a:lnTo>
                    <a:pt x="274" y="91"/>
                  </a:lnTo>
                  <a:lnTo>
                    <a:pt x="273" y="92"/>
                  </a:lnTo>
                  <a:lnTo>
                    <a:pt x="273" y="94"/>
                  </a:lnTo>
                  <a:lnTo>
                    <a:pt x="273" y="94"/>
                  </a:lnTo>
                  <a:close/>
                  <a:moveTo>
                    <a:pt x="88" y="230"/>
                  </a:moveTo>
                  <a:lnTo>
                    <a:pt x="88" y="230"/>
                  </a:lnTo>
                  <a:lnTo>
                    <a:pt x="86" y="231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8" y="231"/>
                  </a:lnTo>
                  <a:lnTo>
                    <a:pt x="88" y="230"/>
                  </a:lnTo>
                  <a:lnTo>
                    <a:pt x="88" y="23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8" y="233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4"/>
                  </a:lnTo>
                  <a:lnTo>
                    <a:pt x="76" y="234"/>
                  </a:lnTo>
                  <a:close/>
                  <a:moveTo>
                    <a:pt x="231" y="170"/>
                  </a:moveTo>
                  <a:lnTo>
                    <a:pt x="231" y="170"/>
                  </a:lnTo>
                  <a:lnTo>
                    <a:pt x="233" y="167"/>
                  </a:lnTo>
                  <a:lnTo>
                    <a:pt x="233" y="167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1" y="170"/>
                  </a:lnTo>
                  <a:close/>
                  <a:moveTo>
                    <a:pt x="111" y="219"/>
                  </a:move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8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1" y="219"/>
                  </a:lnTo>
                  <a:lnTo>
                    <a:pt x="111" y="219"/>
                  </a:lnTo>
                  <a:close/>
                  <a:moveTo>
                    <a:pt x="295" y="58"/>
                  </a:moveTo>
                  <a:lnTo>
                    <a:pt x="295" y="58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95" y="58"/>
                  </a:lnTo>
                  <a:lnTo>
                    <a:pt x="295" y="58"/>
                  </a:lnTo>
                  <a:close/>
                  <a:moveTo>
                    <a:pt x="267" y="67"/>
                  </a:moveTo>
                  <a:lnTo>
                    <a:pt x="267" y="67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7" y="67"/>
                  </a:lnTo>
                  <a:close/>
                  <a:moveTo>
                    <a:pt x="91" y="300"/>
                  </a:moveTo>
                  <a:lnTo>
                    <a:pt x="91" y="300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close/>
                  <a:moveTo>
                    <a:pt x="111" y="183"/>
                  </a:moveTo>
                  <a:lnTo>
                    <a:pt x="111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1" y="183"/>
                  </a:lnTo>
                  <a:lnTo>
                    <a:pt x="111" y="183"/>
                  </a:lnTo>
                  <a:close/>
                  <a:moveTo>
                    <a:pt x="155" y="237"/>
                  </a:moveTo>
                  <a:lnTo>
                    <a:pt x="155" y="237"/>
                  </a:lnTo>
                  <a:lnTo>
                    <a:pt x="153" y="237"/>
                  </a:lnTo>
                  <a:lnTo>
                    <a:pt x="153" y="237"/>
                  </a:lnTo>
                  <a:lnTo>
                    <a:pt x="155" y="238"/>
                  </a:lnTo>
                  <a:lnTo>
                    <a:pt x="155" y="238"/>
                  </a:lnTo>
                  <a:lnTo>
                    <a:pt x="155" y="237"/>
                  </a:lnTo>
                  <a:lnTo>
                    <a:pt x="155" y="237"/>
                  </a:lnTo>
                  <a:close/>
                  <a:moveTo>
                    <a:pt x="95" y="236"/>
                  </a:moveTo>
                  <a:lnTo>
                    <a:pt x="95" y="236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38"/>
                  </a:lnTo>
                  <a:lnTo>
                    <a:pt x="95" y="236"/>
                  </a:lnTo>
                  <a:lnTo>
                    <a:pt x="95" y="236"/>
                  </a:lnTo>
                  <a:close/>
                  <a:moveTo>
                    <a:pt x="75" y="283"/>
                  </a:moveTo>
                  <a:lnTo>
                    <a:pt x="75" y="283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close/>
                  <a:moveTo>
                    <a:pt x="61" y="308"/>
                  </a:moveTo>
                  <a:lnTo>
                    <a:pt x="61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61" y="308"/>
                  </a:lnTo>
                  <a:lnTo>
                    <a:pt x="61" y="308"/>
                  </a:lnTo>
                  <a:close/>
                  <a:moveTo>
                    <a:pt x="84" y="337"/>
                  </a:moveTo>
                  <a:lnTo>
                    <a:pt x="84" y="337"/>
                  </a:lnTo>
                  <a:lnTo>
                    <a:pt x="84" y="334"/>
                  </a:lnTo>
                  <a:lnTo>
                    <a:pt x="84" y="334"/>
                  </a:lnTo>
                  <a:lnTo>
                    <a:pt x="84" y="335"/>
                  </a:lnTo>
                  <a:lnTo>
                    <a:pt x="84" y="335"/>
                  </a:lnTo>
                  <a:lnTo>
                    <a:pt x="84" y="337"/>
                  </a:lnTo>
                  <a:lnTo>
                    <a:pt x="84" y="337"/>
                  </a:lnTo>
                  <a:close/>
                  <a:moveTo>
                    <a:pt x="307" y="81"/>
                  </a:moveTo>
                  <a:lnTo>
                    <a:pt x="307" y="81"/>
                  </a:lnTo>
                  <a:lnTo>
                    <a:pt x="305" y="81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7" y="81"/>
                  </a:lnTo>
                  <a:close/>
                  <a:moveTo>
                    <a:pt x="318" y="42"/>
                  </a:move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8" y="42"/>
                  </a:lnTo>
                  <a:lnTo>
                    <a:pt x="318" y="42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38" y="186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40" y="184"/>
                  </a:lnTo>
                  <a:lnTo>
                    <a:pt x="240" y="184"/>
                  </a:lnTo>
                  <a:close/>
                  <a:moveTo>
                    <a:pt x="79" y="291"/>
                  </a:moveTo>
                  <a:lnTo>
                    <a:pt x="79" y="291"/>
                  </a:lnTo>
                  <a:lnTo>
                    <a:pt x="79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79" y="291"/>
                  </a:lnTo>
                  <a:lnTo>
                    <a:pt x="79" y="291"/>
                  </a:lnTo>
                  <a:close/>
                  <a:moveTo>
                    <a:pt x="57" y="307"/>
                  </a:moveTo>
                  <a:lnTo>
                    <a:pt x="57" y="307"/>
                  </a:lnTo>
                  <a:lnTo>
                    <a:pt x="57" y="308"/>
                  </a:lnTo>
                  <a:lnTo>
                    <a:pt x="57" y="308"/>
                  </a:lnTo>
                  <a:lnTo>
                    <a:pt x="58" y="308"/>
                  </a:lnTo>
                  <a:lnTo>
                    <a:pt x="57" y="307"/>
                  </a:lnTo>
                  <a:lnTo>
                    <a:pt x="57" y="307"/>
                  </a:lnTo>
                  <a:close/>
                  <a:moveTo>
                    <a:pt x="98" y="244"/>
                  </a:moveTo>
                  <a:lnTo>
                    <a:pt x="98" y="244"/>
                  </a:lnTo>
                  <a:lnTo>
                    <a:pt x="96" y="246"/>
                  </a:lnTo>
                  <a:lnTo>
                    <a:pt x="96" y="247"/>
                  </a:lnTo>
                  <a:lnTo>
                    <a:pt x="96" y="247"/>
                  </a:lnTo>
                  <a:lnTo>
                    <a:pt x="98" y="244"/>
                  </a:lnTo>
                  <a:lnTo>
                    <a:pt x="98" y="244"/>
                  </a:lnTo>
                  <a:close/>
                  <a:moveTo>
                    <a:pt x="210" y="236"/>
                  </a:moveTo>
                  <a:lnTo>
                    <a:pt x="210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6"/>
                  </a:lnTo>
                  <a:lnTo>
                    <a:pt x="210" y="236"/>
                  </a:lnTo>
                  <a:close/>
                  <a:moveTo>
                    <a:pt x="119" y="250"/>
                  </a:moveTo>
                  <a:lnTo>
                    <a:pt x="119" y="250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19" y="251"/>
                  </a:lnTo>
                  <a:lnTo>
                    <a:pt x="119" y="250"/>
                  </a:lnTo>
                  <a:lnTo>
                    <a:pt x="119" y="250"/>
                  </a:lnTo>
                  <a:close/>
                  <a:moveTo>
                    <a:pt x="119" y="234"/>
                  </a:moveTo>
                  <a:lnTo>
                    <a:pt x="119" y="234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4"/>
                  </a:lnTo>
                  <a:lnTo>
                    <a:pt x="119" y="234"/>
                  </a:lnTo>
                  <a:close/>
                  <a:moveTo>
                    <a:pt x="290" y="62"/>
                  </a:moveTo>
                  <a:lnTo>
                    <a:pt x="290" y="62"/>
                  </a:lnTo>
                  <a:lnTo>
                    <a:pt x="291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2"/>
                  </a:lnTo>
                  <a:lnTo>
                    <a:pt x="290" y="62"/>
                  </a:lnTo>
                  <a:close/>
                  <a:moveTo>
                    <a:pt x="256" y="57"/>
                  </a:moveTo>
                  <a:lnTo>
                    <a:pt x="256" y="57"/>
                  </a:lnTo>
                  <a:lnTo>
                    <a:pt x="257" y="55"/>
                  </a:lnTo>
                  <a:lnTo>
                    <a:pt x="258" y="55"/>
                  </a:lnTo>
                  <a:lnTo>
                    <a:pt x="258" y="55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6" y="57"/>
                  </a:lnTo>
                  <a:lnTo>
                    <a:pt x="256" y="57"/>
                  </a:lnTo>
                  <a:close/>
                  <a:moveTo>
                    <a:pt x="275" y="145"/>
                  </a:move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5" y="145"/>
                  </a:lnTo>
                  <a:lnTo>
                    <a:pt x="275" y="145"/>
                  </a:lnTo>
                  <a:close/>
                  <a:moveTo>
                    <a:pt x="297" y="40"/>
                  </a:moveTo>
                  <a:lnTo>
                    <a:pt x="297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40"/>
                  </a:lnTo>
                  <a:lnTo>
                    <a:pt x="297" y="40"/>
                  </a:lnTo>
                  <a:close/>
                  <a:moveTo>
                    <a:pt x="133" y="257"/>
                  </a:moveTo>
                  <a:lnTo>
                    <a:pt x="133" y="257"/>
                  </a:lnTo>
                  <a:lnTo>
                    <a:pt x="135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5" y="257"/>
                  </a:lnTo>
                  <a:lnTo>
                    <a:pt x="133" y="257"/>
                  </a:lnTo>
                  <a:lnTo>
                    <a:pt x="133" y="257"/>
                  </a:lnTo>
                  <a:close/>
                  <a:moveTo>
                    <a:pt x="65" y="297"/>
                  </a:moveTo>
                  <a:lnTo>
                    <a:pt x="65" y="297"/>
                  </a:lnTo>
                  <a:lnTo>
                    <a:pt x="65" y="297"/>
                  </a:lnTo>
                  <a:lnTo>
                    <a:pt x="65" y="297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5" y="297"/>
                  </a:lnTo>
                  <a:lnTo>
                    <a:pt x="65" y="297"/>
                  </a:lnTo>
                  <a:close/>
                  <a:moveTo>
                    <a:pt x="308" y="89"/>
                  </a:moveTo>
                  <a:lnTo>
                    <a:pt x="308" y="89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8" y="89"/>
                  </a:lnTo>
                  <a:lnTo>
                    <a:pt x="308" y="89"/>
                  </a:lnTo>
                  <a:lnTo>
                    <a:pt x="308" y="89"/>
                  </a:lnTo>
                  <a:close/>
                  <a:moveTo>
                    <a:pt x="128" y="224"/>
                  </a:moveTo>
                  <a:lnTo>
                    <a:pt x="128" y="224"/>
                  </a:lnTo>
                  <a:lnTo>
                    <a:pt x="128" y="22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4"/>
                  </a:lnTo>
                  <a:lnTo>
                    <a:pt x="128" y="224"/>
                  </a:lnTo>
                  <a:close/>
                  <a:moveTo>
                    <a:pt x="170" y="247"/>
                  </a:moveTo>
                  <a:lnTo>
                    <a:pt x="170" y="247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7"/>
                  </a:lnTo>
                  <a:lnTo>
                    <a:pt x="170" y="247"/>
                  </a:lnTo>
                  <a:close/>
                  <a:moveTo>
                    <a:pt x="247" y="68"/>
                  </a:moveTo>
                  <a:lnTo>
                    <a:pt x="247" y="68"/>
                  </a:lnTo>
                  <a:lnTo>
                    <a:pt x="248" y="68"/>
                  </a:lnTo>
                  <a:lnTo>
                    <a:pt x="248" y="68"/>
                  </a:lnTo>
                  <a:lnTo>
                    <a:pt x="250" y="68"/>
                  </a:lnTo>
                  <a:lnTo>
                    <a:pt x="250" y="68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7" y="68"/>
                  </a:lnTo>
                  <a:lnTo>
                    <a:pt x="247" y="68"/>
                  </a:lnTo>
                  <a:close/>
                  <a:moveTo>
                    <a:pt x="64" y="274"/>
                  </a:moveTo>
                  <a:lnTo>
                    <a:pt x="64" y="274"/>
                  </a:lnTo>
                  <a:lnTo>
                    <a:pt x="65" y="274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4" y="274"/>
                  </a:lnTo>
                  <a:lnTo>
                    <a:pt x="64" y="274"/>
                  </a:lnTo>
                  <a:close/>
                  <a:moveTo>
                    <a:pt x="261" y="116"/>
                  </a:moveTo>
                  <a:lnTo>
                    <a:pt x="261" y="116"/>
                  </a:lnTo>
                  <a:lnTo>
                    <a:pt x="263" y="116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61" y="116"/>
                  </a:lnTo>
                  <a:close/>
                  <a:moveTo>
                    <a:pt x="71" y="315"/>
                  </a:moveTo>
                  <a:lnTo>
                    <a:pt x="71" y="315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5"/>
                  </a:lnTo>
                  <a:lnTo>
                    <a:pt x="71" y="315"/>
                  </a:lnTo>
                  <a:close/>
                  <a:moveTo>
                    <a:pt x="54" y="335"/>
                  </a:moveTo>
                  <a:lnTo>
                    <a:pt x="54" y="335"/>
                  </a:lnTo>
                  <a:lnTo>
                    <a:pt x="54" y="337"/>
                  </a:lnTo>
                  <a:lnTo>
                    <a:pt x="54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4" y="335"/>
                  </a:lnTo>
                  <a:lnTo>
                    <a:pt x="54" y="335"/>
                  </a:lnTo>
                  <a:close/>
                  <a:moveTo>
                    <a:pt x="291" y="92"/>
                  </a:moveTo>
                  <a:lnTo>
                    <a:pt x="291" y="92"/>
                  </a:lnTo>
                  <a:lnTo>
                    <a:pt x="291" y="94"/>
                  </a:lnTo>
                  <a:lnTo>
                    <a:pt x="291" y="94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1" y="92"/>
                  </a:lnTo>
                  <a:lnTo>
                    <a:pt x="291" y="92"/>
                  </a:lnTo>
                  <a:close/>
                  <a:moveTo>
                    <a:pt x="281" y="91"/>
                  </a:moveTo>
                  <a:lnTo>
                    <a:pt x="281" y="9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1" y="91"/>
                  </a:lnTo>
                  <a:lnTo>
                    <a:pt x="281" y="91"/>
                  </a:lnTo>
                  <a:close/>
                  <a:moveTo>
                    <a:pt x="67" y="327"/>
                  </a:moveTo>
                  <a:lnTo>
                    <a:pt x="67" y="327"/>
                  </a:lnTo>
                  <a:lnTo>
                    <a:pt x="67" y="325"/>
                  </a:lnTo>
                  <a:lnTo>
                    <a:pt x="65" y="324"/>
                  </a:lnTo>
                  <a:lnTo>
                    <a:pt x="65" y="324"/>
                  </a:lnTo>
                  <a:lnTo>
                    <a:pt x="67" y="327"/>
                  </a:lnTo>
                  <a:lnTo>
                    <a:pt x="67" y="327"/>
                  </a:lnTo>
                  <a:close/>
                  <a:moveTo>
                    <a:pt x="85" y="342"/>
                  </a:moveTo>
                  <a:lnTo>
                    <a:pt x="85" y="342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5" y="342"/>
                  </a:lnTo>
                  <a:lnTo>
                    <a:pt x="85" y="342"/>
                  </a:lnTo>
                  <a:close/>
                  <a:moveTo>
                    <a:pt x="214" y="234"/>
                  </a:moveTo>
                  <a:lnTo>
                    <a:pt x="214" y="234"/>
                  </a:lnTo>
                  <a:lnTo>
                    <a:pt x="213" y="236"/>
                  </a:lnTo>
                  <a:lnTo>
                    <a:pt x="213" y="237"/>
                  </a:lnTo>
                  <a:lnTo>
                    <a:pt x="213" y="237"/>
                  </a:lnTo>
                  <a:lnTo>
                    <a:pt x="214" y="234"/>
                  </a:lnTo>
                  <a:lnTo>
                    <a:pt x="214" y="234"/>
                  </a:lnTo>
                  <a:close/>
                  <a:moveTo>
                    <a:pt x="126" y="236"/>
                  </a:moveTo>
                  <a:lnTo>
                    <a:pt x="126" y="236"/>
                  </a:lnTo>
                  <a:lnTo>
                    <a:pt x="126" y="237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6" y="236"/>
                  </a:lnTo>
                  <a:lnTo>
                    <a:pt x="126" y="236"/>
                  </a:lnTo>
                  <a:close/>
                  <a:moveTo>
                    <a:pt x="216" y="203"/>
                  </a:moveTo>
                  <a:lnTo>
                    <a:pt x="216" y="203"/>
                  </a:lnTo>
                  <a:lnTo>
                    <a:pt x="214" y="203"/>
                  </a:lnTo>
                  <a:lnTo>
                    <a:pt x="214" y="204"/>
                  </a:lnTo>
                  <a:lnTo>
                    <a:pt x="214" y="204"/>
                  </a:lnTo>
                  <a:lnTo>
                    <a:pt x="214" y="203"/>
                  </a:lnTo>
                  <a:lnTo>
                    <a:pt x="216" y="203"/>
                  </a:lnTo>
                  <a:lnTo>
                    <a:pt x="216" y="203"/>
                  </a:lnTo>
                  <a:close/>
                  <a:moveTo>
                    <a:pt x="59" y="337"/>
                  </a:moveTo>
                  <a:lnTo>
                    <a:pt x="59" y="337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61" y="337"/>
                  </a:lnTo>
                  <a:lnTo>
                    <a:pt x="61" y="337"/>
                  </a:lnTo>
                  <a:lnTo>
                    <a:pt x="59" y="337"/>
                  </a:lnTo>
                  <a:lnTo>
                    <a:pt x="59" y="337"/>
                  </a:lnTo>
                  <a:close/>
                  <a:moveTo>
                    <a:pt x="64" y="311"/>
                  </a:moveTo>
                  <a:lnTo>
                    <a:pt x="64" y="311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11"/>
                  </a:lnTo>
                  <a:lnTo>
                    <a:pt x="64" y="311"/>
                  </a:lnTo>
                  <a:close/>
                  <a:moveTo>
                    <a:pt x="223" y="189"/>
                  </a:moveTo>
                  <a:lnTo>
                    <a:pt x="223" y="189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3" y="187"/>
                  </a:lnTo>
                  <a:lnTo>
                    <a:pt x="223" y="189"/>
                  </a:lnTo>
                  <a:lnTo>
                    <a:pt x="223" y="189"/>
                  </a:lnTo>
                  <a:close/>
                  <a:moveTo>
                    <a:pt x="143" y="243"/>
                  </a:moveTo>
                  <a:lnTo>
                    <a:pt x="143" y="243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3" y="243"/>
                  </a:lnTo>
                  <a:lnTo>
                    <a:pt x="143" y="243"/>
                  </a:lnTo>
                  <a:close/>
                  <a:moveTo>
                    <a:pt x="236" y="71"/>
                  </a:moveTo>
                  <a:lnTo>
                    <a:pt x="236" y="71"/>
                  </a:lnTo>
                  <a:lnTo>
                    <a:pt x="236" y="69"/>
                  </a:lnTo>
                  <a:lnTo>
                    <a:pt x="234" y="69"/>
                  </a:lnTo>
                  <a:lnTo>
                    <a:pt x="234" y="69"/>
                  </a:lnTo>
                  <a:lnTo>
                    <a:pt x="236" y="71"/>
                  </a:lnTo>
                  <a:lnTo>
                    <a:pt x="236" y="71"/>
                  </a:lnTo>
                  <a:close/>
                  <a:moveTo>
                    <a:pt x="246" y="152"/>
                  </a:moveTo>
                  <a:lnTo>
                    <a:pt x="246" y="152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7" y="149"/>
                  </a:lnTo>
                  <a:lnTo>
                    <a:pt x="247" y="149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close/>
                  <a:moveTo>
                    <a:pt x="149" y="244"/>
                  </a:moveTo>
                  <a:lnTo>
                    <a:pt x="149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9" y="244"/>
                  </a:lnTo>
                  <a:lnTo>
                    <a:pt x="149" y="244"/>
                  </a:lnTo>
                  <a:close/>
                  <a:moveTo>
                    <a:pt x="65" y="241"/>
                  </a:moveTo>
                  <a:lnTo>
                    <a:pt x="65" y="241"/>
                  </a:lnTo>
                  <a:lnTo>
                    <a:pt x="65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1"/>
                  </a:lnTo>
                  <a:lnTo>
                    <a:pt x="65" y="241"/>
                  </a:lnTo>
                  <a:close/>
                  <a:moveTo>
                    <a:pt x="99" y="206"/>
                  </a:move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8" y="203"/>
                  </a:lnTo>
                  <a:lnTo>
                    <a:pt x="98" y="203"/>
                  </a:lnTo>
                  <a:lnTo>
                    <a:pt x="99" y="206"/>
                  </a:lnTo>
                  <a:lnTo>
                    <a:pt x="99" y="206"/>
                  </a:lnTo>
                  <a:close/>
                  <a:moveTo>
                    <a:pt x="224" y="213"/>
                  </a:moveTo>
                  <a:lnTo>
                    <a:pt x="224" y="213"/>
                  </a:lnTo>
                  <a:lnTo>
                    <a:pt x="223" y="213"/>
                  </a:lnTo>
                  <a:lnTo>
                    <a:pt x="223" y="214"/>
                  </a:lnTo>
                  <a:lnTo>
                    <a:pt x="223" y="214"/>
                  </a:lnTo>
                  <a:lnTo>
                    <a:pt x="224" y="213"/>
                  </a:lnTo>
                  <a:lnTo>
                    <a:pt x="224" y="213"/>
                  </a:lnTo>
                  <a:close/>
                  <a:moveTo>
                    <a:pt x="254" y="76"/>
                  </a:moveTo>
                  <a:lnTo>
                    <a:pt x="254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4" y="76"/>
                  </a:lnTo>
                  <a:lnTo>
                    <a:pt x="254" y="76"/>
                  </a:lnTo>
                  <a:close/>
                  <a:moveTo>
                    <a:pt x="264" y="79"/>
                  </a:moveTo>
                  <a:lnTo>
                    <a:pt x="264" y="79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64" y="79"/>
                  </a:lnTo>
                  <a:lnTo>
                    <a:pt x="264" y="79"/>
                  </a:lnTo>
                  <a:close/>
                  <a:moveTo>
                    <a:pt x="290" y="81"/>
                  </a:moveTo>
                  <a:lnTo>
                    <a:pt x="290" y="81"/>
                  </a:lnTo>
                  <a:lnTo>
                    <a:pt x="288" y="81"/>
                  </a:lnTo>
                  <a:lnTo>
                    <a:pt x="28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90" y="81"/>
                  </a:lnTo>
                  <a:lnTo>
                    <a:pt x="290" y="81"/>
                  </a:lnTo>
                  <a:close/>
                  <a:moveTo>
                    <a:pt x="49" y="278"/>
                  </a:moveTo>
                  <a:lnTo>
                    <a:pt x="49" y="278"/>
                  </a:lnTo>
                  <a:lnTo>
                    <a:pt x="48" y="281"/>
                  </a:lnTo>
                  <a:lnTo>
                    <a:pt x="48" y="281"/>
                  </a:lnTo>
                  <a:lnTo>
                    <a:pt x="49" y="278"/>
                  </a:lnTo>
                  <a:lnTo>
                    <a:pt x="49" y="278"/>
                  </a:lnTo>
                  <a:close/>
                  <a:moveTo>
                    <a:pt x="159" y="244"/>
                  </a:moveTo>
                  <a:lnTo>
                    <a:pt x="159" y="24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0" y="244"/>
                  </a:lnTo>
                  <a:lnTo>
                    <a:pt x="159" y="244"/>
                  </a:lnTo>
                  <a:lnTo>
                    <a:pt x="159" y="244"/>
                  </a:lnTo>
                  <a:close/>
                  <a:moveTo>
                    <a:pt x="182" y="246"/>
                  </a:moveTo>
                  <a:lnTo>
                    <a:pt x="182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2" y="246"/>
                  </a:lnTo>
                  <a:lnTo>
                    <a:pt x="182" y="246"/>
                  </a:lnTo>
                  <a:close/>
                  <a:moveTo>
                    <a:pt x="219" y="197"/>
                  </a:moveTo>
                  <a:lnTo>
                    <a:pt x="219" y="197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17" y="197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19" y="197"/>
                  </a:lnTo>
                  <a:lnTo>
                    <a:pt x="219" y="197"/>
                  </a:lnTo>
                  <a:close/>
                  <a:moveTo>
                    <a:pt x="85" y="329"/>
                  </a:moveTo>
                  <a:lnTo>
                    <a:pt x="85" y="329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6" y="329"/>
                  </a:lnTo>
                  <a:lnTo>
                    <a:pt x="86" y="329"/>
                  </a:lnTo>
                  <a:lnTo>
                    <a:pt x="85" y="329"/>
                  </a:lnTo>
                  <a:lnTo>
                    <a:pt x="85" y="329"/>
                  </a:lnTo>
                  <a:close/>
                  <a:moveTo>
                    <a:pt x="271" y="68"/>
                  </a:moveTo>
                  <a:lnTo>
                    <a:pt x="271" y="68"/>
                  </a:lnTo>
                  <a:lnTo>
                    <a:pt x="273" y="68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1" y="68"/>
                  </a:lnTo>
                  <a:lnTo>
                    <a:pt x="271" y="68"/>
                  </a:lnTo>
                  <a:close/>
                  <a:moveTo>
                    <a:pt x="115" y="221"/>
                  </a:moveTo>
                  <a:lnTo>
                    <a:pt x="115" y="221"/>
                  </a:lnTo>
                  <a:lnTo>
                    <a:pt x="116" y="221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5" y="221"/>
                  </a:lnTo>
                  <a:lnTo>
                    <a:pt x="115" y="221"/>
                  </a:lnTo>
                  <a:close/>
                  <a:moveTo>
                    <a:pt x="58" y="254"/>
                  </a:moveTo>
                  <a:lnTo>
                    <a:pt x="58" y="254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4"/>
                  </a:lnTo>
                  <a:lnTo>
                    <a:pt x="58" y="254"/>
                  </a:lnTo>
                  <a:close/>
                  <a:moveTo>
                    <a:pt x="71" y="297"/>
                  </a:moveTo>
                  <a:lnTo>
                    <a:pt x="71" y="297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69" y="298"/>
                  </a:lnTo>
                  <a:lnTo>
                    <a:pt x="69" y="298"/>
                  </a:lnTo>
                  <a:lnTo>
                    <a:pt x="71" y="297"/>
                  </a:lnTo>
                  <a:lnTo>
                    <a:pt x="71" y="297"/>
                  </a:lnTo>
                  <a:close/>
                  <a:moveTo>
                    <a:pt x="281" y="76"/>
                  </a:moveTo>
                  <a:lnTo>
                    <a:pt x="281" y="76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1" y="76"/>
                  </a:lnTo>
                  <a:lnTo>
                    <a:pt x="281" y="76"/>
                  </a:lnTo>
                  <a:close/>
                  <a:moveTo>
                    <a:pt x="143" y="240"/>
                  </a:moveTo>
                  <a:lnTo>
                    <a:pt x="143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38"/>
                  </a:lnTo>
                  <a:lnTo>
                    <a:pt x="143" y="240"/>
                  </a:lnTo>
                  <a:lnTo>
                    <a:pt x="143" y="240"/>
                  </a:lnTo>
                  <a:close/>
                  <a:moveTo>
                    <a:pt x="99" y="236"/>
                  </a:move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close/>
                  <a:moveTo>
                    <a:pt x="204" y="234"/>
                  </a:moveTo>
                  <a:lnTo>
                    <a:pt x="204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6" y="233"/>
                  </a:lnTo>
                  <a:lnTo>
                    <a:pt x="206" y="233"/>
                  </a:lnTo>
                  <a:lnTo>
                    <a:pt x="204" y="234"/>
                  </a:lnTo>
                  <a:lnTo>
                    <a:pt x="204" y="234"/>
                  </a:lnTo>
                  <a:close/>
                  <a:moveTo>
                    <a:pt x="112" y="196"/>
                  </a:moveTo>
                  <a:lnTo>
                    <a:pt x="112" y="196"/>
                  </a:lnTo>
                  <a:lnTo>
                    <a:pt x="112" y="197"/>
                  </a:lnTo>
                  <a:lnTo>
                    <a:pt x="112" y="197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4"/>
                  </a:lnTo>
                  <a:lnTo>
                    <a:pt x="112" y="196"/>
                  </a:lnTo>
                  <a:lnTo>
                    <a:pt x="112" y="196"/>
                  </a:lnTo>
                  <a:close/>
                  <a:moveTo>
                    <a:pt x="264" y="74"/>
                  </a:moveTo>
                  <a:lnTo>
                    <a:pt x="264" y="74"/>
                  </a:lnTo>
                  <a:lnTo>
                    <a:pt x="264" y="74"/>
                  </a:lnTo>
                  <a:lnTo>
                    <a:pt x="263" y="74"/>
                  </a:lnTo>
                  <a:lnTo>
                    <a:pt x="263" y="74"/>
                  </a:lnTo>
                  <a:lnTo>
                    <a:pt x="264" y="74"/>
                  </a:lnTo>
                  <a:lnTo>
                    <a:pt x="264" y="74"/>
                  </a:lnTo>
                  <a:close/>
                  <a:moveTo>
                    <a:pt x="268" y="132"/>
                  </a:moveTo>
                  <a:lnTo>
                    <a:pt x="268" y="132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8" y="132"/>
                  </a:lnTo>
                  <a:lnTo>
                    <a:pt x="268" y="132"/>
                  </a:lnTo>
                  <a:close/>
                  <a:moveTo>
                    <a:pt x="261" y="130"/>
                  </a:moveTo>
                  <a:lnTo>
                    <a:pt x="261" y="130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1" y="130"/>
                  </a:lnTo>
                  <a:lnTo>
                    <a:pt x="261" y="130"/>
                  </a:lnTo>
                  <a:close/>
                  <a:moveTo>
                    <a:pt x="129" y="229"/>
                  </a:moveTo>
                  <a:lnTo>
                    <a:pt x="129" y="229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9" y="230"/>
                  </a:lnTo>
                  <a:lnTo>
                    <a:pt x="129" y="229"/>
                  </a:lnTo>
                  <a:lnTo>
                    <a:pt x="129" y="229"/>
                  </a:lnTo>
                  <a:close/>
                  <a:moveTo>
                    <a:pt x="231" y="71"/>
                  </a:move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close/>
                  <a:moveTo>
                    <a:pt x="79" y="335"/>
                  </a:moveTo>
                  <a:lnTo>
                    <a:pt x="79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4"/>
                  </a:lnTo>
                  <a:lnTo>
                    <a:pt x="81" y="334"/>
                  </a:lnTo>
                  <a:lnTo>
                    <a:pt x="79" y="335"/>
                  </a:lnTo>
                  <a:lnTo>
                    <a:pt x="79" y="335"/>
                  </a:lnTo>
                  <a:close/>
                  <a:moveTo>
                    <a:pt x="72" y="328"/>
                  </a:moveTo>
                  <a:lnTo>
                    <a:pt x="72" y="328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2" y="328"/>
                  </a:lnTo>
                  <a:lnTo>
                    <a:pt x="72" y="328"/>
                  </a:lnTo>
                  <a:close/>
                  <a:moveTo>
                    <a:pt x="301" y="88"/>
                  </a:moveTo>
                  <a:lnTo>
                    <a:pt x="301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1" y="88"/>
                  </a:lnTo>
                  <a:lnTo>
                    <a:pt x="301" y="88"/>
                  </a:lnTo>
                  <a:close/>
                  <a:moveTo>
                    <a:pt x="264" y="112"/>
                  </a:moveTo>
                  <a:lnTo>
                    <a:pt x="264" y="112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4" y="112"/>
                  </a:lnTo>
                  <a:lnTo>
                    <a:pt x="264" y="112"/>
                  </a:lnTo>
                  <a:close/>
                  <a:moveTo>
                    <a:pt x="261" y="143"/>
                  </a:moveTo>
                  <a:lnTo>
                    <a:pt x="261" y="143"/>
                  </a:lnTo>
                  <a:lnTo>
                    <a:pt x="263" y="143"/>
                  </a:lnTo>
                  <a:lnTo>
                    <a:pt x="263" y="143"/>
                  </a:lnTo>
                  <a:lnTo>
                    <a:pt x="261" y="143"/>
                  </a:lnTo>
                  <a:lnTo>
                    <a:pt x="261" y="143"/>
                  </a:lnTo>
                  <a:lnTo>
                    <a:pt x="261" y="143"/>
                  </a:lnTo>
                  <a:close/>
                  <a:moveTo>
                    <a:pt x="82" y="302"/>
                  </a:move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4" y="301"/>
                  </a:lnTo>
                  <a:lnTo>
                    <a:pt x="84" y="301"/>
                  </a:lnTo>
                  <a:lnTo>
                    <a:pt x="82" y="301"/>
                  </a:lnTo>
                  <a:lnTo>
                    <a:pt x="82" y="301"/>
                  </a:lnTo>
                  <a:lnTo>
                    <a:pt x="82" y="302"/>
                  </a:lnTo>
                  <a:lnTo>
                    <a:pt x="82" y="302"/>
                  </a:lnTo>
                  <a:close/>
                  <a:moveTo>
                    <a:pt x="89" y="304"/>
                  </a:moveTo>
                  <a:lnTo>
                    <a:pt x="89" y="304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4"/>
                  </a:lnTo>
                  <a:lnTo>
                    <a:pt x="89" y="304"/>
                  </a:lnTo>
                  <a:close/>
                  <a:moveTo>
                    <a:pt x="153" y="233"/>
                  </a:moveTo>
                  <a:lnTo>
                    <a:pt x="153" y="233"/>
                  </a:lnTo>
                  <a:lnTo>
                    <a:pt x="153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3" y="233"/>
                  </a:lnTo>
                  <a:lnTo>
                    <a:pt x="153" y="233"/>
                  </a:lnTo>
                  <a:close/>
                  <a:moveTo>
                    <a:pt x="298" y="57"/>
                  </a:moveTo>
                  <a:lnTo>
                    <a:pt x="298" y="57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298" y="57"/>
                  </a:lnTo>
                  <a:lnTo>
                    <a:pt x="298" y="57"/>
                  </a:lnTo>
                  <a:close/>
                  <a:moveTo>
                    <a:pt x="112" y="256"/>
                  </a:moveTo>
                  <a:lnTo>
                    <a:pt x="112" y="256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2" y="254"/>
                  </a:lnTo>
                  <a:lnTo>
                    <a:pt x="112" y="256"/>
                  </a:lnTo>
                  <a:lnTo>
                    <a:pt x="112" y="256"/>
                  </a:lnTo>
                  <a:close/>
                  <a:moveTo>
                    <a:pt x="78" y="322"/>
                  </a:moveTo>
                  <a:lnTo>
                    <a:pt x="78" y="322"/>
                  </a:lnTo>
                  <a:lnTo>
                    <a:pt x="79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2"/>
                  </a:lnTo>
                  <a:lnTo>
                    <a:pt x="78" y="322"/>
                  </a:lnTo>
                  <a:close/>
                  <a:moveTo>
                    <a:pt x="274" y="146"/>
                  </a:moveTo>
                  <a:lnTo>
                    <a:pt x="274" y="146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4" y="146"/>
                  </a:lnTo>
                  <a:lnTo>
                    <a:pt x="274" y="146"/>
                  </a:lnTo>
                  <a:close/>
                  <a:moveTo>
                    <a:pt x="271" y="64"/>
                  </a:move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1" y="64"/>
                  </a:lnTo>
                  <a:lnTo>
                    <a:pt x="271" y="64"/>
                  </a:lnTo>
                  <a:close/>
                  <a:moveTo>
                    <a:pt x="72" y="234"/>
                  </a:moveTo>
                  <a:lnTo>
                    <a:pt x="72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4"/>
                  </a:lnTo>
                  <a:close/>
                  <a:moveTo>
                    <a:pt x="169" y="237"/>
                  </a:move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7" y="237"/>
                  </a:lnTo>
                  <a:lnTo>
                    <a:pt x="167" y="237"/>
                  </a:lnTo>
                  <a:lnTo>
                    <a:pt x="169" y="237"/>
                  </a:lnTo>
                  <a:lnTo>
                    <a:pt x="169" y="237"/>
                  </a:lnTo>
                  <a:close/>
                  <a:moveTo>
                    <a:pt x="237" y="192"/>
                  </a:moveTo>
                  <a:lnTo>
                    <a:pt x="237" y="192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7" y="192"/>
                  </a:lnTo>
                  <a:lnTo>
                    <a:pt x="237" y="192"/>
                  </a:lnTo>
                  <a:close/>
                  <a:moveTo>
                    <a:pt x="40" y="295"/>
                  </a:moveTo>
                  <a:lnTo>
                    <a:pt x="40" y="295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close/>
                  <a:moveTo>
                    <a:pt x="109" y="244"/>
                  </a:moveTo>
                  <a:lnTo>
                    <a:pt x="109" y="244"/>
                  </a:lnTo>
                  <a:lnTo>
                    <a:pt x="109" y="246"/>
                  </a:lnTo>
                  <a:lnTo>
                    <a:pt x="109" y="246"/>
                  </a:lnTo>
                  <a:lnTo>
                    <a:pt x="109" y="244"/>
                  </a:lnTo>
                  <a:lnTo>
                    <a:pt x="109" y="244"/>
                  </a:lnTo>
                  <a:close/>
                  <a:moveTo>
                    <a:pt x="260" y="58"/>
                  </a:moveTo>
                  <a:lnTo>
                    <a:pt x="260" y="58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0" y="58"/>
                  </a:lnTo>
                  <a:lnTo>
                    <a:pt x="260" y="58"/>
                  </a:lnTo>
                  <a:close/>
                  <a:moveTo>
                    <a:pt x="244" y="148"/>
                  </a:moveTo>
                  <a:lnTo>
                    <a:pt x="244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4" y="148"/>
                  </a:lnTo>
                  <a:lnTo>
                    <a:pt x="244" y="148"/>
                  </a:lnTo>
                  <a:close/>
                  <a:moveTo>
                    <a:pt x="85" y="236"/>
                  </a:moveTo>
                  <a:lnTo>
                    <a:pt x="85" y="236"/>
                  </a:lnTo>
                  <a:lnTo>
                    <a:pt x="84" y="237"/>
                  </a:lnTo>
                  <a:lnTo>
                    <a:pt x="84" y="237"/>
                  </a:lnTo>
                  <a:lnTo>
                    <a:pt x="85" y="237"/>
                  </a:lnTo>
                  <a:lnTo>
                    <a:pt x="85" y="236"/>
                  </a:lnTo>
                  <a:lnTo>
                    <a:pt x="85" y="236"/>
                  </a:lnTo>
                  <a:close/>
                  <a:moveTo>
                    <a:pt x="318" y="86"/>
                  </a:moveTo>
                  <a:lnTo>
                    <a:pt x="318" y="86"/>
                  </a:lnTo>
                  <a:lnTo>
                    <a:pt x="318" y="88"/>
                  </a:lnTo>
                  <a:lnTo>
                    <a:pt x="318" y="88"/>
                  </a:lnTo>
                  <a:lnTo>
                    <a:pt x="319" y="88"/>
                  </a:lnTo>
                  <a:lnTo>
                    <a:pt x="319" y="88"/>
                  </a:lnTo>
                  <a:lnTo>
                    <a:pt x="318" y="86"/>
                  </a:lnTo>
                  <a:lnTo>
                    <a:pt x="318" y="86"/>
                  </a:lnTo>
                  <a:close/>
                  <a:moveTo>
                    <a:pt x="302" y="15"/>
                  </a:moveTo>
                  <a:lnTo>
                    <a:pt x="302" y="15"/>
                  </a:lnTo>
                  <a:lnTo>
                    <a:pt x="302" y="15"/>
                  </a:lnTo>
                  <a:lnTo>
                    <a:pt x="302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2" y="15"/>
                  </a:lnTo>
                  <a:lnTo>
                    <a:pt x="302" y="15"/>
                  </a:lnTo>
                  <a:close/>
                  <a:moveTo>
                    <a:pt x="150" y="243"/>
                  </a:moveTo>
                  <a:lnTo>
                    <a:pt x="150" y="243"/>
                  </a:lnTo>
                  <a:lnTo>
                    <a:pt x="152" y="244"/>
                  </a:lnTo>
                  <a:lnTo>
                    <a:pt x="152" y="244"/>
                  </a:lnTo>
                  <a:lnTo>
                    <a:pt x="152" y="243"/>
                  </a:lnTo>
                  <a:lnTo>
                    <a:pt x="150" y="243"/>
                  </a:lnTo>
                  <a:lnTo>
                    <a:pt x="150" y="243"/>
                  </a:lnTo>
                  <a:close/>
                  <a:moveTo>
                    <a:pt x="109" y="258"/>
                  </a:moveTo>
                  <a:lnTo>
                    <a:pt x="109" y="258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58"/>
                  </a:lnTo>
                  <a:lnTo>
                    <a:pt x="109" y="258"/>
                  </a:lnTo>
                  <a:close/>
                  <a:moveTo>
                    <a:pt x="285" y="82"/>
                  </a:move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close/>
                  <a:moveTo>
                    <a:pt x="65" y="338"/>
                  </a:moveTo>
                  <a:lnTo>
                    <a:pt x="65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5" y="338"/>
                  </a:lnTo>
                  <a:lnTo>
                    <a:pt x="65" y="338"/>
                  </a:lnTo>
                  <a:close/>
                  <a:moveTo>
                    <a:pt x="238" y="72"/>
                  </a:moveTo>
                  <a:lnTo>
                    <a:pt x="23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2"/>
                  </a:lnTo>
                  <a:lnTo>
                    <a:pt x="237" y="72"/>
                  </a:lnTo>
                  <a:lnTo>
                    <a:pt x="238" y="72"/>
                  </a:lnTo>
                  <a:lnTo>
                    <a:pt x="238" y="72"/>
                  </a:lnTo>
                  <a:close/>
                  <a:moveTo>
                    <a:pt x="301" y="51"/>
                  </a:moveTo>
                  <a:lnTo>
                    <a:pt x="301" y="51"/>
                  </a:lnTo>
                  <a:lnTo>
                    <a:pt x="302" y="51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51"/>
                  </a:lnTo>
                  <a:lnTo>
                    <a:pt x="301" y="51"/>
                  </a:lnTo>
                  <a:close/>
                  <a:moveTo>
                    <a:pt x="45" y="334"/>
                  </a:moveTo>
                  <a:lnTo>
                    <a:pt x="45" y="334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4"/>
                  </a:lnTo>
                  <a:lnTo>
                    <a:pt x="45" y="334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close/>
                  <a:moveTo>
                    <a:pt x="256" y="173"/>
                  </a:moveTo>
                  <a:lnTo>
                    <a:pt x="256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3"/>
                  </a:lnTo>
                  <a:lnTo>
                    <a:pt x="256" y="173"/>
                  </a:lnTo>
                  <a:close/>
                  <a:moveTo>
                    <a:pt x="40" y="328"/>
                  </a:moveTo>
                  <a:lnTo>
                    <a:pt x="40" y="328"/>
                  </a:lnTo>
                  <a:lnTo>
                    <a:pt x="41" y="328"/>
                  </a:lnTo>
                  <a:lnTo>
                    <a:pt x="41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close/>
                  <a:moveTo>
                    <a:pt x="85" y="250"/>
                  </a:moveTo>
                  <a:lnTo>
                    <a:pt x="85" y="250"/>
                  </a:lnTo>
                  <a:lnTo>
                    <a:pt x="84" y="250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5" y="250"/>
                  </a:lnTo>
                  <a:lnTo>
                    <a:pt x="85" y="250"/>
                  </a:lnTo>
                  <a:close/>
                  <a:moveTo>
                    <a:pt x="116" y="226"/>
                  </a:move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close/>
                  <a:moveTo>
                    <a:pt x="79" y="221"/>
                  </a:moveTo>
                  <a:lnTo>
                    <a:pt x="79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close/>
                  <a:moveTo>
                    <a:pt x="61" y="283"/>
                  </a:move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3"/>
                  </a:lnTo>
                  <a:lnTo>
                    <a:pt x="61" y="283"/>
                  </a:lnTo>
                  <a:close/>
                  <a:moveTo>
                    <a:pt x="160" y="236"/>
                  </a:move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close/>
                  <a:moveTo>
                    <a:pt x="229" y="177"/>
                  </a:moveTo>
                  <a:lnTo>
                    <a:pt x="229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29" y="177"/>
                  </a:lnTo>
                  <a:lnTo>
                    <a:pt x="229" y="177"/>
                  </a:lnTo>
                  <a:close/>
                  <a:moveTo>
                    <a:pt x="290" y="89"/>
                  </a:move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close/>
                  <a:moveTo>
                    <a:pt x="112" y="206"/>
                  </a:moveTo>
                  <a:lnTo>
                    <a:pt x="112" y="206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1" y="206"/>
                  </a:lnTo>
                  <a:lnTo>
                    <a:pt x="111" y="206"/>
                  </a:lnTo>
                  <a:lnTo>
                    <a:pt x="111" y="207"/>
                  </a:lnTo>
                  <a:lnTo>
                    <a:pt x="111" y="207"/>
                  </a:lnTo>
                  <a:lnTo>
                    <a:pt x="112" y="206"/>
                  </a:lnTo>
                  <a:lnTo>
                    <a:pt x="112" y="206"/>
                  </a:lnTo>
                  <a:close/>
                  <a:moveTo>
                    <a:pt x="334" y="101"/>
                  </a:moveTo>
                  <a:lnTo>
                    <a:pt x="334" y="101"/>
                  </a:lnTo>
                  <a:lnTo>
                    <a:pt x="334" y="101"/>
                  </a:lnTo>
                  <a:lnTo>
                    <a:pt x="334" y="101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101"/>
                  </a:lnTo>
                  <a:lnTo>
                    <a:pt x="334" y="101"/>
                  </a:lnTo>
                  <a:close/>
                  <a:moveTo>
                    <a:pt x="75" y="183"/>
                  </a:moveTo>
                  <a:lnTo>
                    <a:pt x="75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5" y="183"/>
                  </a:lnTo>
                  <a:lnTo>
                    <a:pt x="75" y="183"/>
                  </a:lnTo>
                  <a:close/>
                  <a:moveTo>
                    <a:pt x="72" y="186"/>
                  </a:moveTo>
                  <a:lnTo>
                    <a:pt x="72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72" y="186"/>
                  </a:lnTo>
                  <a:lnTo>
                    <a:pt x="72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19701" y="5528819"/>
            <a:ext cx="1045633" cy="996951"/>
            <a:chOff x="4256088" y="1033463"/>
            <a:chExt cx="784225" cy="747713"/>
          </a:xfrm>
        </p:grpSpPr>
        <p:sp>
          <p:nvSpPr>
            <p:cNvPr id="19" name="Freeform 102"/>
            <p:cNvSpPr>
              <a:spLocks/>
            </p:cNvSpPr>
            <p:nvPr/>
          </p:nvSpPr>
          <p:spPr bwMode="auto">
            <a:xfrm>
              <a:off x="4311651" y="1282700"/>
              <a:ext cx="34925" cy="16668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3"/>
                </a:cxn>
                <a:cxn ang="0">
                  <a:pos x="30" y="48"/>
                </a:cxn>
                <a:cxn ang="0">
                  <a:pos x="24" y="63"/>
                </a:cxn>
                <a:cxn ang="0">
                  <a:pos x="18" y="80"/>
                </a:cxn>
                <a:cxn ang="0">
                  <a:pos x="14" y="98"/>
                </a:cxn>
                <a:cxn ang="0">
                  <a:pos x="11" y="116"/>
                </a:cxn>
                <a:cxn ang="0">
                  <a:pos x="10" y="135"/>
                </a:cxn>
                <a:cxn ang="0">
                  <a:pos x="9" y="154"/>
                </a:cxn>
                <a:cxn ang="0">
                  <a:pos x="9" y="174"/>
                </a:cxn>
                <a:cxn ang="0">
                  <a:pos x="10" y="194"/>
                </a:cxn>
                <a:cxn ang="0">
                  <a:pos x="13" y="235"/>
                </a:cxn>
                <a:cxn ang="0">
                  <a:pos x="21" y="315"/>
                </a:cxn>
                <a:cxn ang="0">
                  <a:pos x="21" y="315"/>
                </a:cxn>
                <a:cxn ang="0">
                  <a:pos x="17" y="301"/>
                </a:cxn>
                <a:cxn ang="0">
                  <a:pos x="14" y="285"/>
                </a:cxn>
                <a:cxn ang="0">
                  <a:pos x="10" y="268"/>
                </a:cxn>
                <a:cxn ang="0">
                  <a:pos x="6" y="250"/>
                </a:cxn>
                <a:cxn ang="0">
                  <a:pos x="4" y="230"/>
                </a:cxn>
                <a:cxn ang="0">
                  <a:pos x="2" y="210"/>
                </a:cxn>
                <a:cxn ang="0">
                  <a:pos x="0" y="190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2" y="109"/>
                </a:cxn>
                <a:cxn ang="0">
                  <a:pos x="5" y="90"/>
                </a:cxn>
                <a:cxn ang="0">
                  <a:pos x="9" y="73"/>
                </a:cxn>
                <a:cxn ang="0">
                  <a:pos x="14" y="56"/>
                </a:cxn>
                <a:cxn ang="0">
                  <a:pos x="19" y="4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4" y="19"/>
                </a:cxn>
                <a:cxn ang="0">
                  <a:pos x="41" y="13"/>
                </a:cxn>
                <a:cxn ang="0">
                  <a:pos x="48" y="7"/>
                </a:cxn>
                <a:cxn ang="0">
                  <a:pos x="55" y="2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3" y="1"/>
                </a:cxn>
                <a:cxn ang="0">
                  <a:pos x="65" y="2"/>
                </a:cxn>
                <a:cxn ang="0">
                  <a:pos x="66" y="6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5" y="12"/>
                </a:cxn>
                <a:cxn ang="0">
                  <a:pos x="65" y="15"/>
                </a:cxn>
                <a:cxn ang="0">
                  <a:pos x="63" y="16"/>
                </a:cxn>
                <a:cxn ang="0">
                  <a:pos x="61" y="17"/>
                </a:cxn>
                <a:cxn ang="0">
                  <a:pos x="56" y="18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66" h="315">
                  <a:moveTo>
                    <a:pt x="48" y="21"/>
                  </a:moveTo>
                  <a:lnTo>
                    <a:pt x="48" y="21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4" y="63"/>
                  </a:lnTo>
                  <a:lnTo>
                    <a:pt x="18" y="80"/>
                  </a:lnTo>
                  <a:lnTo>
                    <a:pt x="14" y="98"/>
                  </a:lnTo>
                  <a:lnTo>
                    <a:pt x="11" y="116"/>
                  </a:lnTo>
                  <a:lnTo>
                    <a:pt x="10" y="135"/>
                  </a:lnTo>
                  <a:lnTo>
                    <a:pt x="9" y="154"/>
                  </a:lnTo>
                  <a:lnTo>
                    <a:pt x="9" y="174"/>
                  </a:lnTo>
                  <a:lnTo>
                    <a:pt x="10" y="194"/>
                  </a:lnTo>
                  <a:lnTo>
                    <a:pt x="13" y="235"/>
                  </a:lnTo>
                  <a:lnTo>
                    <a:pt x="21" y="315"/>
                  </a:lnTo>
                  <a:lnTo>
                    <a:pt x="21" y="315"/>
                  </a:lnTo>
                  <a:lnTo>
                    <a:pt x="17" y="301"/>
                  </a:lnTo>
                  <a:lnTo>
                    <a:pt x="14" y="285"/>
                  </a:lnTo>
                  <a:lnTo>
                    <a:pt x="10" y="268"/>
                  </a:lnTo>
                  <a:lnTo>
                    <a:pt x="6" y="250"/>
                  </a:lnTo>
                  <a:lnTo>
                    <a:pt x="4" y="230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9" y="73"/>
                  </a:lnTo>
                  <a:lnTo>
                    <a:pt x="14" y="56"/>
                  </a:lnTo>
                  <a:lnTo>
                    <a:pt x="19" y="4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8" y="7"/>
                  </a:lnTo>
                  <a:lnTo>
                    <a:pt x="55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03"/>
            <p:cNvSpPr>
              <a:spLocks noEditPoints="1"/>
            </p:cNvSpPr>
            <p:nvPr/>
          </p:nvSpPr>
          <p:spPr bwMode="auto">
            <a:xfrm>
              <a:off x="4733926" y="1322388"/>
              <a:ext cx="74613" cy="809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9"/>
                </a:cxn>
                <a:cxn ang="0">
                  <a:pos x="90" y="23"/>
                </a:cxn>
                <a:cxn ang="0">
                  <a:pos x="111" y="42"/>
                </a:cxn>
                <a:cxn ang="0">
                  <a:pos x="127" y="64"/>
                </a:cxn>
                <a:cxn ang="0">
                  <a:pos x="129" y="73"/>
                </a:cxn>
                <a:cxn ang="0">
                  <a:pos x="137" y="98"/>
                </a:cxn>
                <a:cxn ang="0">
                  <a:pos x="141" y="114"/>
                </a:cxn>
                <a:cxn ang="0">
                  <a:pos x="138" y="130"/>
                </a:cxn>
                <a:cxn ang="0">
                  <a:pos x="135" y="135"/>
                </a:cxn>
                <a:cxn ang="0">
                  <a:pos x="124" y="144"/>
                </a:cxn>
                <a:cxn ang="0">
                  <a:pos x="109" y="150"/>
                </a:cxn>
                <a:cxn ang="0">
                  <a:pos x="95" y="153"/>
                </a:cxn>
                <a:cxn ang="0">
                  <a:pos x="91" y="153"/>
                </a:cxn>
                <a:cxn ang="0">
                  <a:pos x="78" y="149"/>
                </a:cxn>
                <a:cxn ang="0">
                  <a:pos x="48" y="130"/>
                </a:cxn>
                <a:cxn ang="0">
                  <a:pos x="35" y="118"/>
                </a:cxn>
                <a:cxn ang="0">
                  <a:pos x="24" y="104"/>
                </a:cxn>
                <a:cxn ang="0">
                  <a:pos x="10" y="75"/>
                </a:cxn>
                <a:cxn ang="0">
                  <a:pos x="7" y="60"/>
                </a:cxn>
                <a:cxn ang="0">
                  <a:pos x="3" y="4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5" y="20"/>
                </a:cxn>
                <a:cxn ang="0">
                  <a:pos x="18" y="2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24" y="24"/>
                </a:cxn>
                <a:cxn ang="0">
                  <a:pos x="21" y="39"/>
                </a:cxn>
                <a:cxn ang="0">
                  <a:pos x="23" y="57"/>
                </a:cxn>
                <a:cxn ang="0">
                  <a:pos x="30" y="76"/>
                </a:cxn>
                <a:cxn ang="0">
                  <a:pos x="40" y="94"/>
                </a:cxn>
                <a:cxn ang="0">
                  <a:pos x="53" y="110"/>
                </a:cxn>
                <a:cxn ang="0">
                  <a:pos x="68" y="123"/>
                </a:cxn>
                <a:cxn ang="0">
                  <a:pos x="85" y="131"/>
                </a:cxn>
                <a:cxn ang="0">
                  <a:pos x="103" y="132"/>
                </a:cxn>
                <a:cxn ang="0">
                  <a:pos x="90" y="98"/>
                </a:cxn>
                <a:cxn ang="0">
                  <a:pos x="74" y="65"/>
                </a:cxn>
                <a:cxn ang="0">
                  <a:pos x="58" y="45"/>
                </a:cxn>
                <a:cxn ang="0">
                  <a:pos x="46" y="34"/>
                </a:cxn>
                <a:cxn ang="0">
                  <a:pos x="32" y="26"/>
                </a:cxn>
                <a:cxn ang="0">
                  <a:pos x="24" y="24"/>
                </a:cxn>
                <a:cxn ang="0">
                  <a:pos x="113" y="118"/>
                </a:cxn>
                <a:cxn ang="0">
                  <a:pos x="114" y="104"/>
                </a:cxn>
                <a:cxn ang="0">
                  <a:pos x="112" y="89"/>
                </a:cxn>
                <a:cxn ang="0">
                  <a:pos x="100" y="61"/>
                </a:cxn>
                <a:cxn ang="0">
                  <a:pos x="82" y="39"/>
                </a:cxn>
                <a:cxn ang="0">
                  <a:pos x="70" y="31"/>
                </a:cxn>
                <a:cxn ang="0">
                  <a:pos x="59" y="27"/>
                </a:cxn>
                <a:cxn ang="0">
                  <a:pos x="67" y="37"/>
                </a:cxn>
                <a:cxn ang="0">
                  <a:pos x="82" y="57"/>
                </a:cxn>
                <a:cxn ang="0">
                  <a:pos x="101" y="93"/>
                </a:cxn>
                <a:cxn ang="0">
                  <a:pos x="113" y="118"/>
                </a:cxn>
              </a:cxnLst>
              <a:rect l="0" t="0" r="r" b="b"/>
              <a:pathLst>
                <a:path w="141" h="153">
                  <a:moveTo>
                    <a:pt x="38" y="0"/>
                  </a:moveTo>
                  <a:lnTo>
                    <a:pt x="38" y="0"/>
                  </a:lnTo>
                  <a:lnTo>
                    <a:pt x="52" y="3"/>
                  </a:lnTo>
                  <a:lnTo>
                    <a:pt x="66" y="9"/>
                  </a:lnTo>
                  <a:lnTo>
                    <a:pt x="78" y="15"/>
                  </a:lnTo>
                  <a:lnTo>
                    <a:pt x="90" y="23"/>
                  </a:lnTo>
                  <a:lnTo>
                    <a:pt x="101" y="32"/>
                  </a:lnTo>
                  <a:lnTo>
                    <a:pt x="111" y="42"/>
                  </a:lnTo>
                  <a:lnTo>
                    <a:pt x="120" y="53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9" y="73"/>
                  </a:lnTo>
                  <a:lnTo>
                    <a:pt x="131" y="82"/>
                  </a:lnTo>
                  <a:lnTo>
                    <a:pt x="137" y="98"/>
                  </a:lnTo>
                  <a:lnTo>
                    <a:pt x="140" y="105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5"/>
                  </a:lnTo>
                  <a:lnTo>
                    <a:pt x="130" y="140"/>
                  </a:lnTo>
                  <a:lnTo>
                    <a:pt x="124" y="144"/>
                  </a:lnTo>
                  <a:lnTo>
                    <a:pt x="116" y="148"/>
                  </a:lnTo>
                  <a:lnTo>
                    <a:pt x="109" y="150"/>
                  </a:lnTo>
                  <a:lnTo>
                    <a:pt x="101" y="152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84" y="152"/>
                  </a:lnTo>
                  <a:lnTo>
                    <a:pt x="78" y="149"/>
                  </a:lnTo>
                  <a:lnTo>
                    <a:pt x="63" y="140"/>
                  </a:lnTo>
                  <a:lnTo>
                    <a:pt x="48" y="130"/>
                  </a:lnTo>
                  <a:lnTo>
                    <a:pt x="42" y="123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24" y="104"/>
                  </a:lnTo>
                  <a:lnTo>
                    <a:pt x="17" y="90"/>
                  </a:lnTo>
                  <a:lnTo>
                    <a:pt x="10" y="7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2" y="31"/>
                  </a:lnTo>
                  <a:lnTo>
                    <a:pt x="21" y="39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5"/>
                  </a:lnTo>
                  <a:lnTo>
                    <a:pt x="40" y="94"/>
                  </a:lnTo>
                  <a:lnTo>
                    <a:pt x="46" y="103"/>
                  </a:lnTo>
                  <a:lnTo>
                    <a:pt x="53" y="110"/>
                  </a:lnTo>
                  <a:lnTo>
                    <a:pt x="61" y="117"/>
                  </a:lnTo>
                  <a:lnTo>
                    <a:pt x="68" y="123"/>
                  </a:lnTo>
                  <a:lnTo>
                    <a:pt x="77" y="128"/>
                  </a:lnTo>
                  <a:lnTo>
                    <a:pt x="85" y="131"/>
                  </a:lnTo>
                  <a:lnTo>
                    <a:pt x="94" y="132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90" y="98"/>
                  </a:lnTo>
                  <a:lnTo>
                    <a:pt x="82" y="82"/>
                  </a:lnTo>
                  <a:lnTo>
                    <a:pt x="74" y="65"/>
                  </a:lnTo>
                  <a:lnTo>
                    <a:pt x="63" y="52"/>
                  </a:lnTo>
                  <a:lnTo>
                    <a:pt x="58" y="45"/>
                  </a:lnTo>
                  <a:lnTo>
                    <a:pt x="52" y="40"/>
                  </a:lnTo>
                  <a:lnTo>
                    <a:pt x="46" y="34"/>
                  </a:lnTo>
                  <a:lnTo>
                    <a:pt x="39" y="30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13" y="118"/>
                  </a:moveTo>
                  <a:lnTo>
                    <a:pt x="113" y="118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3" y="96"/>
                  </a:lnTo>
                  <a:lnTo>
                    <a:pt x="112" y="89"/>
                  </a:lnTo>
                  <a:lnTo>
                    <a:pt x="108" y="75"/>
                  </a:lnTo>
                  <a:lnTo>
                    <a:pt x="100" y="61"/>
                  </a:lnTo>
                  <a:lnTo>
                    <a:pt x="92" y="49"/>
                  </a:lnTo>
                  <a:lnTo>
                    <a:pt x="82" y="39"/>
                  </a:lnTo>
                  <a:lnTo>
                    <a:pt x="76" y="34"/>
                  </a:lnTo>
                  <a:lnTo>
                    <a:pt x="70" y="31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75" y="46"/>
                  </a:lnTo>
                  <a:lnTo>
                    <a:pt x="82" y="57"/>
                  </a:lnTo>
                  <a:lnTo>
                    <a:pt x="90" y="69"/>
                  </a:lnTo>
                  <a:lnTo>
                    <a:pt x="101" y="93"/>
                  </a:lnTo>
                  <a:lnTo>
                    <a:pt x="113" y="118"/>
                  </a:lnTo>
                  <a:lnTo>
                    <a:pt x="113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4330701" y="1335088"/>
              <a:ext cx="12700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8" y="20"/>
                </a:cxn>
                <a:cxn ang="0">
                  <a:pos x="14" y="39"/>
                </a:cxn>
                <a:cxn ang="0">
                  <a:pos x="11" y="58"/>
                </a:cxn>
                <a:cxn ang="0">
                  <a:pos x="10" y="69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9"/>
                </a:cxn>
                <a:cxn ang="0">
                  <a:pos x="11" y="100"/>
                </a:cxn>
                <a:cxn ang="0">
                  <a:pos x="15" y="118"/>
                </a:cxn>
                <a:cxn ang="0">
                  <a:pos x="19" y="137"/>
                </a:cxn>
                <a:cxn ang="0">
                  <a:pos x="22" y="156"/>
                </a:cxn>
                <a:cxn ang="0">
                  <a:pos x="22" y="156"/>
                </a:cxn>
                <a:cxn ang="0">
                  <a:pos x="18" y="151"/>
                </a:cxn>
                <a:cxn ang="0">
                  <a:pos x="12" y="143"/>
                </a:cxn>
                <a:cxn ang="0">
                  <a:pos x="9" y="136"/>
                </a:cxn>
                <a:cxn ang="0">
                  <a:pos x="6" y="126"/>
                </a:cxn>
                <a:cxn ang="0">
                  <a:pos x="4" y="116"/>
                </a:cxn>
                <a:cxn ang="0">
                  <a:pos x="2" y="106"/>
                </a:cxn>
                <a:cxn ang="0">
                  <a:pos x="0" y="9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4" y="38"/>
                </a:cxn>
                <a:cxn ang="0">
                  <a:pos x="6" y="27"/>
                </a:cxn>
                <a:cxn ang="0">
                  <a:pos x="9" y="18"/>
                </a:cxn>
                <a:cxn ang="0">
                  <a:pos x="12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156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8" y="20"/>
                  </a:lnTo>
                  <a:lnTo>
                    <a:pt x="14" y="39"/>
                  </a:lnTo>
                  <a:lnTo>
                    <a:pt x="11" y="58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11" y="100"/>
                  </a:lnTo>
                  <a:lnTo>
                    <a:pt x="15" y="118"/>
                  </a:lnTo>
                  <a:lnTo>
                    <a:pt x="19" y="13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1"/>
                  </a:lnTo>
                  <a:lnTo>
                    <a:pt x="12" y="143"/>
                  </a:lnTo>
                  <a:lnTo>
                    <a:pt x="9" y="136"/>
                  </a:lnTo>
                  <a:lnTo>
                    <a:pt x="6" y="126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4" y="38"/>
                  </a:lnTo>
                  <a:lnTo>
                    <a:pt x="6" y="27"/>
                  </a:lnTo>
                  <a:lnTo>
                    <a:pt x="9" y="18"/>
                  </a:lnTo>
                  <a:lnTo>
                    <a:pt x="12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auto">
            <a:xfrm>
              <a:off x="4351338" y="1377950"/>
              <a:ext cx="6350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18"/>
                </a:cxn>
                <a:cxn ang="0">
                  <a:pos x="11" y="38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9" y="69"/>
                </a:cxn>
                <a:cxn ang="0">
                  <a:pos x="5" y="60"/>
                </a:cxn>
                <a:cxn ang="0">
                  <a:pos x="2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18"/>
                  </a:lnTo>
                  <a:lnTo>
                    <a:pt x="11" y="38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auto">
            <a:xfrm>
              <a:off x="4402138" y="1581150"/>
              <a:ext cx="793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31" y="30"/>
                </a:cxn>
                <a:cxn ang="0">
                  <a:pos x="56" y="56"/>
                </a:cxn>
                <a:cxn ang="0">
                  <a:pos x="68" y="68"/>
                </a:cxn>
                <a:cxn ang="0">
                  <a:pos x="81" y="80"/>
                </a:cxn>
                <a:cxn ang="0">
                  <a:pos x="95" y="91"/>
                </a:cxn>
                <a:cxn ang="0">
                  <a:pos x="110" y="101"/>
                </a:cxn>
                <a:cxn ang="0">
                  <a:pos x="110" y="101"/>
                </a:cxn>
                <a:cxn ang="0">
                  <a:pos x="119" y="108"/>
                </a:cxn>
                <a:cxn ang="0">
                  <a:pos x="130" y="113"/>
                </a:cxn>
                <a:cxn ang="0">
                  <a:pos x="141" y="119"/>
                </a:cxn>
                <a:cxn ang="0">
                  <a:pos x="145" y="124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0" y="126"/>
                </a:cxn>
                <a:cxn ang="0">
                  <a:pos x="130" y="123"/>
                </a:cxn>
                <a:cxn ang="0">
                  <a:pos x="121" y="118"/>
                </a:cxn>
                <a:cxn ang="0">
                  <a:pos x="114" y="114"/>
                </a:cxn>
                <a:cxn ang="0">
                  <a:pos x="98" y="104"/>
                </a:cxn>
                <a:cxn ang="0">
                  <a:pos x="84" y="91"/>
                </a:cxn>
                <a:cxn ang="0">
                  <a:pos x="70" y="79"/>
                </a:cxn>
                <a:cxn ang="0">
                  <a:pos x="56" y="66"/>
                </a:cxn>
                <a:cxn ang="0">
                  <a:pos x="43" y="53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26" y="35"/>
                </a:cxn>
                <a:cxn ang="0">
                  <a:pos x="23" y="30"/>
                </a:cxn>
                <a:cxn ang="0">
                  <a:pos x="15" y="21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8" h="12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1" y="30"/>
                  </a:lnTo>
                  <a:lnTo>
                    <a:pt x="56" y="56"/>
                  </a:lnTo>
                  <a:lnTo>
                    <a:pt x="68" y="68"/>
                  </a:lnTo>
                  <a:lnTo>
                    <a:pt x="81" y="80"/>
                  </a:lnTo>
                  <a:lnTo>
                    <a:pt x="95" y="9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9" y="108"/>
                  </a:lnTo>
                  <a:lnTo>
                    <a:pt x="130" y="113"/>
                  </a:lnTo>
                  <a:lnTo>
                    <a:pt x="141" y="119"/>
                  </a:lnTo>
                  <a:lnTo>
                    <a:pt x="145" y="12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0" y="126"/>
                  </a:lnTo>
                  <a:lnTo>
                    <a:pt x="130" y="123"/>
                  </a:lnTo>
                  <a:lnTo>
                    <a:pt x="121" y="118"/>
                  </a:lnTo>
                  <a:lnTo>
                    <a:pt x="114" y="114"/>
                  </a:lnTo>
                  <a:lnTo>
                    <a:pt x="98" y="104"/>
                  </a:lnTo>
                  <a:lnTo>
                    <a:pt x="84" y="91"/>
                  </a:lnTo>
                  <a:lnTo>
                    <a:pt x="70" y="79"/>
                  </a:lnTo>
                  <a:lnTo>
                    <a:pt x="56" y="66"/>
                  </a:lnTo>
                  <a:lnTo>
                    <a:pt x="43" y="5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35"/>
                  </a:lnTo>
                  <a:lnTo>
                    <a:pt x="23" y="30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auto">
            <a:xfrm>
              <a:off x="4522788" y="1671638"/>
              <a:ext cx="219075" cy="587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7" y="35"/>
                </a:cxn>
                <a:cxn ang="0">
                  <a:pos x="115" y="51"/>
                </a:cxn>
                <a:cxn ang="0">
                  <a:pos x="154" y="67"/>
                </a:cxn>
                <a:cxn ang="0">
                  <a:pos x="175" y="73"/>
                </a:cxn>
                <a:cxn ang="0">
                  <a:pos x="195" y="80"/>
                </a:cxn>
                <a:cxn ang="0">
                  <a:pos x="217" y="86"/>
                </a:cxn>
                <a:cxn ang="0">
                  <a:pos x="239" y="92"/>
                </a:cxn>
                <a:cxn ang="0">
                  <a:pos x="262" y="96"/>
                </a:cxn>
                <a:cxn ang="0">
                  <a:pos x="284" y="99"/>
                </a:cxn>
                <a:cxn ang="0">
                  <a:pos x="309" y="101"/>
                </a:cxn>
                <a:cxn ang="0">
                  <a:pos x="333" y="103"/>
                </a:cxn>
                <a:cxn ang="0">
                  <a:pos x="333" y="103"/>
                </a:cxn>
                <a:cxn ang="0">
                  <a:pos x="344" y="103"/>
                </a:cxn>
                <a:cxn ang="0">
                  <a:pos x="354" y="102"/>
                </a:cxn>
                <a:cxn ang="0">
                  <a:pos x="375" y="101"/>
                </a:cxn>
                <a:cxn ang="0">
                  <a:pos x="386" y="101"/>
                </a:cxn>
                <a:cxn ang="0">
                  <a:pos x="395" y="102"/>
                </a:cxn>
                <a:cxn ang="0">
                  <a:pos x="405" y="106"/>
                </a:cxn>
                <a:cxn ang="0">
                  <a:pos x="414" y="110"/>
                </a:cxn>
                <a:cxn ang="0">
                  <a:pos x="414" y="110"/>
                </a:cxn>
                <a:cxn ang="0">
                  <a:pos x="384" y="112"/>
                </a:cxn>
                <a:cxn ang="0">
                  <a:pos x="355" y="113"/>
                </a:cxn>
                <a:cxn ang="0">
                  <a:pos x="327" y="112"/>
                </a:cxn>
                <a:cxn ang="0">
                  <a:pos x="298" y="110"/>
                </a:cxn>
                <a:cxn ang="0">
                  <a:pos x="270" y="106"/>
                </a:cxn>
                <a:cxn ang="0">
                  <a:pos x="242" y="100"/>
                </a:cxn>
                <a:cxn ang="0">
                  <a:pos x="216" y="94"/>
                </a:cxn>
                <a:cxn ang="0">
                  <a:pos x="189" y="86"/>
                </a:cxn>
                <a:cxn ang="0">
                  <a:pos x="163" y="79"/>
                </a:cxn>
                <a:cxn ang="0">
                  <a:pos x="137" y="69"/>
                </a:cxn>
                <a:cxn ang="0">
                  <a:pos x="113" y="60"/>
                </a:cxn>
                <a:cxn ang="0">
                  <a:pos x="88" y="49"/>
                </a:cxn>
                <a:cxn ang="0">
                  <a:pos x="65" y="37"/>
                </a:cxn>
                <a:cxn ang="0">
                  <a:pos x="42" y="25"/>
                </a:cxn>
                <a:cxn ang="0">
                  <a:pos x="21" y="1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14" h="113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7" y="35"/>
                  </a:lnTo>
                  <a:lnTo>
                    <a:pt x="115" y="51"/>
                  </a:lnTo>
                  <a:lnTo>
                    <a:pt x="154" y="67"/>
                  </a:lnTo>
                  <a:lnTo>
                    <a:pt x="175" y="73"/>
                  </a:lnTo>
                  <a:lnTo>
                    <a:pt x="195" y="80"/>
                  </a:lnTo>
                  <a:lnTo>
                    <a:pt x="217" y="86"/>
                  </a:lnTo>
                  <a:lnTo>
                    <a:pt x="239" y="92"/>
                  </a:lnTo>
                  <a:lnTo>
                    <a:pt x="262" y="96"/>
                  </a:lnTo>
                  <a:lnTo>
                    <a:pt x="284" y="99"/>
                  </a:lnTo>
                  <a:lnTo>
                    <a:pt x="309" y="101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44" y="103"/>
                  </a:lnTo>
                  <a:lnTo>
                    <a:pt x="354" y="102"/>
                  </a:lnTo>
                  <a:lnTo>
                    <a:pt x="375" y="101"/>
                  </a:lnTo>
                  <a:lnTo>
                    <a:pt x="386" y="101"/>
                  </a:lnTo>
                  <a:lnTo>
                    <a:pt x="395" y="102"/>
                  </a:lnTo>
                  <a:lnTo>
                    <a:pt x="405" y="106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384" y="112"/>
                  </a:lnTo>
                  <a:lnTo>
                    <a:pt x="355" y="113"/>
                  </a:lnTo>
                  <a:lnTo>
                    <a:pt x="327" y="112"/>
                  </a:lnTo>
                  <a:lnTo>
                    <a:pt x="298" y="110"/>
                  </a:lnTo>
                  <a:lnTo>
                    <a:pt x="270" y="106"/>
                  </a:lnTo>
                  <a:lnTo>
                    <a:pt x="242" y="100"/>
                  </a:lnTo>
                  <a:lnTo>
                    <a:pt x="216" y="94"/>
                  </a:lnTo>
                  <a:lnTo>
                    <a:pt x="189" y="86"/>
                  </a:lnTo>
                  <a:lnTo>
                    <a:pt x="163" y="79"/>
                  </a:lnTo>
                  <a:lnTo>
                    <a:pt x="137" y="69"/>
                  </a:lnTo>
                  <a:lnTo>
                    <a:pt x="113" y="60"/>
                  </a:lnTo>
                  <a:lnTo>
                    <a:pt x="88" y="49"/>
                  </a:lnTo>
                  <a:lnTo>
                    <a:pt x="65" y="37"/>
                  </a:lnTo>
                  <a:lnTo>
                    <a:pt x="42" y="25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108"/>
            <p:cNvSpPr>
              <a:spLocks/>
            </p:cNvSpPr>
            <p:nvPr/>
          </p:nvSpPr>
          <p:spPr bwMode="auto">
            <a:xfrm>
              <a:off x="4573588" y="1673225"/>
              <a:ext cx="117475" cy="31750"/>
            </a:xfrm>
            <a:custGeom>
              <a:avLst/>
              <a:gdLst/>
              <a:ahLst/>
              <a:cxnLst>
                <a:cxn ang="0">
                  <a:pos x="222" y="54"/>
                </a:cxn>
                <a:cxn ang="0">
                  <a:pos x="222" y="54"/>
                </a:cxn>
                <a:cxn ang="0">
                  <a:pos x="216" y="58"/>
                </a:cxn>
                <a:cxn ang="0">
                  <a:pos x="208" y="60"/>
                </a:cxn>
                <a:cxn ang="0">
                  <a:pos x="202" y="60"/>
                </a:cxn>
                <a:cxn ang="0">
                  <a:pos x="195" y="60"/>
                </a:cxn>
                <a:cxn ang="0">
                  <a:pos x="180" y="57"/>
                </a:cxn>
                <a:cxn ang="0">
                  <a:pos x="165" y="52"/>
                </a:cxn>
                <a:cxn ang="0">
                  <a:pos x="165" y="52"/>
                </a:cxn>
                <a:cxn ang="0">
                  <a:pos x="121" y="44"/>
                </a:cxn>
                <a:cxn ang="0">
                  <a:pos x="98" y="38"/>
                </a:cxn>
                <a:cxn ang="0">
                  <a:pos x="77" y="32"/>
                </a:cxn>
                <a:cxn ang="0">
                  <a:pos x="55" y="26"/>
                </a:cxn>
                <a:cxn ang="0">
                  <a:pos x="35" y="18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8" y="3"/>
                </a:cxn>
                <a:cxn ang="0">
                  <a:pos x="35" y="9"/>
                </a:cxn>
                <a:cxn ang="0">
                  <a:pos x="52" y="18"/>
                </a:cxn>
                <a:cxn ang="0">
                  <a:pos x="61" y="21"/>
                </a:cxn>
                <a:cxn ang="0">
                  <a:pos x="69" y="24"/>
                </a:cxn>
                <a:cxn ang="0">
                  <a:pos x="69" y="24"/>
                </a:cxn>
                <a:cxn ang="0">
                  <a:pos x="96" y="32"/>
                </a:cxn>
                <a:cxn ang="0">
                  <a:pos x="127" y="39"/>
                </a:cxn>
                <a:cxn ang="0">
                  <a:pos x="160" y="46"/>
                </a:cxn>
                <a:cxn ang="0">
                  <a:pos x="177" y="48"/>
                </a:cxn>
                <a:cxn ang="0">
                  <a:pos x="193" y="49"/>
                </a:cxn>
                <a:cxn ang="0">
                  <a:pos x="193" y="49"/>
                </a:cxn>
                <a:cxn ang="0">
                  <a:pos x="201" y="49"/>
                </a:cxn>
                <a:cxn ang="0">
                  <a:pos x="208" y="49"/>
                </a:cxn>
                <a:cxn ang="0">
                  <a:pos x="212" y="49"/>
                </a:cxn>
                <a:cxn ang="0">
                  <a:pos x="216" y="50"/>
                </a:cxn>
                <a:cxn ang="0">
                  <a:pos x="219" y="51"/>
                </a:cxn>
                <a:cxn ang="0">
                  <a:pos x="222" y="54"/>
                </a:cxn>
                <a:cxn ang="0">
                  <a:pos x="222" y="54"/>
                </a:cxn>
              </a:cxnLst>
              <a:rect l="0" t="0" r="r" b="b"/>
              <a:pathLst>
                <a:path w="222" h="60">
                  <a:moveTo>
                    <a:pt x="222" y="54"/>
                  </a:moveTo>
                  <a:lnTo>
                    <a:pt x="222" y="54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5" y="60"/>
                  </a:lnTo>
                  <a:lnTo>
                    <a:pt x="180" y="57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21" y="44"/>
                  </a:lnTo>
                  <a:lnTo>
                    <a:pt x="98" y="38"/>
                  </a:lnTo>
                  <a:lnTo>
                    <a:pt x="77" y="32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35" y="9"/>
                  </a:lnTo>
                  <a:lnTo>
                    <a:pt x="52" y="18"/>
                  </a:lnTo>
                  <a:lnTo>
                    <a:pt x="61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96" y="32"/>
                  </a:lnTo>
                  <a:lnTo>
                    <a:pt x="127" y="39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201" y="49"/>
                  </a:lnTo>
                  <a:lnTo>
                    <a:pt x="208" y="49"/>
                  </a:lnTo>
                  <a:lnTo>
                    <a:pt x="212" y="49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109"/>
            <p:cNvSpPr>
              <a:spLocks noEditPoints="1"/>
            </p:cNvSpPr>
            <p:nvPr/>
          </p:nvSpPr>
          <p:spPr bwMode="auto">
            <a:xfrm>
              <a:off x="4256088" y="1033463"/>
              <a:ext cx="784225" cy="747713"/>
            </a:xfrm>
            <a:custGeom>
              <a:avLst/>
              <a:gdLst/>
              <a:ahLst/>
              <a:cxnLst>
                <a:cxn ang="0">
                  <a:pos x="402" y="183"/>
                </a:cxn>
                <a:cxn ang="0">
                  <a:pos x="558" y="21"/>
                </a:cxn>
                <a:cxn ang="0">
                  <a:pos x="749" y="17"/>
                </a:cxn>
                <a:cxn ang="0">
                  <a:pos x="1125" y="200"/>
                </a:cxn>
                <a:cxn ang="0">
                  <a:pos x="1392" y="533"/>
                </a:cxn>
                <a:cxn ang="0">
                  <a:pos x="1473" y="988"/>
                </a:cxn>
                <a:cxn ang="0">
                  <a:pos x="1356" y="1217"/>
                </a:cxn>
                <a:cxn ang="0">
                  <a:pos x="1220" y="1333"/>
                </a:cxn>
                <a:cxn ang="0">
                  <a:pos x="808" y="1411"/>
                </a:cxn>
                <a:cxn ang="0">
                  <a:pos x="450" y="1301"/>
                </a:cxn>
                <a:cxn ang="0">
                  <a:pos x="205" y="1130"/>
                </a:cxn>
                <a:cxn ang="0">
                  <a:pos x="13" y="807"/>
                </a:cxn>
                <a:cxn ang="0">
                  <a:pos x="26" y="553"/>
                </a:cxn>
                <a:cxn ang="0">
                  <a:pos x="223" y="356"/>
                </a:cxn>
                <a:cxn ang="0">
                  <a:pos x="1383" y="1177"/>
                </a:cxn>
                <a:cxn ang="0">
                  <a:pos x="1444" y="1044"/>
                </a:cxn>
                <a:cxn ang="0">
                  <a:pos x="1440" y="707"/>
                </a:cxn>
                <a:cxn ang="0">
                  <a:pos x="1228" y="323"/>
                </a:cxn>
                <a:cxn ang="0">
                  <a:pos x="990" y="126"/>
                </a:cxn>
                <a:cxn ang="0">
                  <a:pos x="756" y="33"/>
                </a:cxn>
                <a:cxn ang="0">
                  <a:pos x="576" y="35"/>
                </a:cxn>
                <a:cxn ang="0">
                  <a:pos x="407" y="207"/>
                </a:cxn>
                <a:cxn ang="0">
                  <a:pos x="397" y="580"/>
                </a:cxn>
                <a:cxn ang="0">
                  <a:pos x="580" y="950"/>
                </a:cxn>
                <a:cxn ang="0">
                  <a:pos x="747" y="1113"/>
                </a:cxn>
                <a:cxn ang="0">
                  <a:pos x="1205" y="1257"/>
                </a:cxn>
                <a:cxn ang="0">
                  <a:pos x="358" y="481"/>
                </a:cxn>
                <a:cxn ang="0">
                  <a:pos x="1079" y="1301"/>
                </a:cxn>
                <a:cxn ang="0">
                  <a:pos x="760" y="1194"/>
                </a:cxn>
                <a:cxn ang="0">
                  <a:pos x="459" y="861"/>
                </a:cxn>
                <a:cxn ang="0">
                  <a:pos x="416" y="779"/>
                </a:cxn>
                <a:cxn ang="0">
                  <a:pos x="367" y="628"/>
                </a:cxn>
                <a:cxn ang="0">
                  <a:pos x="315" y="354"/>
                </a:cxn>
                <a:cxn ang="0">
                  <a:pos x="62" y="536"/>
                </a:cxn>
                <a:cxn ang="0">
                  <a:pos x="91" y="900"/>
                </a:cxn>
                <a:cxn ang="0">
                  <a:pos x="267" y="1111"/>
                </a:cxn>
                <a:cxn ang="0">
                  <a:pos x="367" y="1192"/>
                </a:cxn>
                <a:cxn ang="0">
                  <a:pos x="565" y="1299"/>
                </a:cxn>
                <a:cxn ang="0">
                  <a:pos x="707" y="1350"/>
                </a:cxn>
                <a:cxn ang="0">
                  <a:pos x="868" y="1367"/>
                </a:cxn>
                <a:cxn ang="0">
                  <a:pos x="1161" y="1316"/>
                </a:cxn>
                <a:cxn ang="0">
                  <a:pos x="361" y="497"/>
                </a:cxn>
                <a:cxn ang="0">
                  <a:pos x="401" y="680"/>
                </a:cxn>
                <a:cxn ang="0">
                  <a:pos x="613" y="1047"/>
                </a:cxn>
                <a:cxn ang="0">
                  <a:pos x="950" y="1262"/>
                </a:cxn>
                <a:cxn ang="0">
                  <a:pos x="994" y="1255"/>
                </a:cxn>
                <a:cxn ang="0">
                  <a:pos x="614" y="1006"/>
                </a:cxn>
                <a:cxn ang="0">
                  <a:pos x="372" y="546"/>
                </a:cxn>
                <a:cxn ang="0">
                  <a:pos x="34" y="589"/>
                </a:cxn>
                <a:cxn ang="0">
                  <a:pos x="21" y="789"/>
                </a:cxn>
                <a:cxn ang="0">
                  <a:pos x="118" y="998"/>
                </a:cxn>
                <a:cxn ang="0">
                  <a:pos x="239" y="1138"/>
                </a:cxn>
                <a:cxn ang="0">
                  <a:pos x="354" y="1227"/>
                </a:cxn>
                <a:cxn ang="0">
                  <a:pos x="741" y="1384"/>
                </a:cxn>
                <a:cxn ang="0">
                  <a:pos x="1209" y="1318"/>
                </a:cxn>
                <a:cxn ang="0">
                  <a:pos x="1254" y="1276"/>
                </a:cxn>
                <a:cxn ang="0">
                  <a:pos x="1096" y="1357"/>
                </a:cxn>
                <a:cxn ang="0">
                  <a:pos x="686" y="1357"/>
                </a:cxn>
                <a:cxn ang="0">
                  <a:pos x="431" y="1247"/>
                </a:cxn>
                <a:cxn ang="0">
                  <a:pos x="66" y="886"/>
                </a:cxn>
                <a:cxn ang="0">
                  <a:pos x="27" y="689"/>
                </a:cxn>
              </a:cxnLst>
              <a:rect l="0" t="0" r="r" b="b"/>
              <a:pathLst>
                <a:path w="1482" h="1414">
                  <a:moveTo>
                    <a:pt x="338" y="333"/>
                  </a:moveTo>
                  <a:lnTo>
                    <a:pt x="338" y="333"/>
                  </a:lnTo>
                  <a:lnTo>
                    <a:pt x="343" y="321"/>
                  </a:lnTo>
                  <a:lnTo>
                    <a:pt x="346" y="309"/>
                  </a:lnTo>
                  <a:lnTo>
                    <a:pt x="353" y="286"/>
                  </a:lnTo>
                  <a:lnTo>
                    <a:pt x="360" y="263"/>
                  </a:lnTo>
                  <a:lnTo>
                    <a:pt x="364" y="252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75" y="230"/>
                  </a:lnTo>
                  <a:lnTo>
                    <a:pt x="382" y="220"/>
                  </a:lnTo>
                  <a:lnTo>
                    <a:pt x="389" y="21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7" y="195"/>
                  </a:lnTo>
                  <a:lnTo>
                    <a:pt x="399" y="189"/>
                  </a:lnTo>
                  <a:lnTo>
                    <a:pt x="402" y="183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17" y="154"/>
                  </a:lnTo>
                  <a:lnTo>
                    <a:pt x="431" y="133"/>
                  </a:lnTo>
                  <a:lnTo>
                    <a:pt x="445" y="112"/>
                  </a:lnTo>
                  <a:lnTo>
                    <a:pt x="453" y="103"/>
                  </a:lnTo>
                  <a:lnTo>
                    <a:pt x="462" y="95"/>
                  </a:lnTo>
                  <a:lnTo>
                    <a:pt x="462" y="95"/>
                  </a:lnTo>
                  <a:lnTo>
                    <a:pt x="468" y="89"/>
                  </a:lnTo>
                  <a:lnTo>
                    <a:pt x="475" y="83"/>
                  </a:lnTo>
                  <a:lnTo>
                    <a:pt x="484" y="78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509" y="57"/>
                  </a:lnTo>
                  <a:lnTo>
                    <a:pt x="527" y="42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0" y="17"/>
                  </a:lnTo>
                  <a:lnTo>
                    <a:pt x="570" y="17"/>
                  </a:lnTo>
                  <a:lnTo>
                    <a:pt x="578" y="13"/>
                  </a:lnTo>
                  <a:lnTo>
                    <a:pt x="589" y="11"/>
                  </a:lnTo>
                  <a:lnTo>
                    <a:pt x="611" y="5"/>
                  </a:lnTo>
                  <a:lnTo>
                    <a:pt x="636" y="2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3" y="0"/>
                  </a:lnTo>
                  <a:lnTo>
                    <a:pt x="697" y="1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20" y="5"/>
                  </a:lnTo>
                  <a:lnTo>
                    <a:pt x="729" y="10"/>
                  </a:lnTo>
                  <a:lnTo>
                    <a:pt x="739" y="14"/>
                  </a:lnTo>
                  <a:lnTo>
                    <a:pt x="749" y="17"/>
                  </a:lnTo>
                  <a:lnTo>
                    <a:pt x="749" y="17"/>
                  </a:lnTo>
                  <a:lnTo>
                    <a:pt x="792" y="26"/>
                  </a:lnTo>
                  <a:lnTo>
                    <a:pt x="814" y="31"/>
                  </a:lnTo>
                  <a:lnTo>
                    <a:pt x="834" y="37"/>
                  </a:lnTo>
                  <a:lnTo>
                    <a:pt x="834" y="37"/>
                  </a:lnTo>
                  <a:lnTo>
                    <a:pt x="861" y="48"/>
                  </a:lnTo>
                  <a:lnTo>
                    <a:pt x="887" y="60"/>
                  </a:lnTo>
                  <a:lnTo>
                    <a:pt x="937" y="85"/>
                  </a:lnTo>
                  <a:lnTo>
                    <a:pt x="937" y="85"/>
                  </a:lnTo>
                  <a:lnTo>
                    <a:pt x="962" y="97"/>
                  </a:lnTo>
                  <a:lnTo>
                    <a:pt x="975" y="103"/>
                  </a:lnTo>
                  <a:lnTo>
                    <a:pt x="990" y="107"/>
                  </a:lnTo>
                  <a:lnTo>
                    <a:pt x="990" y="107"/>
                  </a:lnTo>
                  <a:lnTo>
                    <a:pt x="1025" y="129"/>
                  </a:lnTo>
                  <a:lnTo>
                    <a:pt x="1059" y="152"/>
                  </a:lnTo>
                  <a:lnTo>
                    <a:pt x="1092" y="176"/>
                  </a:lnTo>
                  <a:lnTo>
                    <a:pt x="1125" y="200"/>
                  </a:lnTo>
                  <a:lnTo>
                    <a:pt x="1125" y="200"/>
                  </a:lnTo>
                  <a:lnTo>
                    <a:pt x="1146" y="215"/>
                  </a:lnTo>
                  <a:lnTo>
                    <a:pt x="1165" y="233"/>
                  </a:lnTo>
                  <a:lnTo>
                    <a:pt x="1184" y="252"/>
                  </a:lnTo>
                  <a:lnTo>
                    <a:pt x="1202" y="271"/>
                  </a:lnTo>
                  <a:lnTo>
                    <a:pt x="1238" y="310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87" y="369"/>
                  </a:lnTo>
                  <a:lnTo>
                    <a:pt x="1301" y="388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42" y="445"/>
                  </a:lnTo>
                  <a:lnTo>
                    <a:pt x="1355" y="465"/>
                  </a:lnTo>
                  <a:lnTo>
                    <a:pt x="1367" y="485"/>
                  </a:lnTo>
                  <a:lnTo>
                    <a:pt x="1382" y="504"/>
                  </a:lnTo>
                  <a:lnTo>
                    <a:pt x="1382" y="504"/>
                  </a:lnTo>
                  <a:lnTo>
                    <a:pt x="1392" y="533"/>
                  </a:lnTo>
                  <a:lnTo>
                    <a:pt x="1404" y="562"/>
                  </a:lnTo>
                  <a:lnTo>
                    <a:pt x="1427" y="622"/>
                  </a:lnTo>
                  <a:lnTo>
                    <a:pt x="1439" y="652"/>
                  </a:lnTo>
                  <a:lnTo>
                    <a:pt x="1451" y="683"/>
                  </a:lnTo>
                  <a:lnTo>
                    <a:pt x="1459" y="715"/>
                  </a:lnTo>
                  <a:lnTo>
                    <a:pt x="1464" y="731"/>
                  </a:lnTo>
                  <a:lnTo>
                    <a:pt x="1467" y="747"/>
                  </a:lnTo>
                  <a:lnTo>
                    <a:pt x="1467" y="747"/>
                  </a:lnTo>
                  <a:lnTo>
                    <a:pt x="1473" y="783"/>
                  </a:lnTo>
                  <a:lnTo>
                    <a:pt x="1479" y="818"/>
                  </a:lnTo>
                  <a:lnTo>
                    <a:pt x="1481" y="853"/>
                  </a:lnTo>
                  <a:lnTo>
                    <a:pt x="1482" y="871"/>
                  </a:lnTo>
                  <a:lnTo>
                    <a:pt x="1482" y="890"/>
                  </a:lnTo>
                  <a:lnTo>
                    <a:pt x="1482" y="890"/>
                  </a:lnTo>
                  <a:lnTo>
                    <a:pt x="1480" y="922"/>
                  </a:lnTo>
                  <a:lnTo>
                    <a:pt x="1478" y="955"/>
                  </a:lnTo>
                  <a:lnTo>
                    <a:pt x="1473" y="988"/>
                  </a:lnTo>
                  <a:lnTo>
                    <a:pt x="1467" y="1021"/>
                  </a:lnTo>
                  <a:lnTo>
                    <a:pt x="1467" y="1021"/>
                  </a:lnTo>
                  <a:lnTo>
                    <a:pt x="1461" y="1047"/>
                  </a:lnTo>
                  <a:lnTo>
                    <a:pt x="1457" y="1060"/>
                  </a:lnTo>
                  <a:lnTo>
                    <a:pt x="1456" y="1073"/>
                  </a:lnTo>
                  <a:lnTo>
                    <a:pt x="1456" y="1073"/>
                  </a:lnTo>
                  <a:lnTo>
                    <a:pt x="1449" y="1097"/>
                  </a:lnTo>
                  <a:lnTo>
                    <a:pt x="1438" y="1122"/>
                  </a:lnTo>
                  <a:lnTo>
                    <a:pt x="1426" y="1145"/>
                  </a:lnTo>
                  <a:lnTo>
                    <a:pt x="1419" y="1155"/>
                  </a:lnTo>
                  <a:lnTo>
                    <a:pt x="1411" y="1165"/>
                  </a:lnTo>
                  <a:lnTo>
                    <a:pt x="1404" y="1176"/>
                  </a:lnTo>
                  <a:lnTo>
                    <a:pt x="1395" y="1185"/>
                  </a:lnTo>
                  <a:lnTo>
                    <a:pt x="1386" y="1194"/>
                  </a:lnTo>
                  <a:lnTo>
                    <a:pt x="1376" y="1202"/>
                  </a:lnTo>
                  <a:lnTo>
                    <a:pt x="1366" y="1210"/>
                  </a:lnTo>
                  <a:lnTo>
                    <a:pt x="1356" y="1217"/>
                  </a:lnTo>
                  <a:lnTo>
                    <a:pt x="1344" y="1225"/>
                  </a:lnTo>
                  <a:lnTo>
                    <a:pt x="1332" y="1231"/>
                  </a:lnTo>
                  <a:lnTo>
                    <a:pt x="1332" y="1231"/>
                  </a:lnTo>
                  <a:lnTo>
                    <a:pt x="1328" y="1236"/>
                  </a:lnTo>
                  <a:lnTo>
                    <a:pt x="1323" y="1240"/>
                  </a:lnTo>
                  <a:lnTo>
                    <a:pt x="1318" y="1244"/>
                  </a:lnTo>
                  <a:lnTo>
                    <a:pt x="1313" y="1247"/>
                  </a:lnTo>
                  <a:lnTo>
                    <a:pt x="1300" y="1253"/>
                  </a:lnTo>
                  <a:lnTo>
                    <a:pt x="1286" y="1258"/>
                  </a:lnTo>
                  <a:lnTo>
                    <a:pt x="1286" y="1258"/>
                  </a:lnTo>
                  <a:lnTo>
                    <a:pt x="1279" y="1269"/>
                  </a:lnTo>
                  <a:lnTo>
                    <a:pt x="1271" y="1279"/>
                  </a:lnTo>
                  <a:lnTo>
                    <a:pt x="1264" y="1291"/>
                  </a:lnTo>
                  <a:lnTo>
                    <a:pt x="1257" y="1304"/>
                  </a:lnTo>
                  <a:lnTo>
                    <a:pt x="1257" y="1304"/>
                  </a:lnTo>
                  <a:lnTo>
                    <a:pt x="1239" y="1319"/>
                  </a:lnTo>
                  <a:lnTo>
                    <a:pt x="1220" y="1333"/>
                  </a:lnTo>
                  <a:lnTo>
                    <a:pt x="1198" y="1346"/>
                  </a:lnTo>
                  <a:lnTo>
                    <a:pt x="1175" y="1358"/>
                  </a:lnTo>
                  <a:lnTo>
                    <a:pt x="1151" y="1368"/>
                  </a:lnTo>
                  <a:lnTo>
                    <a:pt x="1125" y="1377"/>
                  </a:lnTo>
                  <a:lnTo>
                    <a:pt x="1100" y="1385"/>
                  </a:lnTo>
                  <a:lnTo>
                    <a:pt x="1073" y="1393"/>
                  </a:lnTo>
                  <a:lnTo>
                    <a:pt x="1045" y="1398"/>
                  </a:lnTo>
                  <a:lnTo>
                    <a:pt x="1017" y="1404"/>
                  </a:lnTo>
                  <a:lnTo>
                    <a:pt x="988" y="1408"/>
                  </a:lnTo>
                  <a:lnTo>
                    <a:pt x="961" y="1411"/>
                  </a:lnTo>
                  <a:lnTo>
                    <a:pt x="932" y="1413"/>
                  </a:lnTo>
                  <a:lnTo>
                    <a:pt x="903" y="1414"/>
                  </a:lnTo>
                  <a:lnTo>
                    <a:pt x="875" y="1414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28" y="1413"/>
                  </a:lnTo>
                  <a:lnTo>
                    <a:pt x="808" y="1411"/>
                  </a:lnTo>
                  <a:lnTo>
                    <a:pt x="770" y="1405"/>
                  </a:lnTo>
                  <a:lnTo>
                    <a:pt x="731" y="1397"/>
                  </a:lnTo>
                  <a:lnTo>
                    <a:pt x="692" y="1389"/>
                  </a:lnTo>
                  <a:lnTo>
                    <a:pt x="692" y="1389"/>
                  </a:lnTo>
                  <a:lnTo>
                    <a:pt x="655" y="1381"/>
                  </a:lnTo>
                  <a:lnTo>
                    <a:pt x="619" y="1372"/>
                  </a:lnTo>
                  <a:lnTo>
                    <a:pt x="585" y="1362"/>
                  </a:lnTo>
                  <a:lnTo>
                    <a:pt x="551" y="1350"/>
                  </a:lnTo>
                  <a:lnTo>
                    <a:pt x="551" y="1350"/>
                  </a:lnTo>
                  <a:lnTo>
                    <a:pt x="547" y="1348"/>
                  </a:lnTo>
                  <a:lnTo>
                    <a:pt x="543" y="1345"/>
                  </a:lnTo>
                  <a:lnTo>
                    <a:pt x="539" y="1342"/>
                  </a:lnTo>
                  <a:lnTo>
                    <a:pt x="534" y="1339"/>
                  </a:lnTo>
                  <a:lnTo>
                    <a:pt x="534" y="1339"/>
                  </a:lnTo>
                  <a:lnTo>
                    <a:pt x="505" y="1328"/>
                  </a:lnTo>
                  <a:lnTo>
                    <a:pt x="478" y="1314"/>
                  </a:lnTo>
                  <a:lnTo>
                    <a:pt x="450" y="1301"/>
                  </a:lnTo>
                  <a:lnTo>
                    <a:pt x="424" y="1286"/>
                  </a:lnTo>
                  <a:lnTo>
                    <a:pt x="424" y="1286"/>
                  </a:lnTo>
                  <a:lnTo>
                    <a:pt x="414" y="1281"/>
                  </a:lnTo>
                  <a:lnTo>
                    <a:pt x="406" y="1273"/>
                  </a:lnTo>
                  <a:lnTo>
                    <a:pt x="397" y="1267"/>
                  </a:lnTo>
                  <a:lnTo>
                    <a:pt x="388" y="1261"/>
                  </a:lnTo>
                  <a:lnTo>
                    <a:pt x="388" y="1261"/>
                  </a:lnTo>
                  <a:lnTo>
                    <a:pt x="379" y="1256"/>
                  </a:lnTo>
                  <a:lnTo>
                    <a:pt x="371" y="1253"/>
                  </a:lnTo>
                  <a:lnTo>
                    <a:pt x="361" y="1248"/>
                  </a:lnTo>
                  <a:lnTo>
                    <a:pt x="352" y="1243"/>
                  </a:lnTo>
                  <a:lnTo>
                    <a:pt x="352" y="1243"/>
                  </a:lnTo>
                  <a:lnTo>
                    <a:pt x="315" y="1216"/>
                  </a:lnTo>
                  <a:lnTo>
                    <a:pt x="277" y="1188"/>
                  </a:lnTo>
                  <a:lnTo>
                    <a:pt x="240" y="1160"/>
                  </a:lnTo>
                  <a:lnTo>
                    <a:pt x="205" y="1130"/>
                  </a:lnTo>
                  <a:lnTo>
                    <a:pt x="205" y="1130"/>
                  </a:lnTo>
                  <a:lnTo>
                    <a:pt x="192" y="1118"/>
                  </a:lnTo>
                  <a:lnTo>
                    <a:pt x="179" y="1105"/>
                  </a:lnTo>
                  <a:lnTo>
                    <a:pt x="179" y="1105"/>
                  </a:lnTo>
                  <a:lnTo>
                    <a:pt x="160" y="1086"/>
                  </a:lnTo>
                  <a:lnTo>
                    <a:pt x="151" y="1075"/>
                  </a:lnTo>
                  <a:lnTo>
                    <a:pt x="141" y="1064"/>
                  </a:lnTo>
                  <a:lnTo>
                    <a:pt x="141" y="1064"/>
                  </a:lnTo>
                  <a:lnTo>
                    <a:pt x="120" y="1037"/>
                  </a:lnTo>
                  <a:lnTo>
                    <a:pt x="101" y="1009"/>
                  </a:lnTo>
                  <a:lnTo>
                    <a:pt x="81" y="979"/>
                  </a:lnTo>
                  <a:lnTo>
                    <a:pt x="64" y="948"/>
                  </a:lnTo>
                  <a:lnTo>
                    <a:pt x="48" y="914"/>
                  </a:lnTo>
                  <a:lnTo>
                    <a:pt x="34" y="880"/>
                  </a:lnTo>
                  <a:lnTo>
                    <a:pt x="28" y="863"/>
                  </a:lnTo>
                  <a:lnTo>
                    <a:pt x="23" y="845"/>
                  </a:lnTo>
                  <a:lnTo>
                    <a:pt x="17" y="827"/>
                  </a:lnTo>
                  <a:lnTo>
                    <a:pt x="13" y="807"/>
                  </a:lnTo>
                  <a:lnTo>
                    <a:pt x="13" y="807"/>
                  </a:lnTo>
                  <a:lnTo>
                    <a:pt x="12" y="803"/>
                  </a:lnTo>
                  <a:lnTo>
                    <a:pt x="10" y="800"/>
                  </a:lnTo>
                  <a:lnTo>
                    <a:pt x="5" y="793"/>
                  </a:lnTo>
                  <a:lnTo>
                    <a:pt x="5" y="793"/>
                  </a:lnTo>
                  <a:lnTo>
                    <a:pt x="2" y="755"/>
                  </a:lnTo>
                  <a:lnTo>
                    <a:pt x="0" y="718"/>
                  </a:lnTo>
                  <a:lnTo>
                    <a:pt x="0" y="700"/>
                  </a:lnTo>
                  <a:lnTo>
                    <a:pt x="1" y="683"/>
                  </a:lnTo>
                  <a:lnTo>
                    <a:pt x="2" y="665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9" y="613"/>
                  </a:lnTo>
                  <a:lnTo>
                    <a:pt x="12" y="597"/>
                  </a:lnTo>
                  <a:lnTo>
                    <a:pt x="16" y="582"/>
                  </a:lnTo>
                  <a:lnTo>
                    <a:pt x="20" y="567"/>
                  </a:lnTo>
                  <a:lnTo>
                    <a:pt x="26" y="553"/>
                  </a:lnTo>
                  <a:lnTo>
                    <a:pt x="32" y="540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5" y="517"/>
                  </a:lnTo>
                  <a:lnTo>
                    <a:pt x="51" y="509"/>
                  </a:lnTo>
                  <a:lnTo>
                    <a:pt x="59" y="500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72" y="481"/>
                  </a:lnTo>
                  <a:lnTo>
                    <a:pt x="79" y="470"/>
                  </a:lnTo>
                  <a:lnTo>
                    <a:pt x="96" y="450"/>
                  </a:lnTo>
                  <a:lnTo>
                    <a:pt x="115" y="431"/>
                  </a:lnTo>
                  <a:lnTo>
                    <a:pt x="135" y="414"/>
                  </a:lnTo>
                  <a:lnTo>
                    <a:pt x="155" y="398"/>
                  </a:lnTo>
                  <a:lnTo>
                    <a:pt x="178" y="383"/>
                  </a:lnTo>
                  <a:lnTo>
                    <a:pt x="200" y="369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53" y="349"/>
                  </a:lnTo>
                  <a:lnTo>
                    <a:pt x="280" y="343"/>
                  </a:lnTo>
                  <a:lnTo>
                    <a:pt x="306" y="336"/>
                  </a:lnTo>
                  <a:lnTo>
                    <a:pt x="321" y="334"/>
                  </a:lnTo>
                  <a:lnTo>
                    <a:pt x="338" y="333"/>
                  </a:lnTo>
                  <a:lnTo>
                    <a:pt x="338" y="333"/>
                  </a:lnTo>
                  <a:close/>
                  <a:moveTo>
                    <a:pt x="1316" y="1222"/>
                  </a:moveTo>
                  <a:lnTo>
                    <a:pt x="1316" y="1222"/>
                  </a:lnTo>
                  <a:lnTo>
                    <a:pt x="1335" y="1212"/>
                  </a:lnTo>
                  <a:lnTo>
                    <a:pt x="1352" y="1203"/>
                  </a:lnTo>
                  <a:lnTo>
                    <a:pt x="1360" y="1198"/>
                  </a:lnTo>
                  <a:lnTo>
                    <a:pt x="1367" y="1193"/>
                  </a:lnTo>
                  <a:lnTo>
                    <a:pt x="1375" y="1187"/>
                  </a:lnTo>
                  <a:lnTo>
                    <a:pt x="1380" y="1181"/>
                  </a:lnTo>
                  <a:lnTo>
                    <a:pt x="1380" y="1181"/>
                  </a:lnTo>
                  <a:lnTo>
                    <a:pt x="1383" y="1177"/>
                  </a:lnTo>
                  <a:lnTo>
                    <a:pt x="1385" y="1171"/>
                  </a:lnTo>
                  <a:lnTo>
                    <a:pt x="1387" y="1166"/>
                  </a:lnTo>
                  <a:lnTo>
                    <a:pt x="1389" y="1162"/>
                  </a:lnTo>
                  <a:lnTo>
                    <a:pt x="1389" y="1162"/>
                  </a:lnTo>
                  <a:lnTo>
                    <a:pt x="1393" y="1157"/>
                  </a:lnTo>
                  <a:lnTo>
                    <a:pt x="1398" y="1153"/>
                  </a:lnTo>
                  <a:lnTo>
                    <a:pt x="1404" y="1149"/>
                  </a:lnTo>
                  <a:lnTo>
                    <a:pt x="1408" y="1143"/>
                  </a:lnTo>
                  <a:lnTo>
                    <a:pt x="1408" y="1143"/>
                  </a:lnTo>
                  <a:lnTo>
                    <a:pt x="1414" y="1135"/>
                  </a:lnTo>
                  <a:lnTo>
                    <a:pt x="1420" y="1125"/>
                  </a:lnTo>
                  <a:lnTo>
                    <a:pt x="1429" y="1105"/>
                  </a:lnTo>
                  <a:lnTo>
                    <a:pt x="1437" y="1083"/>
                  </a:lnTo>
                  <a:lnTo>
                    <a:pt x="1442" y="1064"/>
                  </a:lnTo>
                  <a:lnTo>
                    <a:pt x="1442" y="1064"/>
                  </a:lnTo>
                  <a:lnTo>
                    <a:pt x="1443" y="1054"/>
                  </a:lnTo>
                  <a:lnTo>
                    <a:pt x="1444" y="1044"/>
                  </a:lnTo>
                  <a:lnTo>
                    <a:pt x="1444" y="1034"/>
                  </a:lnTo>
                  <a:lnTo>
                    <a:pt x="1446" y="1025"/>
                  </a:lnTo>
                  <a:lnTo>
                    <a:pt x="1446" y="1025"/>
                  </a:lnTo>
                  <a:lnTo>
                    <a:pt x="1453" y="989"/>
                  </a:lnTo>
                  <a:lnTo>
                    <a:pt x="1458" y="955"/>
                  </a:lnTo>
                  <a:lnTo>
                    <a:pt x="1464" y="921"/>
                  </a:lnTo>
                  <a:lnTo>
                    <a:pt x="1465" y="904"/>
                  </a:lnTo>
                  <a:lnTo>
                    <a:pt x="1466" y="885"/>
                  </a:lnTo>
                  <a:lnTo>
                    <a:pt x="1466" y="885"/>
                  </a:lnTo>
                  <a:lnTo>
                    <a:pt x="1465" y="847"/>
                  </a:lnTo>
                  <a:lnTo>
                    <a:pt x="1463" y="809"/>
                  </a:lnTo>
                  <a:lnTo>
                    <a:pt x="1461" y="790"/>
                  </a:lnTo>
                  <a:lnTo>
                    <a:pt x="1457" y="772"/>
                  </a:lnTo>
                  <a:lnTo>
                    <a:pt x="1454" y="754"/>
                  </a:lnTo>
                  <a:lnTo>
                    <a:pt x="1450" y="734"/>
                  </a:lnTo>
                  <a:lnTo>
                    <a:pt x="1450" y="734"/>
                  </a:lnTo>
                  <a:lnTo>
                    <a:pt x="1440" y="707"/>
                  </a:lnTo>
                  <a:lnTo>
                    <a:pt x="1440" y="707"/>
                  </a:lnTo>
                  <a:lnTo>
                    <a:pt x="1436" y="691"/>
                  </a:lnTo>
                  <a:lnTo>
                    <a:pt x="1429" y="674"/>
                  </a:lnTo>
                  <a:lnTo>
                    <a:pt x="1429" y="674"/>
                  </a:lnTo>
                  <a:lnTo>
                    <a:pt x="1412" y="626"/>
                  </a:lnTo>
                  <a:lnTo>
                    <a:pt x="1393" y="577"/>
                  </a:lnTo>
                  <a:lnTo>
                    <a:pt x="1383" y="552"/>
                  </a:lnTo>
                  <a:lnTo>
                    <a:pt x="1372" y="529"/>
                  </a:lnTo>
                  <a:lnTo>
                    <a:pt x="1360" y="506"/>
                  </a:lnTo>
                  <a:lnTo>
                    <a:pt x="1348" y="486"/>
                  </a:lnTo>
                  <a:lnTo>
                    <a:pt x="1348" y="486"/>
                  </a:lnTo>
                  <a:lnTo>
                    <a:pt x="1317" y="441"/>
                  </a:lnTo>
                  <a:lnTo>
                    <a:pt x="1286" y="397"/>
                  </a:lnTo>
                  <a:lnTo>
                    <a:pt x="1286" y="397"/>
                  </a:lnTo>
                  <a:lnTo>
                    <a:pt x="1268" y="373"/>
                  </a:lnTo>
                  <a:lnTo>
                    <a:pt x="1247" y="347"/>
                  </a:lnTo>
                  <a:lnTo>
                    <a:pt x="1228" y="323"/>
                  </a:lnTo>
                  <a:lnTo>
                    <a:pt x="1208" y="301"/>
                  </a:lnTo>
                  <a:lnTo>
                    <a:pt x="1208" y="301"/>
                  </a:lnTo>
                  <a:lnTo>
                    <a:pt x="1186" y="278"/>
                  </a:lnTo>
                  <a:lnTo>
                    <a:pt x="1165" y="256"/>
                  </a:lnTo>
                  <a:lnTo>
                    <a:pt x="1143" y="235"/>
                  </a:lnTo>
                  <a:lnTo>
                    <a:pt x="1131" y="225"/>
                  </a:lnTo>
                  <a:lnTo>
                    <a:pt x="1119" y="216"/>
                  </a:lnTo>
                  <a:lnTo>
                    <a:pt x="1119" y="216"/>
                  </a:lnTo>
                  <a:lnTo>
                    <a:pt x="1080" y="188"/>
                  </a:lnTo>
                  <a:lnTo>
                    <a:pt x="1042" y="163"/>
                  </a:lnTo>
                  <a:lnTo>
                    <a:pt x="1042" y="163"/>
                  </a:lnTo>
                  <a:lnTo>
                    <a:pt x="1035" y="157"/>
                  </a:lnTo>
                  <a:lnTo>
                    <a:pt x="1030" y="153"/>
                  </a:lnTo>
                  <a:lnTo>
                    <a:pt x="1017" y="142"/>
                  </a:lnTo>
                  <a:lnTo>
                    <a:pt x="1017" y="142"/>
                  </a:lnTo>
                  <a:lnTo>
                    <a:pt x="1004" y="135"/>
                  </a:lnTo>
                  <a:lnTo>
                    <a:pt x="990" y="126"/>
                  </a:lnTo>
                  <a:lnTo>
                    <a:pt x="961" y="111"/>
                  </a:lnTo>
                  <a:lnTo>
                    <a:pt x="929" y="96"/>
                  </a:lnTo>
                  <a:lnTo>
                    <a:pt x="901" y="85"/>
                  </a:lnTo>
                  <a:lnTo>
                    <a:pt x="901" y="85"/>
                  </a:lnTo>
                  <a:lnTo>
                    <a:pt x="879" y="76"/>
                  </a:lnTo>
                  <a:lnTo>
                    <a:pt x="867" y="73"/>
                  </a:lnTo>
                  <a:lnTo>
                    <a:pt x="858" y="68"/>
                  </a:lnTo>
                  <a:lnTo>
                    <a:pt x="858" y="68"/>
                  </a:lnTo>
                  <a:lnTo>
                    <a:pt x="852" y="65"/>
                  </a:lnTo>
                  <a:lnTo>
                    <a:pt x="847" y="61"/>
                  </a:lnTo>
                  <a:lnTo>
                    <a:pt x="842" y="57"/>
                  </a:lnTo>
                  <a:lnTo>
                    <a:pt x="836" y="53"/>
                  </a:lnTo>
                  <a:lnTo>
                    <a:pt x="836" y="53"/>
                  </a:lnTo>
                  <a:lnTo>
                    <a:pt x="823" y="49"/>
                  </a:lnTo>
                  <a:lnTo>
                    <a:pt x="810" y="45"/>
                  </a:lnTo>
                  <a:lnTo>
                    <a:pt x="783" y="38"/>
                  </a:lnTo>
                  <a:lnTo>
                    <a:pt x="756" y="33"/>
                  </a:lnTo>
                  <a:lnTo>
                    <a:pt x="731" y="28"/>
                  </a:lnTo>
                  <a:lnTo>
                    <a:pt x="731" y="28"/>
                  </a:lnTo>
                  <a:lnTo>
                    <a:pt x="727" y="26"/>
                  </a:lnTo>
                  <a:lnTo>
                    <a:pt x="722" y="23"/>
                  </a:lnTo>
                  <a:lnTo>
                    <a:pt x="717" y="21"/>
                  </a:lnTo>
                  <a:lnTo>
                    <a:pt x="713" y="20"/>
                  </a:lnTo>
                  <a:lnTo>
                    <a:pt x="713" y="20"/>
                  </a:lnTo>
                  <a:lnTo>
                    <a:pt x="698" y="18"/>
                  </a:lnTo>
                  <a:lnTo>
                    <a:pt x="681" y="17"/>
                  </a:lnTo>
                  <a:lnTo>
                    <a:pt x="664" y="17"/>
                  </a:lnTo>
                  <a:lnTo>
                    <a:pt x="648" y="18"/>
                  </a:lnTo>
                  <a:lnTo>
                    <a:pt x="648" y="18"/>
                  </a:lnTo>
                  <a:lnTo>
                    <a:pt x="632" y="20"/>
                  </a:lnTo>
                  <a:lnTo>
                    <a:pt x="618" y="22"/>
                  </a:lnTo>
                  <a:lnTo>
                    <a:pt x="603" y="26"/>
                  </a:lnTo>
                  <a:lnTo>
                    <a:pt x="590" y="30"/>
                  </a:lnTo>
                  <a:lnTo>
                    <a:pt x="576" y="35"/>
                  </a:lnTo>
                  <a:lnTo>
                    <a:pt x="564" y="41"/>
                  </a:lnTo>
                  <a:lnTo>
                    <a:pt x="553" y="47"/>
                  </a:lnTo>
                  <a:lnTo>
                    <a:pt x="541" y="53"/>
                  </a:lnTo>
                  <a:lnTo>
                    <a:pt x="541" y="53"/>
                  </a:lnTo>
                  <a:lnTo>
                    <a:pt x="528" y="63"/>
                  </a:lnTo>
                  <a:lnTo>
                    <a:pt x="515" y="73"/>
                  </a:lnTo>
                  <a:lnTo>
                    <a:pt x="502" y="82"/>
                  </a:lnTo>
                  <a:lnTo>
                    <a:pt x="490" y="92"/>
                  </a:lnTo>
                  <a:lnTo>
                    <a:pt x="480" y="104"/>
                  </a:lnTo>
                  <a:lnTo>
                    <a:pt x="469" y="114"/>
                  </a:lnTo>
                  <a:lnTo>
                    <a:pt x="458" y="126"/>
                  </a:lnTo>
                  <a:lnTo>
                    <a:pt x="449" y="139"/>
                  </a:lnTo>
                  <a:lnTo>
                    <a:pt x="439" y="151"/>
                  </a:lnTo>
                  <a:lnTo>
                    <a:pt x="431" y="165"/>
                  </a:lnTo>
                  <a:lnTo>
                    <a:pt x="422" y="178"/>
                  </a:lnTo>
                  <a:lnTo>
                    <a:pt x="414" y="193"/>
                  </a:lnTo>
                  <a:lnTo>
                    <a:pt x="407" y="207"/>
                  </a:lnTo>
                  <a:lnTo>
                    <a:pt x="401" y="222"/>
                  </a:lnTo>
                  <a:lnTo>
                    <a:pt x="394" y="238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6" y="262"/>
                  </a:lnTo>
                  <a:lnTo>
                    <a:pt x="383" y="273"/>
                  </a:lnTo>
                  <a:lnTo>
                    <a:pt x="380" y="29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5" y="371"/>
                  </a:lnTo>
                  <a:lnTo>
                    <a:pt x="375" y="401"/>
                  </a:lnTo>
                  <a:lnTo>
                    <a:pt x="375" y="430"/>
                  </a:lnTo>
                  <a:lnTo>
                    <a:pt x="377" y="459"/>
                  </a:lnTo>
                  <a:lnTo>
                    <a:pt x="380" y="489"/>
                  </a:lnTo>
                  <a:lnTo>
                    <a:pt x="384" y="518"/>
                  </a:lnTo>
                  <a:lnTo>
                    <a:pt x="390" y="549"/>
                  </a:lnTo>
                  <a:lnTo>
                    <a:pt x="397" y="580"/>
                  </a:lnTo>
                  <a:lnTo>
                    <a:pt x="397" y="580"/>
                  </a:lnTo>
                  <a:lnTo>
                    <a:pt x="406" y="616"/>
                  </a:lnTo>
                  <a:lnTo>
                    <a:pt x="417" y="650"/>
                  </a:lnTo>
                  <a:lnTo>
                    <a:pt x="428" y="683"/>
                  </a:lnTo>
                  <a:lnTo>
                    <a:pt x="442" y="716"/>
                  </a:lnTo>
                  <a:lnTo>
                    <a:pt x="456" y="747"/>
                  </a:lnTo>
                  <a:lnTo>
                    <a:pt x="471" y="777"/>
                  </a:lnTo>
                  <a:lnTo>
                    <a:pt x="487" y="806"/>
                  </a:lnTo>
                  <a:lnTo>
                    <a:pt x="503" y="833"/>
                  </a:lnTo>
                  <a:lnTo>
                    <a:pt x="503" y="833"/>
                  </a:lnTo>
                  <a:lnTo>
                    <a:pt x="522" y="862"/>
                  </a:lnTo>
                  <a:lnTo>
                    <a:pt x="539" y="890"/>
                  </a:lnTo>
                  <a:lnTo>
                    <a:pt x="556" y="918"/>
                  </a:lnTo>
                  <a:lnTo>
                    <a:pt x="565" y="930"/>
                  </a:lnTo>
                  <a:lnTo>
                    <a:pt x="575" y="943"/>
                  </a:lnTo>
                  <a:lnTo>
                    <a:pt x="575" y="943"/>
                  </a:lnTo>
                  <a:lnTo>
                    <a:pt x="580" y="950"/>
                  </a:lnTo>
                  <a:lnTo>
                    <a:pt x="587" y="956"/>
                  </a:lnTo>
                  <a:lnTo>
                    <a:pt x="593" y="963"/>
                  </a:lnTo>
                  <a:lnTo>
                    <a:pt x="600" y="970"/>
                  </a:lnTo>
                  <a:lnTo>
                    <a:pt x="600" y="970"/>
                  </a:lnTo>
                  <a:lnTo>
                    <a:pt x="613" y="985"/>
                  </a:lnTo>
                  <a:lnTo>
                    <a:pt x="624" y="997"/>
                  </a:lnTo>
                  <a:lnTo>
                    <a:pt x="648" y="1019"/>
                  </a:lnTo>
                  <a:lnTo>
                    <a:pt x="648" y="1019"/>
                  </a:lnTo>
                  <a:lnTo>
                    <a:pt x="670" y="1045"/>
                  </a:lnTo>
                  <a:lnTo>
                    <a:pt x="682" y="1057"/>
                  </a:lnTo>
                  <a:lnTo>
                    <a:pt x="696" y="1067"/>
                  </a:lnTo>
                  <a:lnTo>
                    <a:pt x="696" y="1067"/>
                  </a:lnTo>
                  <a:lnTo>
                    <a:pt x="710" y="1078"/>
                  </a:lnTo>
                  <a:lnTo>
                    <a:pt x="723" y="1089"/>
                  </a:lnTo>
                  <a:lnTo>
                    <a:pt x="736" y="1101"/>
                  </a:lnTo>
                  <a:lnTo>
                    <a:pt x="747" y="1113"/>
                  </a:lnTo>
                  <a:lnTo>
                    <a:pt x="747" y="1113"/>
                  </a:lnTo>
                  <a:lnTo>
                    <a:pt x="772" y="1132"/>
                  </a:lnTo>
                  <a:lnTo>
                    <a:pt x="801" y="1149"/>
                  </a:lnTo>
                  <a:lnTo>
                    <a:pt x="831" y="1167"/>
                  </a:lnTo>
                  <a:lnTo>
                    <a:pt x="863" y="1184"/>
                  </a:lnTo>
                  <a:lnTo>
                    <a:pt x="897" y="1200"/>
                  </a:lnTo>
                  <a:lnTo>
                    <a:pt x="934" y="1215"/>
                  </a:lnTo>
                  <a:lnTo>
                    <a:pt x="971" y="1228"/>
                  </a:lnTo>
                  <a:lnTo>
                    <a:pt x="1009" y="1240"/>
                  </a:lnTo>
                  <a:lnTo>
                    <a:pt x="1048" y="1249"/>
                  </a:lnTo>
                  <a:lnTo>
                    <a:pt x="1068" y="1253"/>
                  </a:lnTo>
                  <a:lnTo>
                    <a:pt x="1087" y="1256"/>
                  </a:lnTo>
                  <a:lnTo>
                    <a:pt x="1107" y="1258"/>
                  </a:lnTo>
                  <a:lnTo>
                    <a:pt x="1126" y="1259"/>
                  </a:lnTo>
                  <a:lnTo>
                    <a:pt x="1147" y="1260"/>
                  </a:lnTo>
                  <a:lnTo>
                    <a:pt x="1166" y="1260"/>
                  </a:lnTo>
                  <a:lnTo>
                    <a:pt x="1185" y="1258"/>
                  </a:lnTo>
                  <a:lnTo>
                    <a:pt x="1205" y="1257"/>
                  </a:lnTo>
                  <a:lnTo>
                    <a:pt x="1224" y="1254"/>
                  </a:lnTo>
                  <a:lnTo>
                    <a:pt x="1243" y="1249"/>
                  </a:lnTo>
                  <a:lnTo>
                    <a:pt x="1261" y="1244"/>
                  </a:lnTo>
                  <a:lnTo>
                    <a:pt x="1281" y="1238"/>
                  </a:lnTo>
                  <a:lnTo>
                    <a:pt x="1299" y="1230"/>
                  </a:lnTo>
                  <a:lnTo>
                    <a:pt x="1316" y="1222"/>
                  </a:lnTo>
                  <a:lnTo>
                    <a:pt x="1316" y="1222"/>
                  </a:lnTo>
                  <a:close/>
                  <a:moveTo>
                    <a:pt x="352" y="356"/>
                  </a:moveTo>
                  <a:lnTo>
                    <a:pt x="352" y="356"/>
                  </a:lnTo>
                  <a:lnTo>
                    <a:pt x="351" y="371"/>
                  </a:lnTo>
                  <a:lnTo>
                    <a:pt x="350" y="388"/>
                  </a:lnTo>
                  <a:lnTo>
                    <a:pt x="350" y="404"/>
                  </a:lnTo>
                  <a:lnTo>
                    <a:pt x="350" y="420"/>
                  </a:lnTo>
                  <a:lnTo>
                    <a:pt x="351" y="436"/>
                  </a:lnTo>
                  <a:lnTo>
                    <a:pt x="352" y="452"/>
                  </a:lnTo>
                  <a:lnTo>
                    <a:pt x="356" y="467"/>
                  </a:lnTo>
                  <a:lnTo>
                    <a:pt x="358" y="481"/>
                  </a:lnTo>
                  <a:lnTo>
                    <a:pt x="358" y="481"/>
                  </a:lnTo>
                  <a:lnTo>
                    <a:pt x="356" y="446"/>
                  </a:lnTo>
                  <a:lnTo>
                    <a:pt x="356" y="409"/>
                  </a:lnTo>
                  <a:lnTo>
                    <a:pt x="358" y="371"/>
                  </a:lnTo>
                  <a:lnTo>
                    <a:pt x="362" y="335"/>
                  </a:lnTo>
                  <a:lnTo>
                    <a:pt x="362" y="335"/>
                  </a:lnTo>
                  <a:lnTo>
                    <a:pt x="359" y="336"/>
                  </a:lnTo>
                  <a:lnTo>
                    <a:pt x="357" y="338"/>
                  </a:lnTo>
                  <a:lnTo>
                    <a:pt x="354" y="345"/>
                  </a:lnTo>
                  <a:lnTo>
                    <a:pt x="353" y="350"/>
                  </a:lnTo>
                  <a:lnTo>
                    <a:pt x="352" y="356"/>
                  </a:lnTo>
                  <a:lnTo>
                    <a:pt x="352" y="356"/>
                  </a:lnTo>
                  <a:close/>
                  <a:moveTo>
                    <a:pt x="1135" y="1297"/>
                  </a:moveTo>
                  <a:lnTo>
                    <a:pt x="1135" y="1297"/>
                  </a:lnTo>
                  <a:lnTo>
                    <a:pt x="1116" y="1299"/>
                  </a:lnTo>
                  <a:lnTo>
                    <a:pt x="1098" y="1300"/>
                  </a:lnTo>
                  <a:lnTo>
                    <a:pt x="1079" y="1301"/>
                  </a:lnTo>
                  <a:lnTo>
                    <a:pt x="1061" y="1300"/>
                  </a:lnTo>
                  <a:lnTo>
                    <a:pt x="1044" y="1299"/>
                  </a:lnTo>
                  <a:lnTo>
                    <a:pt x="1027" y="1297"/>
                  </a:lnTo>
                  <a:lnTo>
                    <a:pt x="1010" y="1293"/>
                  </a:lnTo>
                  <a:lnTo>
                    <a:pt x="994" y="1290"/>
                  </a:lnTo>
                  <a:lnTo>
                    <a:pt x="962" y="1282"/>
                  </a:lnTo>
                  <a:lnTo>
                    <a:pt x="929" y="1272"/>
                  </a:lnTo>
                  <a:lnTo>
                    <a:pt x="898" y="1260"/>
                  </a:lnTo>
                  <a:lnTo>
                    <a:pt x="868" y="1248"/>
                  </a:lnTo>
                  <a:lnTo>
                    <a:pt x="868" y="1248"/>
                  </a:lnTo>
                  <a:lnTo>
                    <a:pt x="853" y="1242"/>
                  </a:lnTo>
                  <a:lnTo>
                    <a:pt x="840" y="1234"/>
                  </a:lnTo>
                  <a:lnTo>
                    <a:pt x="812" y="1218"/>
                  </a:lnTo>
                  <a:lnTo>
                    <a:pt x="812" y="1218"/>
                  </a:lnTo>
                  <a:lnTo>
                    <a:pt x="795" y="1210"/>
                  </a:lnTo>
                  <a:lnTo>
                    <a:pt x="777" y="1202"/>
                  </a:lnTo>
                  <a:lnTo>
                    <a:pt x="760" y="1194"/>
                  </a:lnTo>
                  <a:lnTo>
                    <a:pt x="745" y="1184"/>
                  </a:lnTo>
                  <a:lnTo>
                    <a:pt x="745" y="1184"/>
                  </a:lnTo>
                  <a:lnTo>
                    <a:pt x="725" y="1169"/>
                  </a:lnTo>
                  <a:lnTo>
                    <a:pt x="704" y="1152"/>
                  </a:lnTo>
                  <a:lnTo>
                    <a:pt x="664" y="1116"/>
                  </a:lnTo>
                  <a:lnTo>
                    <a:pt x="664" y="1116"/>
                  </a:lnTo>
                  <a:lnTo>
                    <a:pt x="644" y="1096"/>
                  </a:lnTo>
                  <a:lnTo>
                    <a:pt x="624" y="1078"/>
                  </a:lnTo>
                  <a:lnTo>
                    <a:pt x="605" y="1059"/>
                  </a:lnTo>
                  <a:lnTo>
                    <a:pt x="587" y="1039"/>
                  </a:lnTo>
                  <a:lnTo>
                    <a:pt x="587" y="1039"/>
                  </a:lnTo>
                  <a:lnTo>
                    <a:pt x="570" y="1018"/>
                  </a:lnTo>
                  <a:lnTo>
                    <a:pt x="553" y="997"/>
                  </a:lnTo>
                  <a:lnTo>
                    <a:pt x="535" y="974"/>
                  </a:lnTo>
                  <a:lnTo>
                    <a:pt x="519" y="952"/>
                  </a:lnTo>
                  <a:lnTo>
                    <a:pt x="489" y="907"/>
                  </a:lnTo>
                  <a:lnTo>
                    <a:pt x="459" y="861"/>
                  </a:lnTo>
                  <a:lnTo>
                    <a:pt x="459" y="861"/>
                  </a:lnTo>
                  <a:lnTo>
                    <a:pt x="454" y="854"/>
                  </a:lnTo>
                  <a:lnTo>
                    <a:pt x="448" y="849"/>
                  </a:lnTo>
                  <a:lnTo>
                    <a:pt x="442" y="843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37" y="832"/>
                  </a:lnTo>
                  <a:lnTo>
                    <a:pt x="437" y="828"/>
                  </a:lnTo>
                  <a:lnTo>
                    <a:pt x="437" y="824"/>
                  </a:lnTo>
                  <a:lnTo>
                    <a:pt x="436" y="820"/>
                  </a:lnTo>
                  <a:lnTo>
                    <a:pt x="436" y="820"/>
                  </a:lnTo>
                  <a:lnTo>
                    <a:pt x="434" y="816"/>
                  </a:lnTo>
                  <a:lnTo>
                    <a:pt x="431" y="812"/>
                  </a:lnTo>
                  <a:lnTo>
                    <a:pt x="428" y="808"/>
                  </a:lnTo>
                  <a:lnTo>
                    <a:pt x="425" y="804"/>
                  </a:lnTo>
                  <a:lnTo>
                    <a:pt x="425" y="804"/>
                  </a:lnTo>
                  <a:lnTo>
                    <a:pt x="416" y="779"/>
                  </a:lnTo>
                  <a:lnTo>
                    <a:pt x="406" y="753"/>
                  </a:lnTo>
                  <a:lnTo>
                    <a:pt x="397" y="727"/>
                  </a:lnTo>
                  <a:lnTo>
                    <a:pt x="390" y="701"/>
                  </a:lnTo>
                  <a:lnTo>
                    <a:pt x="390" y="701"/>
                  </a:lnTo>
                  <a:lnTo>
                    <a:pt x="387" y="692"/>
                  </a:lnTo>
                  <a:lnTo>
                    <a:pt x="382" y="683"/>
                  </a:lnTo>
                  <a:lnTo>
                    <a:pt x="378" y="674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5" y="661"/>
                  </a:lnTo>
                  <a:lnTo>
                    <a:pt x="376" y="655"/>
                  </a:lnTo>
                  <a:lnTo>
                    <a:pt x="376" y="650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4" y="639"/>
                  </a:lnTo>
                  <a:lnTo>
                    <a:pt x="371" y="634"/>
                  </a:lnTo>
                  <a:lnTo>
                    <a:pt x="367" y="628"/>
                  </a:lnTo>
                  <a:lnTo>
                    <a:pt x="365" y="623"/>
                  </a:lnTo>
                  <a:lnTo>
                    <a:pt x="365" y="623"/>
                  </a:lnTo>
                  <a:lnTo>
                    <a:pt x="365" y="620"/>
                  </a:lnTo>
                  <a:lnTo>
                    <a:pt x="365" y="616"/>
                  </a:lnTo>
                  <a:lnTo>
                    <a:pt x="365" y="612"/>
                  </a:lnTo>
                  <a:lnTo>
                    <a:pt x="365" y="608"/>
                  </a:lnTo>
                  <a:lnTo>
                    <a:pt x="365" y="608"/>
                  </a:lnTo>
                  <a:lnTo>
                    <a:pt x="358" y="578"/>
                  </a:lnTo>
                  <a:lnTo>
                    <a:pt x="350" y="547"/>
                  </a:lnTo>
                  <a:lnTo>
                    <a:pt x="345" y="515"/>
                  </a:lnTo>
                  <a:lnTo>
                    <a:pt x="339" y="483"/>
                  </a:lnTo>
                  <a:lnTo>
                    <a:pt x="336" y="450"/>
                  </a:lnTo>
                  <a:lnTo>
                    <a:pt x="335" y="416"/>
                  </a:lnTo>
                  <a:lnTo>
                    <a:pt x="335" y="384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15" y="354"/>
                  </a:lnTo>
                  <a:lnTo>
                    <a:pt x="293" y="358"/>
                  </a:lnTo>
                  <a:lnTo>
                    <a:pt x="272" y="362"/>
                  </a:lnTo>
                  <a:lnTo>
                    <a:pt x="252" y="368"/>
                  </a:lnTo>
                  <a:lnTo>
                    <a:pt x="232" y="376"/>
                  </a:lnTo>
                  <a:lnTo>
                    <a:pt x="213" y="383"/>
                  </a:lnTo>
                  <a:lnTo>
                    <a:pt x="195" y="393"/>
                  </a:lnTo>
                  <a:lnTo>
                    <a:pt x="177" y="404"/>
                  </a:lnTo>
                  <a:lnTo>
                    <a:pt x="160" y="415"/>
                  </a:lnTo>
                  <a:lnTo>
                    <a:pt x="144" y="427"/>
                  </a:lnTo>
                  <a:lnTo>
                    <a:pt x="129" y="441"/>
                  </a:lnTo>
                  <a:lnTo>
                    <a:pt x="114" y="455"/>
                  </a:lnTo>
                  <a:lnTo>
                    <a:pt x="101" y="470"/>
                  </a:lnTo>
                  <a:lnTo>
                    <a:pt x="88" y="485"/>
                  </a:lnTo>
                  <a:lnTo>
                    <a:pt x="75" y="501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2" y="536"/>
                  </a:lnTo>
                  <a:lnTo>
                    <a:pt x="59" y="556"/>
                  </a:lnTo>
                  <a:lnTo>
                    <a:pt x="50" y="594"/>
                  </a:lnTo>
                  <a:lnTo>
                    <a:pt x="46" y="613"/>
                  </a:lnTo>
                  <a:lnTo>
                    <a:pt x="43" y="633"/>
                  </a:lnTo>
                  <a:lnTo>
                    <a:pt x="41" y="651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1" y="697"/>
                  </a:lnTo>
                  <a:lnTo>
                    <a:pt x="43" y="724"/>
                  </a:lnTo>
                  <a:lnTo>
                    <a:pt x="48" y="769"/>
                  </a:lnTo>
                  <a:lnTo>
                    <a:pt x="48" y="769"/>
                  </a:lnTo>
                  <a:lnTo>
                    <a:pt x="53" y="792"/>
                  </a:lnTo>
                  <a:lnTo>
                    <a:pt x="58" y="815"/>
                  </a:lnTo>
                  <a:lnTo>
                    <a:pt x="64" y="837"/>
                  </a:lnTo>
                  <a:lnTo>
                    <a:pt x="73" y="859"/>
                  </a:lnTo>
                  <a:lnTo>
                    <a:pt x="81" y="880"/>
                  </a:lnTo>
                  <a:lnTo>
                    <a:pt x="91" y="900"/>
                  </a:lnTo>
                  <a:lnTo>
                    <a:pt x="109" y="941"/>
                  </a:lnTo>
                  <a:lnTo>
                    <a:pt x="109" y="941"/>
                  </a:lnTo>
                  <a:lnTo>
                    <a:pt x="122" y="960"/>
                  </a:lnTo>
                  <a:lnTo>
                    <a:pt x="136" y="979"/>
                  </a:lnTo>
                  <a:lnTo>
                    <a:pt x="151" y="996"/>
                  </a:lnTo>
                  <a:lnTo>
                    <a:pt x="167" y="1013"/>
                  </a:lnTo>
                  <a:lnTo>
                    <a:pt x="199" y="1044"/>
                  </a:lnTo>
                  <a:lnTo>
                    <a:pt x="231" y="1074"/>
                  </a:lnTo>
                  <a:lnTo>
                    <a:pt x="231" y="1074"/>
                  </a:lnTo>
                  <a:lnTo>
                    <a:pt x="237" y="1080"/>
                  </a:lnTo>
                  <a:lnTo>
                    <a:pt x="241" y="1086"/>
                  </a:lnTo>
                  <a:lnTo>
                    <a:pt x="245" y="1092"/>
                  </a:lnTo>
                  <a:lnTo>
                    <a:pt x="250" y="1097"/>
                  </a:lnTo>
                  <a:lnTo>
                    <a:pt x="250" y="1097"/>
                  </a:lnTo>
                  <a:lnTo>
                    <a:pt x="255" y="1103"/>
                  </a:lnTo>
                  <a:lnTo>
                    <a:pt x="261" y="1107"/>
                  </a:lnTo>
                  <a:lnTo>
                    <a:pt x="267" y="1111"/>
                  </a:lnTo>
                  <a:lnTo>
                    <a:pt x="273" y="1117"/>
                  </a:lnTo>
                  <a:lnTo>
                    <a:pt x="273" y="1117"/>
                  </a:lnTo>
                  <a:lnTo>
                    <a:pt x="283" y="1128"/>
                  </a:lnTo>
                  <a:lnTo>
                    <a:pt x="288" y="1134"/>
                  </a:lnTo>
                  <a:lnTo>
                    <a:pt x="292" y="1136"/>
                  </a:lnTo>
                  <a:lnTo>
                    <a:pt x="296" y="1137"/>
                  </a:lnTo>
                  <a:lnTo>
                    <a:pt x="296" y="1137"/>
                  </a:lnTo>
                  <a:lnTo>
                    <a:pt x="297" y="1139"/>
                  </a:lnTo>
                  <a:lnTo>
                    <a:pt x="298" y="1141"/>
                  </a:lnTo>
                  <a:lnTo>
                    <a:pt x="301" y="1145"/>
                  </a:lnTo>
                  <a:lnTo>
                    <a:pt x="304" y="1148"/>
                  </a:lnTo>
                  <a:lnTo>
                    <a:pt x="305" y="1150"/>
                  </a:lnTo>
                  <a:lnTo>
                    <a:pt x="306" y="1153"/>
                  </a:lnTo>
                  <a:lnTo>
                    <a:pt x="306" y="1153"/>
                  </a:lnTo>
                  <a:lnTo>
                    <a:pt x="321" y="1163"/>
                  </a:lnTo>
                  <a:lnTo>
                    <a:pt x="336" y="1172"/>
                  </a:lnTo>
                  <a:lnTo>
                    <a:pt x="367" y="1192"/>
                  </a:lnTo>
                  <a:lnTo>
                    <a:pt x="367" y="1192"/>
                  </a:lnTo>
                  <a:lnTo>
                    <a:pt x="383" y="1203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10" y="1219"/>
                  </a:lnTo>
                  <a:lnTo>
                    <a:pt x="420" y="1224"/>
                  </a:lnTo>
                  <a:lnTo>
                    <a:pt x="431" y="1228"/>
                  </a:lnTo>
                  <a:lnTo>
                    <a:pt x="440" y="1232"/>
                  </a:lnTo>
                  <a:lnTo>
                    <a:pt x="440" y="1232"/>
                  </a:lnTo>
                  <a:lnTo>
                    <a:pt x="457" y="1243"/>
                  </a:lnTo>
                  <a:lnTo>
                    <a:pt x="474" y="1254"/>
                  </a:lnTo>
                  <a:lnTo>
                    <a:pt x="509" y="1275"/>
                  </a:lnTo>
                  <a:lnTo>
                    <a:pt x="509" y="1275"/>
                  </a:lnTo>
                  <a:lnTo>
                    <a:pt x="518" y="1281"/>
                  </a:lnTo>
                  <a:lnTo>
                    <a:pt x="528" y="1285"/>
                  </a:lnTo>
                  <a:lnTo>
                    <a:pt x="547" y="1292"/>
                  </a:lnTo>
                  <a:lnTo>
                    <a:pt x="565" y="1299"/>
                  </a:lnTo>
                  <a:lnTo>
                    <a:pt x="586" y="1305"/>
                  </a:lnTo>
                  <a:lnTo>
                    <a:pt x="586" y="1305"/>
                  </a:lnTo>
                  <a:lnTo>
                    <a:pt x="599" y="1312"/>
                  </a:lnTo>
                  <a:lnTo>
                    <a:pt x="610" y="1318"/>
                  </a:lnTo>
                  <a:lnTo>
                    <a:pt x="623" y="1324"/>
                  </a:lnTo>
                  <a:lnTo>
                    <a:pt x="635" y="1329"/>
                  </a:lnTo>
                  <a:lnTo>
                    <a:pt x="635" y="1329"/>
                  </a:lnTo>
                  <a:lnTo>
                    <a:pt x="640" y="1330"/>
                  </a:lnTo>
                  <a:lnTo>
                    <a:pt x="646" y="1330"/>
                  </a:lnTo>
                  <a:lnTo>
                    <a:pt x="651" y="1330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69" y="1335"/>
                  </a:lnTo>
                  <a:lnTo>
                    <a:pt x="682" y="1340"/>
                  </a:lnTo>
                  <a:lnTo>
                    <a:pt x="694" y="1346"/>
                  </a:lnTo>
                  <a:lnTo>
                    <a:pt x="707" y="1350"/>
                  </a:lnTo>
                  <a:lnTo>
                    <a:pt x="707" y="1350"/>
                  </a:lnTo>
                  <a:lnTo>
                    <a:pt x="722" y="1353"/>
                  </a:lnTo>
                  <a:lnTo>
                    <a:pt x="738" y="1355"/>
                  </a:lnTo>
                  <a:lnTo>
                    <a:pt x="756" y="1358"/>
                  </a:lnTo>
                  <a:lnTo>
                    <a:pt x="772" y="1359"/>
                  </a:lnTo>
                  <a:lnTo>
                    <a:pt x="772" y="1359"/>
                  </a:lnTo>
                  <a:lnTo>
                    <a:pt x="776" y="1359"/>
                  </a:lnTo>
                  <a:lnTo>
                    <a:pt x="782" y="1358"/>
                  </a:lnTo>
                  <a:lnTo>
                    <a:pt x="786" y="1355"/>
                  </a:lnTo>
                  <a:lnTo>
                    <a:pt x="790" y="1355"/>
                  </a:lnTo>
                  <a:lnTo>
                    <a:pt x="790" y="1355"/>
                  </a:lnTo>
                  <a:lnTo>
                    <a:pt x="800" y="1357"/>
                  </a:lnTo>
                  <a:lnTo>
                    <a:pt x="810" y="1358"/>
                  </a:lnTo>
                  <a:lnTo>
                    <a:pt x="829" y="1362"/>
                  </a:lnTo>
                  <a:lnTo>
                    <a:pt x="849" y="1366"/>
                  </a:lnTo>
                  <a:lnTo>
                    <a:pt x="859" y="1367"/>
                  </a:lnTo>
                  <a:lnTo>
                    <a:pt x="868" y="1367"/>
                  </a:lnTo>
                  <a:lnTo>
                    <a:pt x="868" y="1367"/>
                  </a:lnTo>
                  <a:lnTo>
                    <a:pt x="921" y="1367"/>
                  </a:lnTo>
                  <a:lnTo>
                    <a:pt x="948" y="1366"/>
                  </a:lnTo>
                  <a:lnTo>
                    <a:pt x="973" y="1364"/>
                  </a:lnTo>
                  <a:lnTo>
                    <a:pt x="973" y="1364"/>
                  </a:lnTo>
                  <a:lnTo>
                    <a:pt x="988" y="1362"/>
                  </a:lnTo>
                  <a:lnTo>
                    <a:pt x="1004" y="1359"/>
                  </a:lnTo>
                  <a:lnTo>
                    <a:pt x="1018" y="1355"/>
                  </a:lnTo>
                  <a:lnTo>
                    <a:pt x="1030" y="1353"/>
                  </a:lnTo>
                  <a:lnTo>
                    <a:pt x="1030" y="1353"/>
                  </a:lnTo>
                  <a:lnTo>
                    <a:pt x="1042" y="1352"/>
                  </a:lnTo>
                  <a:lnTo>
                    <a:pt x="1054" y="1349"/>
                  </a:lnTo>
                  <a:lnTo>
                    <a:pt x="1075" y="1344"/>
                  </a:lnTo>
                  <a:lnTo>
                    <a:pt x="1095" y="1336"/>
                  </a:lnTo>
                  <a:lnTo>
                    <a:pt x="1116" y="1331"/>
                  </a:lnTo>
                  <a:lnTo>
                    <a:pt x="1116" y="1331"/>
                  </a:lnTo>
                  <a:lnTo>
                    <a:pt x="1147" y="1321"/>
                  </a:lnTo>
                  <a:lnTo>
                    <a:pt x="1161" y="1316"/>
                  </a:lnTo>
                  <a:lnTo>
                    <a:pt x="1175" y="1309"/>
                  </a:lnTo>
                  <a:lnTo>
                    <a:pt x="1187" y="1304"/>
                  </a:lnTo>
                  <a:lnTo>
                    <a:pt x="1200" y="1297"/>
                  </a:lnTo>
                  <a:lnTo>
                    <a:pt x="1211" y="1289"/>
                  </a:lnTo>
                  <a:lnTo>
                    <a:pt x="1222" y="1281"/>
                  </a:lnTo>
                  <a:lnTo>
                    <a:pt x="1222" y="1281"/>
                  </a:lnTo>
                  <a:lnTo>
                    <a:pt x="1213" y="1285"/>
                  </a:lnTo>
                  <a:lnTo>
                    <a:pt x="1202" y="1287"/>
                  </a:lnTo>
                  <a:lnTo>
                    <a:pt x="1193" y="1289"/>
                  </a:lnTo>
                  <a:lnTo>
                    <a:pt x="1182" y="1291"/>
                  </a:lnTo>
                  <a:lnTo>
                    <a:pt x="1159" y="1293"/>
                  </a:lnTo>
                  <a:lnTo>
                    <a:pt x="1135" y="1297"/>
                  </a:lnTo>
                  <a:lnTo>
                    <a:pt x="1135" y="1297"/>
                  </a:lnTo>
                  <a:close/>
                  <a:moveTo>
                    <a:pt x="358" y="499"/>
                  </a:moveTo>
                  <a:lnTo>
                    <a:pt x="358" y="499"/>
                  </a:lnTo>
                  <a:lnTo>
                    <a:pt x="360" y="498"/>
                  </a:lnTo>
                  <a:lnTo>
                    <a:pt x="361" y="497"/>
                  </a:lnTo>
                  <a:lnTo>
                    <a:pt x="362" y="495"/>
                  </a:lnTo>
                  <a:lnTo>
                    <a:pt x="362" y="491"/>
                  </a:lnTo>
                  <a:lnTo>
                    <a:pt x="360" y="487"/>
                  </a:lnTo>
                  <a:lnTo>
                    <a:pt x="359" y="485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59" y="491"/>
                  </a:lnTo>
                  <a:lnTo>
                    <a:pt x="358" y="499"/>
                  </a:lnTo>
                  <a:lnTo>
                    <a:pt x="358" y="499"/>
                  </a:lnTo>
                  <a:close/>
                  <a:moveTo>
                    <a:pt x="363" y="535"/>
                  </a:moveTo>
                  <a:lnTo>
                    <a:pt x="363" y="535"/>
                  </a:lnTo>
                  <a:lnTo>
                    <a:pt x="368" y="562"/>
                  </a:lnTo>
                  <a:lnTo>
                    <a:pt x="375" y="589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94" y="661"/>
                  </a:lnTo>
                  <a:lnTo>
                    <a:pt x="401" y="680"/>
                  </a:lnTo>
                  <a:lnTo>
                    <a:pt x="407" y="698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26" y="759"/>
                  </a:lnTo>
                  <a:lnTo>
                    <a:pt x="433" y="778"/>
                  </a:lnTo>
                  <a:lnTo>
                    <a:pt x="440" y="797"/>
                  </a:lnTo>
                  <a:lnTo>
                    <a:pt x="440" y="797"/>
                  </a:lnTo>
                  <a:lnTo>
                    <a:pt x="451" y="821"/>
                  </a:lnTo>
                  <a:lnTo>
                    <a:pt x="463" y="845"/>
                  </a:lnTo>
                  <a:lnTo>
                    <a:pt x="475" y="867"/>
                  </a:lnTo>
                  <a:lnTo>
                    <a:pt x="489" y="888"/>
                  </a:lnTo>
                  <a:lnTo>
                    <a:pt x="489" y="888"/>
                  </a:lnTo>
                  <a:lnTo>
                    <a:pt x="529" y="943"/>
                  </a:lnTo>
                  <a:lnTo>
                    <a:pt x="549" y="970"/>
                  </a:lnTo>
                  <a:lnTo>
                    <a:pt x="570" y="997"/>
                  </a:lnTo>
                  <a:lnTo>
                    <a:pt x="591" y="1022"/>
                  </a:lnTo>
                  <a:lnTo>
                    <a:pt x="613" y="1047"/>
                  </a:lnTo>
                  <a:lnTo>
                    <a:pt x="636" y="1071"/>
                  </a:lnTo>
                  <a:lnTo>
                    <a:pt x="660" y="1094"/>
                  </a:lnTo>
                  <a:lnTo>
                    <a:pt x="660" y="1094"/>
                  </a:lnTo>
                  <a:lnTo>
                    <a:pt x="680" y="1112"/>
                  </a:lnTo>
                  <a:lnTo>
                    <a:pt x="700" y="1130"/>
                  </a:lnTo>
                  <a:lnTo>
                    <a:pt x="721" y="1146"/>
                  </a:lnTo>
                  <a:lnTo>
                    <a:pt x="742" y="1162"/>
                  </a:lnTo>
                  <a:lnTo>
                    <a:pt x="763" y="1177"/>
                  </a:lnTo>
                  <a:lnTo>
                    <a:pt x="786" y="1191"/>
                  </a:lnTo>
                  <a:lnTo>
                    <a:pt x="810" y="1203"/>
                  </a:lnTo>
                  <a:lnTo>
                    <a:pt x="834" y="1216"/>
                  </a:lnTo>
                  <a:lnTo>
                    <a:pt x="834" y="1216"/>
                  </a:lnTo>
                  <a:lnTo>
                    <a:pt x="862" y="1230"/>
                  </a:lnTo>
                  <a:lnTo>
                    <a:pt x="891" y="1243"/>
                  </a:lnTo>
                  <a:lnTo>
                    <a:pt x="920" y="1254"/>
                  </a:lnTo>
                  <a:lnTo>
                    <a:pt x="935" y="1259"/>
                  </a:lnTo>
                  <a:lnTo>
                    <a:pt x="950" y="1262"/>
                  </a:lnTo>
                  <a:lnTo>
                    <a:pt x="950" y="1262"/>
                  </a:lnTo>
                  <a:lnTo>
                    <a:pt x="977" y="1270"/>
                  </a:lnTo>
                  <a:lnTo>
                    <a:pt x="1002" y="1275"/>
                  </a:lnTo>
                  <a:lnTo>
                    <a:pt x="1028" y="1279"/>
                  </a:lnTo>
                  <a:lnTo>
                    <a:pt x="1054" y="1283"/>
                  </a:lnTo>
                  <a:lnTo>
                    <a:pt x="1079" y="1285"/>
                  </a:lnTo>
                  <a:lnTo>
                    <a:pt x="1106" y="1285"/>
                  </a:lnTo>
                  <a:lnTo>
                    <a:pt x="1132" y="1282"/>
                  </a:lnTo>
                  <a:lnTo>
                    <a:pt x="1158" y="1277"/>
                  </a:lnTo>
                  <a:lnTo>
                    <a:pt x="1158" y="1277"/>
                  </a:lnTo>
                  <a:lnTo>
                    <a:pt x="1138" y="1275"/>
                  </a:lnTo>
                  <a:lnTo>
                    <a:pt x="1120" y="1273"/>
                  </a:lnTo>
                  <a:lnTo>
                    <a:pt x="1084" y="1268"/>
                  </a:lnTo>
                  <a:lnTo>
                    <a:pt x="1084" y="1268"/>
                  </a:lnTo>
                  <a:lnTo>
                    <a:pt x="1048" y="1263"/>
                  </a:lnTo>
                  <a:lnTo>
                    <a:pt x="1012" y="1258"/>
                  </a:lnTo>
                  <a:lnTo>
                    <a:pt x="994" y="1255"/>
                  </a:lnTo>
                  <a:lnTo>
                    <a:pt x="975" y="1249"/>
                  </a:lnTo>
                  <a:lnTo>
                    <a:pt x="956" y="1244"/>
                  </a:lnTo>
                  <a:lnTo>
                    <a:pt x="937" y="1238"/>
                  </a:lnTo>
                  <a:lnTo>
                    <a:pt x="937" y="1238"/>
                  </a:lnTo>
                  <a:lnTo>
                    <a:pt x="913" y="1228"/>
                  </a:lnTo>
                  <a:lnTo>
                    <a:pt x="891" y="1216"/>
                  </a:lnTo>
                  <a:lnTo>
                    <a:pt x="845" y="1192"/>
                  </a:lnTo>
                  <a:lnTo>
                    <a:pt x="845" y="1192"/>
                  </a:lnTo>
                  <a:lnTo>
                    <a:pt x="813" y="1172"/>
                  </a:lnTo>
                  <a:lnTo>
                    <a:pt x="781" y="1152"/>
                  </a:lnTo>
                  <a:lnTo>
                    <a:pt x="750" y="1131"/>
                  </a:lnTo>
                  <a:lnTo>
                    <a:pt x="721" y="1107"/>
                  </a:lnTo>
                  <a:lnTo>
                    <a:pt x="692" y="1083"/>
                  </a:lnTo>
                  <a:lnTo>
                    <a:pt x="665" y="1059"/>
                  </a:lnTo>
                  <a:lnTo>
                    <a:pt x="638" y="1033"/>
                  </a:lnTo>
                  <a:lnTo>
                    <a:pt x="614" y="1006"/>
                  </a:lnTo>
                  <a:lnTo>
                    <a:pt x="614" y="1006"/>
                  </a:lnTo>
                  <a:lnTo>
                    <a:pt x="581" y="971"/>
                  </a:lnTo>
                  <a:lnTo>
                    <a:pt x="566" y="953"/>
                  </a:lnTo>
                  <a:lnTo>
                    <a:pt x="551" y="934"/>
                  </a:lnTo>
                  <a:lnTo>
                    <a:pt x="551" y="934"/>
                  </a:lnTo>
                  <a:lnTo>
                    <a:pt x="530" y="903"/>
                  </a:lnTo>
                  <a:lnTo>
                    <a:pt x="510" y="870"/>
                  </a:lnTo>
                  <a:lnTo>
                    <a:pt x="490" y="837"/>
                  </a:lnTo>
                  <a:lnTo>
                    <a:pt x="471" y="804"/>
                  </a:lnTo>
                  <a:lnTo>
                    <a:pt x="454" y="770"/>
                  </a:lnTo>
                  <a:lnTo>
                    <a:pt x="437" y="734"/>
                  </a:lnTo>
                  <a:lnTo>
                    <a:pt x="420" y="699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397" y="643"/>
                  </a:lnTo>
                  <a:lnTo>
                    <a:pt x="391" y="623"/>
                  </a:lnTo>
                  <a:lnTo>
                    <a:pt x="381" y="583"/>
                  </a:lnTo>
                  <a:lnTo>
                    <a:pt x="372" y="546"/>
                  </a:lnTo>
                  <a:lnTo>
                    <a:pt x="367" y="528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24"/>
                  </a:lnTo>
                  <a:lnTo>
                    <a:pt x="363" y="535"/>
                  </a:lnTo>
                  <a:lnTo>
                    <a:pt x="363" y="535"/>
                  </a:lnTo>
                  <a:close/>
                  <a:moveTo>
                    <a:pt x="34" y="589"/>
                  </a:moveTo>
                  <a:lnTo>
                    <a:pt x="34" y="589"/>
                  </a:lnTo>
                  <a:lnTo>
                    <a:pt x="36" y="589"/>
                  </a:lnTo>
                  <a:lnTo>
                    <a:pt x="38" y="588"/>
                  </a:lnTo>
                  <a:lnTo>
                    <a:pt x="39" y="583"/>
                  </a:lnTo>
                  <a:lnTo>
                    <a:pt x="39" y="579"/>
                  </a:lnTo>
                  <a:lnTo>
                    <a:pt x="38" y="577"/>
                  </a:lnTo>
                  <a:lnTo>
                    <a:pt x="38" y="577"/>
                  </a:lnTo>
                  <a:lnTo>
                    <a:pt x="35" y="582"/>
                  </a:lnTo>
                  <a:lnTo>
                    <a:pt x="34" y="589"/>
                  </a:lnTo>
                  <a:lnTo>
                    <a:pt x="34" y="589"/>
                  </a:lnTo>
                  <a:close/>
                  <a:moveTo>
                    <a:pt x="20" y="713"/>
                  </a:moveTo>
                  <a:lnTo>
                    <a:pt x="20" y="713"/>
                  </a:lnTo>
                  <a:lnTo>
                    <a:pt x="19" y="717"/>
                  </a:lnTo>
                  <a:lnTo>
                    <a:pt x="17" y="719"/>
                  </a:lnTo>
                  <a:lnTo>
                    <a:pt x="16" y="723"/>
                  </a:lnTo>
                  <a:lnTo>
                    <a:pt x="15" y="726"/>
                  </a:lnTo>
                  <a:lnTo>
                    <a:pt x="15" y="726"/>
                  </a:lnTo>
                  <a:lnTo>
                    <a:pt x="14" y="734"/>
                  </a:lnTo>
                  <a:lnTo>
                    <a:pt x="15" y="742"/>
                  </a:lnTo>
                  <a:lnTo>
                    <a:pt x="17" y="758"/>
                  </a:lnTo>
                  <a:lnTo>
                    <a:pt x="21" y="773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789"/>
                  </a:lnTo>
                  <a:lnTo>
                    <a:pt x="25" y="790"/>
                  </a:lnTo>
                  <a:lnTo>
                    <a:pt x="24" y="789"/>
                  </a:lnTo>
                  <a:lnTo>
                    <a:pt x="21" y="789"/>
                  </a:lnTo>
                  <a:lnTo>
                    <a:pt x="21" y="791"/>
                  </a:lnTo>
                  <a:lnTo>
                    <a:pt x="21" y="791"/>
                  </a:lnTo>
                  <a:lnTo>
                    <a:pt x="30" y="820"/>
                  </a:lnTo>
                  <a:lnTo>
                    <a:pt x="38" y="847"/>
                  </a:lnTo>
                  <a:lnTo>
                    <a:pt x="46" y="871"/>
                  </a:lnTo>
                  <a:lnTo>
                    <a:pt x="56" y="895"/>
                  </a:lnTo>
                  <a:lnTo>
                    <a:pt x="65" y="918"/>
                  </a:lnTo>
                  <a:lnTo>
                    <a:pt x="77" y="940"/>
                  </a:lnTo>
                  <a:lnTo>
                    <a:pt x="90" y="961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6" y="985"/>
                  </a:lnTo>
                  <a:lnTo>
                    <a:pt x="109" y="986"/>
                  </a:lnTo>
                  <a:lnTo>
                    <a:pt x="113" y="987"/>
                  </a:lnTo>
                  <a:lnTo>
                    <a:pt x="115" y="989"/>
                  </a:lnTo>
                  <a:lnTo>
                    <a:pt x="115" y="989"/>
                  </a:lnTo>
                  <a:lnTo>
                    <a:pt x="118" y="998"/>
                  </a:lnTo>
                  <a:lnTo>
                    <a:pt x="123" y="1006"/>
                  </a:lnTo>
                  <a:lnTo>
                    <a:pt x="129" y="1013"/>
                  </a:lnTo>
                  <a:lnTo>
                    <a:pt x="136" y="1019"/>
                  </a:lnTo>
                  <a:lnTo>
                    <a:pt x="136" y="1019"/>
                  </a:lnTo>
                  <a:lnTo>
                    <a:pt x="136" y="1024"/>
                  </a:lnTo>
                  <a:lnTo>
                    <a:pt x="135" y="1026"/>
                  </a:lnTo>
                  <a:lnTo>
                    <a:pt x="135" y="1028"/>
                  </a:lnTo>
                  <a:lnTo>
                    <a:pt x="136" y="1030"/>
                  </a:lnTo>
                  <a:lnTo>
                    <a:pt x="136" y="1030"/>
                  </a:lnTo>
                  <a:lnTo>
                    <a:pt x="153" y="1050"/>
                  </a:lnTo>
                  <a:lnTo>
                    <a:pt x="171" y="1070"/>
                  </a:lnTo>
                  <a:lnTo>
                    <a:pt x="191" y="1089"/>
                  </a:lnTo>
                  <a:lnTo>
                    <a:pt x="210" y="1106"/>
                  </a:lnTo>
                  <a:lnTo>
                    <a:pt x="210" y="1106"/>
                  </a:lnTo>
                  <a:lnTo>
                    <a:pt x="220" y="1118"/>
                  </a:lnTo>
                  <a:lnTo>
                    <a:pt x="229" y="1128"/>
                  </a:lnTo>
                  <a:lnTo>
                    <a:pt x="239" y="1138"/>
                  </a:lnTo>
                  <a:lnTo>
                    <a:pt x="250" y="1148"/>
                  </a:lnTo>
                  <a:lnTo>
                    <a:pt x="260" y="1157"/>
                  </a:lnTo>
                  <a:lnTo>
                    <a:pt x="272" y="1166"/>
                  </a:lnTo>
                  <a:lnTo>
                    <a:pt x="285" y="1173"/>
                  </a:lnTo>
                  <a:lnTo>
                    <a:pt x="298" y="1181"/>
                  </a:lnTo>
                  <a:lnTo>
                    <a:pt x="298" y="1181"/>
                  </a:lnTo>
                  <a:lnTo>
                    <a:pt x="300" y="1185"/>
                  </a:lnTo>
                  <a:lnTo>
                    <a:pt x="302" y="1189"/>
                  </a:lnTo>
                  <a:lnTo>
                    <a:pt x="310" y="1195"/>
                  </a:lnTo>
                  <a:lnTo>
                    <a:pt x="317" y="1200"/>
                  </a:lnTo>
                  <a:lnTo>
                    <a:pt x="326" y="1204"/>
                  </a:lnTo>
                  <a:lnTo>
                    <a:pt x="334" y="1209"/>
                  </a:lnTo>
                  <a:lnTo>
                    <a:pt x="342" y="1214"/>
                  </a:lnTo>
                  <a:lnTo>
                    <a:pt x="349" y="1219"/>
                  </a:lnTo>
                  <a:lnTo>
                    <a:pt x="352" y="1224"/>
                  </a:lnTo>
                  <a:lnTo>
                    <a:pt x="354" y="1227"/>
                  </a:lnTo>
                  <a:lnTo>
                    <a:pt x="354" y="1227"/>
                  </a:lnTo>
                  <a:lnTo>
                    <a:pt x="378" y="1240"/>
                  </a:lnTo>
                  <a:lnTo>
                    <a:pt x="401" y="1253"/>
                  </a:lnTo>
                  <a:lnTo>
                    <a:pt x="422" y="1267"/>
                  </a:lnTo>
                  <a:lnTo>
                    <a:pt x="445" y="1278"/>
                  </a:lnTo>
                  <a:lnTo>
                    <a:pt x="445" y="1278"/>
                  </a:lnTo>
                  <a:lnTo>
                    <a:pt x="497" y="1304"/>
                  </a:lnTo>
                  <a:lnTo>
                    <a:pt x="550" y="1329"/>
                  </a:lnTo>
                  <a:lnTo>
                    <a:pt x="550" y="1329"/>
                  </a:lnTo>
                  <a:lnTo>
                    <a:pt x="588" y="1345"/>
                  </a:lnTo>
                  <a:lnTo>
                    <a:pt x="607" y="1352"/>
                  </a:lnTo>
                  <a:lnTo>
                    <a:pt x="626" y="1359"/>
                  </a:lnTo>
                  <a:lnTo>
                    <a:pt x="626" y="1359"/>
                  </a:lnTo>
                  <a:lnTo>
                    <a:pt x="649" y="1365"/>
                  </a:lnTo>
                  <a:lnTo>
                    <a:pt x="671" y="1372"/>
                  </a:lnTo>
                  <a:lnTo>
                    <a:pt x="695" y="1376"/>
                  </a:lnTo>
                  <a:lnTo>
                    <a:pt x="717" y="1381"/>
                  </a:lnTo>
                  <a:lnTo>
                    <a:pt x="741" y="1384"/>
                  </a:lnTo>
                  <a:lnTo>
                    <a:pt x="765" y="1388"/>
                  </a:lnTo>
                  <a:lnTo>
                    <a:pt x="813" y="1393"/>
                  </a:lnTo>
                  <a:lnTo>
                    <a:pt x="860" y="1395"/>
                  </a:lnTo>
                  <a:lnTo>
                    <a:pt x="908" y="1395"/>
                  </a:lnTo>
                  <a:lnTo>
                    <a:pt x="955" y="1392"/>
                  </a:lnTo>
                  <a:lnTo>
                    <a:pt x="1001" y="1388"/>
                  </a:lnTo>
                  <a:lnTo>
                    <a:pt x="1001" y="1388"/>
                  </a:lnTo>
                  <a:lnTo>
                    <a:pt x="1029" y="1383"/>
                  </a:lnTo>
                  <a:lnTo>
                    <a:pt x="1056" y="1378"/>
                  </a:lnTo>
                  <a:lnTo>
                    <a:pt x="1083" y="1372"/>
                  </a:lnTo>
                  <a:lnTo>
                    <a:pt x="1108" y="1364"/>
                  </a:lnTo>
                  <a:lnTo>
                    <a:pt x="1134" y="1355"/>
                  </a:lnTo>
                  <a:lnTo>
                    <a:pt x="1159" y="1346"/>
                  </a:lnTo>
                  <a:lnTo>
                    <a:pt x="1183" y="1335"/>
                  </a:lnTo>
                  <a:lnTo>
                    <a:pt x="1206" y="1323"/>
                  </a:lnTo>
                  <a:lnTo>
                    <a:pt x="1206" y="1323"/>
                  </a:lnTo>
                  <a:lnTo>
                    <a:pt x="1209" y="1318"/>
                  </a:lnTo>
                  <a:lnTo>
                    <a:pt x="1211" y="1316"/>
                  </a:lnTo>
                  <a:lnTo>
                    <a:pt x="1213" y="1315"/>
                  </a:lnTo>
                  <a:lnTo>
                    <a:pt x="1213" y="1315"/>
                  </a:lnTo>
                  <a:lnTo>
                    <a:pt x="1216" y="1313"/>
                  </a:lnTo>
                  <a:lnTo>
                    <a:pt x="1222" y="1310"/>
                  </a:lnTo>
                  <a:lnTo>
                    <a:pt x="1226" y="1309"/>
                  </a:lnTo>
                  <a:lnTo>
                    <a:pt x="1230" y="1307"/>
                  </a:lnTo>
                  <a:lnTo>
                    <a:pt x="1230" y="1307"/>
                  </a:lnTo>
                  <a:lnTo>
                    <a:pt x="1236" y="1304"/>
                  </a:lnTo>
                  <a:lnTo>
                    <a:pt x="1240" y="1299"/>
                  </a:lnTo>
                  <a:lnTo>
                    <a:pt x="1251" y="1288"/>
                  </a:lnTo>
                  <a:lnTo>
                    <a:pt x="1254" y="1282"/>
                  </a:lnTo>
                  <a:lnTo>
                    <a:pt x="1257" y="1276"/>
                  </a:lnTo>
                  <a:lnTo>
                    <a:pt x="1259" y="1272"/>
                  </a:lnTo>
                  <a:lnTo>
                    <a:pt x="1259" y="1268"/>
                  </a:lnTo>
                  <a:lnTo>
                    <a:pt x="1259" y="1268"/>
                  </a:lnTo>
                  <a:lnTo>
                    <a:pt x="1254" y="1276"/>
                  </a:lnTo>
                  <a:lnTo>
                    <a:pt x="1247" y="1283"/>
                  </a:lnTo>
                  <a:lnTo>
                    <a:pt x="1241" y="1289"/>
                  </a:lnTo>
                  <a:lnTo>
                    <a:pt x="1232" y="1294"/>
                  </a:lnTo>
                  <a:lnTo>
                    <a:pt x="1217" y="1304"/>
                  </a:lnTo>
                  <a:lnTo>
                    <a:pt x="1209" y="1310"/>
                  </a:lnTo>
                  <a:lnTo>
                    <a:pt x="1202" y="1316"/>
                  </a:lnTo>
                  <a:lnTo>
                    <a:pt x="1202" y="1316"/>
                  </a:lnTo>
                  <a:lnTo>
                    <a:pt x="1196" y="1318"/>
                  </a:lnTo>
                  <a:lnTo>
                    <a:pt x="1190" y="1319"/>
                  </a:lnTo>
                  <a:lnTo>
                    <a:pt x="1180" y="1324"/>
                  </a:lnTo>
                  <a:lnTo>
                    <a:pt x="1170" y="1330"/>
                  </a:lnTo>
                  <a:lnTo>
                    <a:pt x="1162" y="1334"/>
                  </a:lnTo>
                  <a:lnTo>
                    <a:pt x="1162" y="1334"/>
                  </a:lnTo>
                  <a:lnTo>
                    <a:pt x="1136" y="1343"/>
                  </a:lnTo>
                  <a:lnTo>
                    <a:pt x="1116" y="1350"/>
                  </a:lnTo>
                  <a:lnTo>
                    <a:pt x="1116" y="1350"/>
                  </a:lnTo>
                  <a:lnTo>
                    <a:pt x="1096" y="1357"/>
                  </a:lnTo>
                  <a:lnTo>
                    <a:pt x="1077" y="1361"/>
                  </a:lnTo>
                  <a:lnTo>
                    <a:pt x="1058" y="1365"/>
                  </a:lnTo>
                  <a:lnTo>
                    <a:pt x="1039" y="1368"/>
                  </a:lnTo>
                  <a:lnTo>
                    <a:pt x="999" y="1375"/>
                  </a:lnTo>
                  <a:lnTo>
                    <a:pt x="958" y="1382"/>
                  </a:lnTo>
                  <a:lnTo>
                    <a:pt x="958" y="1382"/>
                  </a:lnTo>
                  <a:lnTo>
                    <a:pt x="948" y="1380"/>
                  </a:lnTo>
                  <a:lnTo>
                    <a:pt x="936" y="1380"/>
                  </a:lnTo>
                  <a:lnTo>
                    <a:pt x="923" y="1381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855" y="1381"/>
                  </a:lnTo>
                  <a:lnTo>
                    <a:pt x="798" y="1377"/>
                  </a:lnTo>
                  <a:lnTo>
                    <a:pt x="770" y="1374"/>
                  </a:lnTo>
                  <a:lnTo>
                    <a:pt x="742" y="1369"/>
                  </a:lnTo>
                  <a:lnTo>
                    <a:pt x="714" y="1364"/>
                  </a:lnTo>
                  <a:lnTo>
                    <a:pt x="686" y="1357"/>
                  </a:lnTo>
                  <a:lnTo>
                    <a:pt x="686" y="1357"/>
                  </a:lnTo>
                  <a:lnTo>
                    <a:pt x="660" y="1350"/>
                  </a:lnTo>
                  <a:lnTo>
                    <a:pt x="631" y="1342"/>
                  </a:lnTo>
                  <a:lnTo>
                    <a:pt x="600" y="1331"/>
                  </a:lnTo>
                  <a:lnTo>
                    <a:pt x="584" y="1323"/>
                  </a:lnTo>
                  <a:lnTo>
                    <a:pt x="568" y="1316"/>
                  </a:lnTo>
                  <a:lnTo>
                    <a:pt x="568" y="1316"/>
                  </a:lnTo>
                  <a:lnTo>
                    <a:pt x="564" y="1315"/>
                  </a:lnTo>
                  <a:lnTo>
                    <a:pt x="562" y="1316"/>
                  </a:lnTo>
                  <a:lnTo>
                    <a:pt x="559" y="1316"/>
                  </a:lnTo>
                  <a:lnTo>
                    <a:pt x="556" y="1316"/>
                  </a:lnTo>
                  <a:lnTo>
                    <a:pt x="556" y="1316"/>
                  </a:lnTo>
                  <a:lnTo>
                    <a:pt x="524" y="1299"/>
                  </a:lnTo>
                  <a:lnTo>
                    <a:pt x="494" y="1282"/>
                  </a:lnTo>
                  <a:lnTo>
                    <a:pt x="463" y="1263"/>
                  </a:lnTo>
                  <a:lnTo>
                    <a:pt x="431" y="1247"/>
                  </a:lnTo>
                  <a:lnTo>
                    <a:pt x="431" y="1247"/>
                  </a:lnTo>
                  <a:lnTo>
                    <a:pt x="408" y="1236"/>
                  </a:lnTo>
                  <a:lnTo>
                    <a:pt x="387" y="1223"/>
                  </a:lnTo>
                  <a:lnTo>
                    <a:pt x="365" y="1210"/>
                  </a:lnTo>
                  <a:lnTo>
                    <a:pt x="345" y="1197"/>
                  </a:lnTo>
                  <a:lnTo>
                    <a:pt x="326" y="1182"/>
                  </a:lnTo>
                  <a:lnTo>
                    <a:pt x="306" y="1168"/>
                  </a:lnTo>
                  <a:lnTo>
                    <a:pt x="288" y="1152"/>
                  </a:lnTo>
                  <a:lnTo>
                    <a:pt x="270" y="1137"/>
                  </a:lnTo>
                  <a:lnTo>
                    <a:pt x="236" y="1105"/>
                  </a:lnTo>
                  <a:lnTo>
                    <a:pt x="201" y="1071"/>
                  </a:lnTo>
                  <a:lnTo>
                    <a:pt x="136" y="1003"/>
                  </a:lnTo>
                  <a:lnTo>
                    <a:pt x="136" y="1003"/>
                  </a:lnTo>
                  <a:lnTo>
                    <a:pt x="103" y="954"/>
                  </a:lnTo>
                  <a:lnTo>
                    <a:pt x="72" y="904"/>
                  </a:lnTo>
                  <a:lnTo>
                    <a:pt x="72" y="904"/>
                  </a:lnTo>
                  <a:lnTo>
                    <a:pt x="70" y="895"/>
                  </a:lnTo>
                  <a:lnTo>
                    <a:pt x="66" y="886"/>
                  </a:lnTo>
                  <a:lnTo>
                    <a:pt x="62" y="879"/>
                  </a:lnTo>
                  <a:lnTo>
                    <a:pt x="58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66"/>
                  </a:lnTo>
                  <a:lnTo>
                    <a:pt x="57" y="864"/>
                  </a:lnTo>
                  <a:lnTo>
                    <a:pt x="58" y="860"/>
                  </a:lnTo>
                  <a:lnTo>
                    <a:pt x="58" y="860"/>
                  </a:lnTo>
                  <a:lnTo>
                    <a:pt x="51" y="846"/>
                  </a:lnTo>
                  <a:lnTo>
                    <a:pt x="46" y="832"/>
                  </a:lnTo>
                  <a:lnTo>
                    <a:pt x="42" y="819"/>
                  </a:lnTo>
                  <a:lnTo>
                    <a:pt x="38" y="805"/>
                  </a:lnTo>
                  <a:lnTo>
                    <a:pt x="34" y="791"/>
                  </a:lnTo>
                  <a:lnTo>
                    <a:pt x="32" y="777"/>
                  </a:lnTo>
                  <a:lnTo>
                    <a:pt x="28" y="749"/>
                  </a:lnTo>
                  <a:lnTo>
                    <a:pt x="27" y="719"/>
                  </a:lnTo>
                  <a:lnTo>
                    <a:pt x="27" y="689"/>
                  </a:lnTo>
                  <a:lnTo>
                    <a:pt x="28" y="658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5" y="637"/>
                  </a:lnTo>
                  <a:lnTo>
                    <a:pt x="23" y="648"/>
                  </a:lnTo>
                  <a:lnTo>
                    <a:pt x="21" y="658"/>
                  </a:lnTo>
                  <a:lnTo>
                    <a:pt x="21" y="670"/>
                  </a:lnTo>
                  <a:lnTo>
                    <a:pt x="21" y="693"/>
                  </a:lnTo>
                  <a:lnTo>
                    <a:pt x="21" y="703"/>
                  </a:lnTo>
                  <a:lnTo>
                    <a:pt x="20" y="713"/>
                  </a:lnTo>
                  <a:lnTo>
                    <a:pt x="20" y="7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110"/>
            <p:cNvSpPr>
              <a:spLocks noEditPoints="1"/>
            </p:cNvSpPr>
            <p:nvPr/>
          </p:nvSpPr>
          <p:spPr bwMode="auto">
            <a:xfrm>
              <a:off x="4678363" y="1257300"/>
              <a:ext cx="179388" cy="215900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98" y="37"/>
                </a:cxn>
                <a:cxn ang="0">
                  <a:pos x="247" y="79"/>
                </a:cxn>
                <a:cxn ang="0">
                  <a:pos x="286" y="132"/>
                </a:cxn>
                <a:cxn ang="0">
                  <a:pos x="315" y="191"/>
                </a:cxn>
                <a:cxn ang="0">
                  <a:pos x="337" y="256"/>
                </a:cxn>
                <a:cxn ang="0">
                  <a:pos x="339" y="299"/>
                </a:cxn>
                <a:cxn ang="0">
                  <a:pos x="335" y="337"/>
                </a:cxn>
                <a:cxn ang="0">
                  <a:pos x="324" y="363"/>
                </a:cxn>
                <a:cxn ang="0">
                  <a:pos x="308" y="383"/>
                </a:cxn>
                <a:cxn ang="0">
                  <a:pos x="292" y="394"/>
                </a:cxn>
                <a:cxn ang="0">
                  <a:pos x="264" y="407"/>
                </a:cxn>
                <a:cxn ang="0">
                  <a:pos x="242" y="408"/>
                </a:cxn>
                <a:cxn ang="0">
                  <a:pos x="209" y="403"/>
                </a:cxn>
                <a:cxn ang="0">
                  <a:pos x="176" y="391"/>
                </a:cxn>
                <a:cxn ang="0">
                  <a:pos x="135" y="364"/>
                </a:cxn>
                <a:cxn ang="0">
                  <a:pos x="79" y="307"/>
                </a:cxn>
                <a:cxn ang="0">
                  <a:pos x="36" y="238"/>
                </a:cxn>
                <a:cxn ang="0">
                  <a:pos x="9" y="163"/>
                </a:cxn>
                <a:cxn ang="0">
                  <a:pos x="2" y="118"/>
                </a:cxn>
                <a:cxn ang="0">
                  <a:pos x="2" y="82"/>
                </a:cxn>
                <a:cxn ang="0">
                  <a:pos x="6" y="64"/>
                </a:cxn>
                <a:cxn ang="0">
                  <a:pos x="28" y="26"/>
                </a:cxn>
                <a:cxn ang="0">
                  <a:pos x="36" y="17"/>
                </a:cxn>
                <a:cxn ang="0">
                  <a:pos x="63" y="7"/>
                </a:cxn>
                <a:cxn ang="0">
                  <a:pos x="116" y="0"/>
                </a:cxn>
                <a:cxn ang="0">
                  <a:pos x="120" y="21"/>
                </a:cxn>
                <a:cxn ang="0">
                  <a:pos x="82" y="22"/>
                </a:cxn>
                <a:cxn ang="0">
                  <a:pos x="57" y="31"/>
                </a:cxn>
                <a:cxn ang="0">
                  <a:pos x="43" y="48"/>
                </a:cxn>
                <a:cxn ang="0">
                  <a:pos x="32" y="87"/>
                </a:cxn>
                <a:cxn ang="0">
                  <a:pos x="29" y="128"/>
                </a:cxn>
                <a:cxn ang="0">
                  <a:pos x="34" y="171"/>
                </a:cxn>
                <a:cxn ang="0">
                  <a:pos x="46" y="210"/>
                </a:cxn>
                <a:cxn ang="0">
                  <a:pos x="63" y="240"/>
                </a:cxn>
                <a:cxn ang="0">
                  <a:pos x="70" y="260"/>
                </a:cxn>
                <a:cxn ang="0">
                  <a:pos x="92" y="294"/>
                </a:cxn>
                <a:cxn ang="0">
                  <a:pos x="118" y="325"/>
                </a:cxn>
                <a:cxn ang="0">
                  <a:pos x="146" y="356"/>
                </a:cxn>
                <a:cxn ang="0">
                  <a:pos x="163" y="367"/>
                </a:cxn>
                <a:cxn ang="0">
                  <a:pos x="207" y="388"/>
                </a:cxn>
                <a:cxn ang="0">
                  <a:pos x="234" y="393"/>
                </a:cxn>
                <a:cxn ang="0">
                  <a:pos x="271" y="386"/>
                </a:cxn>
                <a:cxn ang="0">
                  <a:pos x="300" y="369"/>
                </a:cxn>
                <a:cxn ang="0">
                  <a:pos x="311" y="354"/>
                </a:cxn>
                <a:cxn ang="0">
                  <a:pos x="320" y="326"/>
                </a:cxn>
                <a:cxn ang="0">
                  <a:pos x="321" y="293"/>
                </a:cxn>
                <a:cxn ang="0">
                  <a:pos x="307" y="208"/>
                </a:cxn>
                <a:cxn ang="0">
                  <a:pos x="286" y="161"/>
                </a:cxn>
                <a:cxn ang="0">
                  <a:pos x="265" y="128"/>
                </a:cxn>
                <a:cxn ang="0">
                  <a:pos x="255" y="112"/>
                </a:cxn>
                <a:cxn ang="0">
                  <a:pos x="226" y="79"/>
                </a:cxn>
                <a:cxn ang="0">
                  <a:pos x="179" y="40"/>
                </a:cxn>
                <a:cxn ang="0">
                  <a:pos x="151" y="26"/>
                </a:cxn>
                <a:cxn ang="0">
                  <a:pos x="120" y="21"/>
                </a:cxn>
              </a:cxnLst>
              <a:rect l="0" t="0" r="r" b="b"/>
              <a:pathLst>
                <a:path w="339" h="408">
                  <a:moveTo>
                    <a:pt x="116" y="0"/>
                  </a:moveTo>
                  <a:lnTo>
                    <a:pt x="116" y="0"/>
                  </a:lnTo>
                  <a:lnTo>
                    <a:pt x="139" y="6"/>
                  </a:lnTo>
                  <a:lnTo>
                    <a:pt x="160" y="15"/>
                  </a:lnTo>
                  <a:lnTo>
                    <a:pt x="180" y="26"/>
                  </a:lnTo>
                  <a:lnTo>
                    <a:pt x="198" y="37"/>
                  </a:lnTo>
                  <a:lnTo>
                    <a:pt x="216" y="50"/>
                  </a:lnTo>
                  <a:lnTo>
                    <a:pt x="232" y="64"/>
                  </a:lnTo>
                  <a:lnTo>
                    <a:pt x="247" y="79"/>
                  </a:lnTo>
                  <a:lnTo>
                    <a:pt x="261" y="95"/>
                  </a:lnTo>
                  <a:lnTo>
                    <a:pt x="274" y="113"/>
                  </a:lnTo>
                  <a:lnTo>
                    <a:pt x="286" y="132"/>
                  </a:lnTo>
                  <a:lnTo>
                    <a:pt x="296" y="151"/>
                  </a:lnTo>
                  <a:lnTo>
                    <a:pt x="306" y="170"/>
                  </a:lnTo>
                  <a:lnTo>
                    <a:pt x="315" y="191"/>
                  </a:lnTo>
                  <a:lnTo>
                    <a:pt x="323" y="212"/>
                  </a:lnTo>
                  <a:lnTo>
                    <a:pt x="331" y="233"/>
                  </a:lnTo>
                  <a:lnTo>
                    <a:pt x="337" y="256"/>
                  </a:lnTo>
                  <a:lnTo>
                    <a:pt x="337" y="256"/>
                  </a:lnTo>
                  <a:lnTo>
                    <a:pt x="339" y="277"/>
                  </a:lnTo>
                  <a:lnTo>
                    <a:pt x="339" y="299"/>
                  </a:lnTo>
                  <a:lnTo>
                    <a:pt x="338" y="319"/>
                  </a:lnTo>
                  <a:lnTo>
                    <a:pt x="337" y="329"/>
                  </a:lnTo>
                  <a:lnTo>
                    <a:pt x="335" y="337"/>
                  </a:lnTo>
                  <a:lnTo>
                    <a:pt x="332" y="347"/>
                  </a:lnTo>
                  <a:lnTo>
                    <a:pt x="328" y="354"/>
                  </a:lnTo>
                  <a:lnTo>
                    <a:pt x="324" y="363"/>
                  </a:lnTo>
                  <a:lnTo>
                    <a:pt x="320" y="370"/>
                  </a:lnTo>
                  <a:lnTo>
                    <a:pt x="313" y="377"/>
                  </a:lnTo>
                  <a:lnTo>
                    <a:pt x="308" y="383"/>
                  </a:lnTo>
                  <a:lnTo>
                    <a:pt x="301" y="390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9" y="401"/>
                  </a:lnTo>
                  <a:lnTo>
                    <a:pt x="273" y="405"/>
                  </a:lnTo>
                  <a:lnTo>
                    <a:pt x="264" y="407"/>
                  </a:lnTo>
                  <a:lnTo>
                    <a:pt x="264" y="407"/>
                  </a:lnTo>
                  <a:lnTo>
                    <a:pt x="252" y="408"/>
                  </a:lnTo>
                  <a:lnTo>
                    <a:pt x="242" y="408"/>
                  </a:lnTo>
                  <a:lnTo>
                    <a:pt x="231" y="407"/>
                  </a:lnTo>
                  <a:lnTo>
                    <a:pt x="219" y="406"/>
                  </a:lnTo>
                  <a:lnTo>
                    <a:pt x="209" y="403"/>
                  </a:lnTo>
                  <a:lnTo>
                    <a:pt x="198" y="399"/>
                  </a:lnTo>
                  <a:lnTo>
                    <a:pt x="187" y="395"/>
                  </a:lnTo>
                  <a:lnTo>
                    <a:pt x="176" y="391"/>
                  </a:lnTo>
                  <a:lnTo>
                    <a:pt x="166" y="384"/>
                  </a:lnTo>
                  <a:lnTo>
                    <a:pt x="155" y="378"/>
                  </a:lnTo>
                  <a:lnTo>
                    <a:pt x="135" y="364"/>
                  </a:lnTo>
                  <a:lnTo>
                    <a:pt x="115" y="347"/>
                  </a:lnTo>
                  <a:lnTo>
                    <a:pt x="97" y="328"/>
                  </a:lnTo>
                  <a:lnTo>
                    <a:pt x="79" y="307"/>
                  </a:lnTo>
                  <a:lnTo>
                    <a:pt x="64" y="286"/>
                  </a:lnTo>
                  <a:lnTo>
                    <a:pt x="49" y="262"/>
                  </a:lnTo>
                  <a:lnTo>
                    <a:pt x="36" y="238"/>
                  </a:lnTo>
                  <a:lnTo>
                    <a:pt x="25" y="213"/>
                  </a:lnTo>
                  <a:lnTo>
                    <a:pt x="16" y="188"/>
                  </a:lnTo>
                  <a:lnTo>
                    <a:pt x="9" y="16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2" y="51"/>
                  </a:lnTo>
                  <a:lnTo>
                    <a:pt x="19" y="37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63" y="7"/>
                  </a:lnTo>
                  <a:lnTo>
                    <a:pt x="74" y="5"/>
                  </a:lnTo>
                  <a:lnTo>
                    <a:pt x="96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0" y="21"/>
                  </a:moveTo>
                  <a:lnTo>
                    <a:pt x="120" y="21"/>
                  </a:lnTo>
                  <a:lnTo>
                    <a:pt x="100" y="21"/>
                  </a:lnTo>
                  <a:lnTo>
                    <a:pt x="91" y="21"/>
                  </a:lnTo>
                  <a:lnTo>
                    <a:pt x="82" y="22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7" y="31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3" y="48"/>
                  </a:lnTo>
                  <a:lnTo>
                    <a:pt x="38" y="60"/>
                  </a:lnTo>
                  <a:lnTo>
                    <a:pt x="34" y="73"/>
                  </a:lnTo>
                  <a:lnTo>
                    <a:pt x="32" y="87"/>
                  </a:lnTo>
                  <a:lnTo>
                    <a:pt x="30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30" y="143"/>
                  </a:lnTo>
                  <a:lnTo>
                    <a:pt x="32" y="157"/>
                  </a:lnTo>
                  <a:lnTo>
                    <a:pt x="34" y="171"/>
                  </a:lnTo>
                  <a:lnTo>
                    <a:pt x="37" y="185"/>
                  </a:lnTo>
                  <a:lnTo>
                    <a:pt x="42" y="198"/>
                  </a:lnTo>
                  <a:lnTo>
                    <a:pt x="46" y="210"/>
                  </a:lnTo>
                  <a:lnTo>
                    <a:pt x="51" y="220"/>
                  </a:lnTo>
                  <a:lnTo>
                    <a:pt x="57" y="23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6" y="250"/>
                  </a:lnTo>
                  <a:lnTo>
                    <a:pt x="70" y="260"/>
                  </a:lnTo>
                  <a:lnTo>
                    <a:pt x="75" y="269"/>
                  </a:lnTo>
                  <a:lnTo>
                    <a:pt x="80" y="277"/>
                  </a:lnTo>
                  <a:lnTo>
                    <a:pt x="92" y="29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8" y="325"/>
                  </a:lnTo>
                  <a:lnTo>
                    <a:pt x="128" y="339"/>
                  </a:lnTo>
                  <a:lnTo>
                    <a:pt x="140" y="351"/>
                  </a:lnTo>
                  <a:lnTo>
                    <a:pt x="146" y="356"/>
                  </a:lnTo>
                  <a:lnTo>
                    <a:pt x="152" y="361"/>
                  </a:lnTo>
                  <a:lnTo>
                    <a:pt x="152" y="361"/>
                  </a:lnTo>
                  <a:lnTo>
                    <a:pt x="163" y="367"/>
                  </a:lnTo>
                  <a:lnTo>
                    <a:pt x="176" y="375"/>
                  </a:lnTo>
                  <a:lnTo>
                    <a:pt x="192" y="381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20" y="391"/>
                  </a:lnTo>
                  <a:lnTo>
                    <a:pt x="234" y="393"/>
                  </a:lnTo>
                  <a:lnTo>
                    <a:pt x="247" y="392"/>
                  </a:lnTo>
                  <a:lnTo>
                    <a:pt x="259" y="390"/>
                  </a:lnTo>
                  <a:lnTo>
                    <a:pt x="271" y="386"/>
                  </a:lnTo>
                  <a:lnTo>
                    <a:pt x="281" y="382"/>
                  </a:lnTo>
                  <a:lnTo>
                    <a:pt x="291" y="376"/>
                  </a:lnTo>
                  <a:lnTo>
                    <a:pt x="300" y="369"/>
                  </a:lnTo>
                  <a:lnTo>
                    <a:pt x="300" y="369"/>
                  </a:lnTo>
                  <a:lnTo>
                    <a:pt x="306" y="363"/>
                  </a:lnTo>
                  <a:lnTo>
                    <a:pt x="311" y="354"/>
                  </a:lnTo>
                  <a:lnTo>
                    <a:pt x="316" y="346"/>
                  </a:lnTo>
                  <a:lnTo>
                    <a:pt x="319" y="336"/>
                  </a:lnTo>
                  <a:lnTo>
                    <a:pt x="320" y="326"/>
                  </a:lnTo>
                  <a:lnTo>
                    <a:pt x="321" y="316"/>
                  </a:lnTo>
                  <a:lnTo>
                    <a:pt x="322" y="305"/>
                  </a:lnTo>
                  <a:lnTo>
                    <a:pt x="321" y="293"/>
                  </a:lnTo>
                  <a:lnTo>
                    <a:pt x="319" y="271"/>
                  </a:lnTo>
                  <a:lnTo>
                    <a:pt x="315" y="248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296" y="184"/>
                  </a:lnTo>
                  <a:lnTo>
                    <a:pt x="286" y="161"/>
                  </a:lnTo>
                  <a:lnTo>
                    <a:pt x="279" y="150"/>
                  </a:lnTo>
                  <a:lnTo>
                    <a:pt x="273" y="139"/>
                  </a:lnTo>
                  <a:lnTo>
                    <a:pt x="265" y="128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5" y="112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26" y="79"/>
                  </a:lnTo>
                  <a:lnTo>
                    <a:pt x="211" y="65"/>
                  </a:lnTo>
                  <a:lnTo>
                    <a:pt x="196" y="51"/>
                  </a:lnTo>
                  <a:lnTo>
                    <a:pt x="179" y="40"/>
                  </a:lnTo>
                  <a:lnTo>
                    <a:pt x="169" y="34"/>
                  </a:lnTo>
                  <a:lnTo>
                    <a:pt x="160" y="30"/>
                  </a:lnTo>
                  <a:lnTo>
                    <a:pt x="151" y="26"/>
                  </a:lnTo>
                  <a:lnTo>
                    <a:pt x="141" y="23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Freeform 123"/>
          <p:cNvSpPr>
            <a:spLocks noEditPoints="1"/>
          </p:cNvSpPr>
          <p:nvPr/>
        </p:nvSpPr>
        <p:spPr bwMode="auto">
          <a:xfrm>
            <a:off x="9288916" y="5611449"/>
            <a:ext cx="1439333" cy="1007533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71399" y="3586705"/>
            <a:ext cx="1047757" cy="1284816"/>
            <a:chOff x="2105026" y="2144713"/>
            <a:chExt cx="941388" cy="1106488"/>
          </a:xfrm>
        </p:grpSpPr>
        <p:sp>
          <p:nvSpPr>
            <p:cNvPr id="30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170"/>
            <p:cNvSpPr>
              <a:spLocks/>
            </p:cNvSpPr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410629" y="3318255"/>
            <a:ext cx="1619275" cy="1460511"/>
            <a:chOff x="6072188" y="1752600"/>
            <a:chExt cx="982663" cy="842963"/>
          </a:xfrm>
        </p:grpSpPr>
        <p:sp>
          <p:nvSpPr>
            <p:cNvPr id="34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125"/>
            <p:cNvSpPr>
              <a:spLocks/>
            </p:cNvSpPr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197"/>
            <p:cNvSpPr>
              <a:spLocks/>
            </p:cNvSpPr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98"/>
            <p:cNvSpPr>
              <a:spLocks/>
            </p:cNvSpPr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206"/>
            <p:cNvSpPr>
              <a:spLocks/>
            </p:cNvSpPr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213"/>
            <p:cNvSpPr>
              <a:spLocks/>
            </p:cNvSpPr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221"/>
            <p:cNvSpPr>
              <a:spLocks/>
            </p:cNvSpPr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3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189"/>
          <p:cNvGrpSpPr>
            <a:grpSpLocks noChangeAspect="1"/>
          </p:cNvGrpSpPr>
          <p:nvPr/>
        </p:nvGrpSpPr>
        <p:grpSpPr bwMode="auto">
          <a:xfrm rot="19076758">
            <a:off x="9733254" y="4764509"/>
            <a:ext cx="808440" cy="933285"/>
            <a:chOff x="387" y="1666"/>
            <a:chExt cx="531" cy="613"/>
          </a:xfrm>
          <a:solidFill>
            <a:srgbClr val="FFFFFF"/>
          </a:solidFill>
        </p:grpSpPr>
        <p:sp>
          <p:nvSpPr>
            <p:cNvPr id="43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189"/>
          <p:cNvGrpSpPr>
            <a:grpSpLocks noChangeAspect="1"/>
          </p:cNvGrpSpPr>
          <p:nvPr/>
        </p:nvGrpSpPr>
        <p:grpSpPr bwMode="auto">
          <a:xfrm rot="583418">
            <a:off x="2341196" y="5710201"/>
            <a:ext cx="764254" cy="882276"/>
            <a:chOff x="387" y="1666"/>
            <a:chExt cx="531" cy="613"/>
          </a:xfrm>
          <a:solidFill>
            <a:srgbClr val="FFFFFF"/>
          </a:solidFill>
        </p:grpSpPr>
        <p:sp>
          <p:nvSpPr>
            <p:cNvPr id="46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189"/>
          <p:cNvGrpSpPr>
            <a:grpSpLocks noChangeAspect="1"/>
          </p:cNvGrpSpPr>
          <p:nvPr/>
        </p:nvGrpSpPr>
        <p:grpSpPr bwMode="auto">
          <a:xfrm rot="1607822">
            <a:off x="7980045" y="6046605"/>
            <a:ext cx="477761" cy="551540"/>
            <a:chOff x="387" y="1666"/>
            <a:chExt cx="531" cy="613"/>
          </a:xfrm>
          <a:solidFill>
            <a:srgbClr val="FFFFFF"/>
          </a:solidFill>
        </p:grpSpPr>
        <p:sp>
          <p:nvSpPr>
            <p:cNvPr id="49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1" name="Freeform 2519"/>
          <p:cNvSpPr>
            <a:spLocks noEditPoints="1"/>
          </p:cNvSpPr>
          <p:nvPr/>
        </p:nvSpPr>
        <p:spPr bwMode="auto">
          <a:xfrm rot="17100000">
            <a:off x="3774964" y="5548927"/>
            <a:ext cx="747184" cy="1420284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2" name="Freeform 2527"/>
          <p:cNvSpPr>
            <a:spLocks noEditPoints="1"/>
          </p:cNvSpPr>
          <p:nvPr/>
        </p:nvSpPr>
        <p:spPr bwMode="auto">
          <a:xfrm>
            <a:off x="599278" y="2007452"/>
            <a:ext cx="499533" cy="1195917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3" name="Freeform 2547"/>
          <p:cNvSpPr>
            <a:spLocks noEditPoints="1"/>
          </p:cNvSpPr>
          <p:nvPr/>
        </p:nvSpPr>
        <p:spPr bwMode="auto">
          <a:xfrm>
            <a:off x="6263375" y="5376573"/>
            <a:ext cx="872930" cy="1074957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4" name="文本框 147">
            <a:extLst>
              <a:ext uri="{FF2B5EF4-FFF2-40B4-BE49-F238E27FC236}">
                <a16:creationId xmlns:a16="http://schemas.microsoft.com/office/drawing/2014/main" id="{0EEE6D1A-AEC7-1FEE-8166-2FC5120E2926}"/>
              </a:ext>
            </a:extLst>
          </p:cNvPr>
          <p:cNvSpPr txBox="1"/>
          <p:nvPr/>
        </p:nvSpPr>
        <p:spPr>
          <a:xfrm>
            <a:off x="1808014" y="3141281"/>
            <a:ext cx="8429994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Sách</a:t>
            </a:r>
            <a:r>
              <a:rPr lang="en-US" altLang="zh-C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 </a:t>
            </a:r>
            <a:r>
              <a:rPr lang="en-US" altLang="zh-CN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Cánh</a:t>
            </a:r>
            <a:r>
              <a:rPr lang="en-US" altLang="zh-C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5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Diều</a:t>
            </a:r>
            <a:endParaRPr lang="en-US" altLang="zh-CN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420985"/>
      </p:ext>
    </p:extLst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246A9739-93AB-5B33-367E-BF81F7E7B3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8" name="Text Box 2">
            <a:extLst>
              <a:ext uri="{FF2B5EF4-FFF2-40B4-BE49-F238E27FC236}">
                <a16:creationId xmlns:a16="http://schemas.microsoft.com/office/drawing/2014/main" id="{84706DFC-DA60-B1B8-31E7-B87D4F411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1892" y="5451996"/>
            <a:ext cx="2520951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[2,8,1]</a:t>
            </a:r>
            <a:endParaRPr lang="en-GB" altLang="en-US" sz="32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Oval 9">
            <a:extLst>
              <a:ext uri="{FF2B5EF4-FFF2-40B4-BE49-F238E27FC236}">
                <a16:creationId xmlns:a16="http://schemas.microsoft.com/office/drawing/2014/main" id="{E40D3605-F3FE-18A8-F7C2-C2C04FFCCA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661" y="2031564"/>
            <a:ext cx="3248025" cy="3240088"/>
          </a:xfrm>
          <a:prstGeom prst="ellips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1" name="Group 2">
            <a:extLst>
              <a:ext uri="{FF2B5EF4-FFF2-40B4-BE49-F238E27FC236}">
                <a16:creationId xmlns:a16="http://schemas.microsoft.com/office/drawing/2014/main" id="{239B90A8-EEAA-63D7-B086-11D65B056FCB}"/>
              </a:ext>
            </a:extLst>
          </p:cNvPr>
          <p:cNvGrpSpPr>
            <a:grpSpLocks/>
          </p:cNvGrpSpPr>
          <p:nvPr/>
        </p:nvGrpSpPr>
        <p:grpSpPr bwMode="auto">
          <a:xfrm>
            <a:off x="1100930" y="2373670"/>
            <a:ext cx="2533651" cy="2497139"/>
            <a:chOff x="2341224" y="2178050"/>
            <a:chExt cx="2533650" cy="2497138"/>
          </a:xfrm>
        </p:grpSpPr>
        <p:sp>
          <p:nvSpPr>
            <p:cNvPr id="12342" name="Oval 6">
              <a:extLst>
                <a:ext uri="{FF2B5EF4-FFF2-40B4-BE49-F238E27FC236}">
                  <a16:creationId xmlns:a16="http://schemas.microsoft.com/office/drawing/2014/main" id="{AB17E5D1-D0E2-738B-C6CC-0DF9163ED9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3186113"/>
              <a:ext cx="541337" cy="539750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80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11+</a:t>
              </a:r>
            </a:p>
          </p:txBody>
        </p:sp>
        <p:sp>
          <p:nvSpPr>
            <p:cNvPr id="12343" name="Oval 7">
              <a:extLst>
                <a:ext uri="{FF2B5EF4-FFF2-40B4-BE49-F238E27FC236}">
                  <a16:creationId xmlns:a16="http://schemas.microsoft.com/office/drawing/2014/main" id="{9B6B8F16-5CCF-E4E6-CC79-51DB645207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261" y="2714625"/>
              <a:ext cx="1446213" cy="143986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4" name="Oval 8">
              <a:extLst>
                <a:ext uri="{FF2B5EF4-FFF2-40B4-BE49-F238E27FC236}">
                  <a16:creationId xmlns:a16="http://schemas.microsoft.com/office/drawing/2014/main" id="{F8C50D02-29E8-C37C-D2E0-D882D82085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424" y="2251075"/>
              <a:ext cx="2381250" cy="233997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5" name="Oval 15">
              <a:extLst>
                <a:ext uri="{FF2B5EF4-FFF2-40B4-BE49-F238E27FC236}">
                  <a16:creationId xmlns:a16="http://schemas.microsoft.com/office/drawing/2014/main" id="{F63C786E-57F8-719E-1436-2CEBB2C43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611" y="2643188"/>
              <a:ext cx="179388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6" name="Oval 16">
              <a:extLst>
                <a:ext uri="{FF2B5EF4-FFF2-40B4-BE49-F238E27FC236}">
                  <a16:creationId xmlns:a16="http://schemas.microsoft.com/office/drawing/2014/main" id="{F2100A6E-BEE3-7AF3-3E7E-DEAF05F11B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2178050"/>
              <a:ext cx="179387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7" name="Oval 17">
              <a:extLst>
                <a:ext uri="{FF2B5EF4-FFF2-40B4-BE49-F238E27FC236}">
                  <a16:creationId xmlns:a16="http://schemas.microsoft.com/office/drawing/2014/main" id="{DB52996C-D6A2-77A1-C935-312951F30C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2178050"/>
              <a:ext cx="177800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8" name="Oval 18">
              <a:extLst>
                <a:ext uri="{FF2B5EF4-FFF2-40B4-BE49-F238E27FC236}">
                  <a16:creationId xmlns:a16="http://schemas.microsoft.com/office/drawing/2014/main" id="{6FE5B422-9D3C-E936-9B35-CAD7B66001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4495800"/>
              <a:ext cx="179387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49" name="Oval 19">
              <a:extLst>
                <a:ext uri="{FF2B5EF4-FFF2-40B4-BE49-F238E27FC236}">
                  <a16:creationId xmlns:a16="http://schemas.microsoft.com/office/drawing/2014/main" id="{C9896102-F809-57B2-EF86-1B819BB1EC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448786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0" name="Oval 20">
              <a:extLst>
                <a:ext uri="{FF2B5EF4-FFF2-40B4-BE49-F238E27FC236}">
                  <a16:creationId xmlns:a16="http://schemas.microsoft.com/office/drawing/2014/main" id="{75EF6BD1-98E2-BF89-FE09-CBE9CB092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224" y="318611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1" name="Oval 21">
              <a:extLst>
                <a:ext uri="{FF2B5EF4-FFF2-40B4-BE49-F238E27FC236}">
                  <a16:creationId xmlns:a16="http://schemas.microsoft.com/office/drawing/2014/main" id="{57DC9A98-9E53-EFA8-F355-3D5DA656E8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811" y="3546475"/>
              <a:ext cx="179388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2" name="Oval 22">
              <a:extLst>
                <a:ext uri="{FF2B5EF4-FFF2-40B4-BE49-F238E27FC236}">
                  <a16:creationId xmlns:a16="http://schemas.microsoft.com/office/drawing/2014/main" id="{9D0809D8-5974-AF4B-75E0-5BCBAFE411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18611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3" name="Oval 23">
              <a:extLst>
                <a:ext uri="{FF2B5EF4-FFF2-40B4-BE49-F238E27FC236}">
                  <a16:creationId xmlns:a16="http://schemas.microsoft.com/office/drawing/2014/main" id="{8A7A62B4-BA75-BCF6-6961-55F16A685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530600"/>
              <a:ext cx="177800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354" name="Oval 24">
              <a:extLst>
                <a:ext uri="{FF2B5EF4-FFF2-40B4-BE49-F238E27FC236}">
                  <a16:creationId xmlns:a16="http://schemas.microsoft.com/office/drawing/2014/main" id="{B442A355-D6BE-51C4-7182-E9FC3D1DAE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961" y="4059238"/>
              <a:ext cx="179388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76" name="Oval 44">
            <a:extLst>
              <a:ext uri="{FF2B5EF4-FFF2-40B4-BE49-F238E27FC236}">
                <a16:creationId xmlns:a16="http://schemas.microsoft.com/office/drawing/2014/main" id="{134B40E0-CAB2-A469-073A-69B59B91F8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2979" y="1950600"/>
            <a:ext cx="179387" cy="179388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4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1" name="Text Box 51">
            <a:extLst>
              <a:ext uri="{FF2B5EF4-FFF2-40B4-BE49-F238E27FC236}">
                <a16:creationId xmlns:a16="http://schemas.microsoft.com/office/drawing/2014/main" id="{5B48B7E8-5096-E193-8A79-516BDB7DB1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9830" y="1141626"/>
            <a:ext cx="2590800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Na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D435119-135C-E943-6A60-89AD4F8F06C1}"/>
              </a:ext>
            </a:extLst>
          </p:cNvPr>
          <p:cNvSpPr txBox="1"/>
          <p:nvPr/>
        </p:nvSpPr>
        <p:spPr>
          <a:xfrm>
            <a:off x="4197351" y="416798"/>
            <a:ext cx="8943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Na</a:t>
            </a:r>
            <a:r>
              <a:rPr 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endParaRPr lang="en-US" sz="32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5" name="Group 2">
            <a:extLst>
              <a:ext uri="{FF2B5EF4-FFF2-40B4-BE49-F238E27FC236}">
                <a16:creationId xmlns:a16="http://schemas.microsoft.com/office/drawing/2014/main" id="{5886B81D-F658-BB44-E61C-2399C96A1EBC}"/>
              </a:ext>
            </a:extLst>
          </p:cNvPr>
          <p:cNvGrpSpPr>
            <a:grpSpLocks/>
          </p:cNvGrpSpPr>
          <p:nvPr/>
        </p:nvGrpSpPr>
        <p:grpSpPr bwMode="auto">
          <a:xfrm>
            <a:off x="7208839" y="2257385"/>
            <a:ext cx="2533651" cy="2497139"/>
            <a:chOff x="2341224" y="2178050"/>
            <a:chExt cx="2533650" cy="2497138"/>
          </a:xfrm>
        </p:grpSpPr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6EE80428-82B0-6B52-5E6F-074472DA1C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3186113"/>
              <a:ext cx="541337" cy="539750"/>
            </a:xfrm>
            <a:prstGeom prst="ellipse">
              <a:avLst/>
            </a:prstGeom>
            <a:solidFill>
              <a:schemeClr val="folHlink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defRPr/>
              </a:pP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11+</a:t>
              </a:r>
            </a:p>
          </p:txBody>
        </p:sp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9DF5D534-420C-892A-26F7-3C95C3B8A9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95261" y="2714625"/>
              <a:ext cx="1446213" cy="1439863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9" name="Oval 8">
              <a:extLst>
                <a:ext uri="{FF2B5EF4-FFF2-40B4-BE49-F238E27FC236}">
                  <a16:creationId xmlns:a16="http://schemas.microsoft.com/office/drawing/2014/main" id="{1C741F35-8218-FFCF-121D-4D9254078A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17424" y="2251075"/>
              <a:ext cx="2381250" cy="2339975"/>
            </a:xfrm>
            <a:prstGeom prst="ellipse">
              <a:avLst/>
            </a:prstGeom>
            <a:noFill/>
            <a:ln w="28575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0" name="Oval 15">
              <a:extLst>
                <a:ext uri="{FF2B5EF4-FFF2-40B4-BE49-F238E27FC236}">
                  <a16:creationId xmlns:a16="http://schemas.microsoft.com/office/drawing/2014/main" id="{2AAD1BCD-7B99-D730-976A-447758023D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6611" y="2643188"/>
              <a:ext cx="179388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 dirty="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1" name="Oval 16">
              <a:extLst>
                <a:ext uri="{FF2B5EF4-FFF2-40B4-BE49-F238E27FC236}">
                  <a16:creationId xmlns:a16="http://schemas.microsoft.com/office/drawing/2014/main" id="{344E42A8-CC2E-C84E-7694-0A41CBB39A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2178050"/>
              <a:ext cx="179387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2" name="Oval 17">
              <a:extLst>
                <a:ext uri="{FF2B5EF4-FFF2-40B4-BE49-F238E27FC236}">
                  <a16:creationId xmlns:a16="http://schemas.microsoft.com/office/drawing/2014/main" id="{9832029B-291A-8445-EDC0-76858C320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2178050"/>
              <a:ext cx="177800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3" name="Oval 18">
              <a:extLst>
                <a:ext uri="{FF2B5EF4-FFF2-40B4-BE49-F238E27FC236}">
                  <a16:creationId xmlns:a16="http://schemas.microsoft.com/office/drawing/2014/main" id="{3B3E8883-EFA9-1139-73CC-77A4A72350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0874" y="4495800"/>
              <a:ext cx="179387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4" name="Oval 19">
              <a:extLst>
                <a:ext uri="{FF2B5EF4-FFF2-40B4-BE49-F238E27FC236}">
                  <a16:creationId xmlns:a16="http://schemas.microsoft.com/office/drawing/2014/main" id="{85883ACA-BE34-B9EC-690D-24DDCBF3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2824" y="448786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5" name="Oval 20">
              <a:extLst>
                <a:ext uri="{FF2B5EF4-FFF2-40B4-BE49-F238E27FC236}">
                  <a16:creationId xmlns:a16="http://schemas.microsoft.com/office/drawing/2014/main" id="{58BDDC43-455C-4EAB-E9CB-7CAC884FE5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1224" y="318611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Oval 21">
              <a:extLst>
                <a:ext uri="{FF2B5EF4-FFF2-40B4-BE49-F238E27FC236}">
                  <a16:creationId xmlns:a16="http://schemas.microsoft.com/office/drawing/2014/main" id="{DA8B4CAD-60C7-2093-326C-E2B603FA31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42811" y="3546475"/>
              <a:ext cx="179388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7" name="Oval 22">
              <a:extLst>
                <a:ext uri="{FF2B5EF4-FFF2-40B4-BE49-F238E27FC236}">
                  <a16:creationId xmlns:a16="http://schemas.microsoft.com/office/drawing/2014/main" id="{476A5FF8-18E7-5BB3-3210-F49F3FD5C4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186113"/>
              <a:ext cx="177800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8" name="Oval 23">
              <a:extLst>
                <a:ext uri="{FF2B5EF4-FFF2-40B4-BE49-F238E27FC236}">
                  <a16:creationId xmlns:a16="http://schemas.microsoft.com/office/drawing/2014/main" id="{F7773271-B3B6-4332-6878-D338788E0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97074" y="3530600"/>
              <a:ext cx="177800" cy="179388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9" name="Oval 24">
              <a:extLst>
                <a:ext uri="{FF2B5EF4-FFF2-40B4-BE49-F238E27FC236}">
                  <a16:creationId xmlns:a16="http://schemas.microsoft.com/office/drawing/2014/main" id="{6F37CD3A-E0ED-ABD0-775F-30032A581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42961" y="4059238"/>
              <a:ext cx="179388" cy="17938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40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0" name="Text Box 51">
            <a:extLst>
              <a:ext uri="{FF2B5EF4-FFF2-40B4-BE49-F238E27FC236}">
                <a16:creationId xmlns:a16="http://schemas.microsoft.com/office/drawing/2014/main" id="{FBDE9AF4-3F1C-F734-0DB1-0F2ED2FB6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840" y="1216601"/>
            <a:ext cx="13874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Na</a:t>
            </a:r>
            <a:r>
              <a:rPr lang="en-US" altLang="en-US" sz="28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41" name="Text Box 2">
            <a:extLst>
              <a:ext uri="{FF2B5EF4-FFF2-40B4-BE49-F238E27FC236}">
                <a16:creationId xmlns:a16="http://schemas.microsoft.com/office/drawing/2014/main" id="{87F930F1-AAF5-BD8A-E1F9-F676F157C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8864" y="5271652"/>
            <a:ext cx="2520951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[2,8]</a:t>
            </a:r>
            <a:endParaRPr lang="en-GB" altLang="en-US" sz="32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2" name="Text Box 2">
            <a:extLst>
              <a:ext uri="{FF2B5EF4-FFF2-40B4-BE49-F238E27FC236}">
                <a16:creationId xmlns:a16="http://schemas.microsoft.com/office/drawing/2014/main" id="{CEB3329B-42C6-2F68-3879-5267CC0D6C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1890" y="3533606"/>
            <a:ext cx="2520951" cy="5847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+1e</a:t>
            </a:r>
            <a:endParaRPr lang="en-GB" altLang="en-US" sz="32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1A032772-088C-965E-2C86-C8C781C05DE5}"/>
              </a:ext>
            </a:extLst>
          </p:cNvPr>
          <p:cNvSpPr/>
          <p:nvPr/>
        </p:nvSpPr>
        <p:spPr>
          <a:xfrm>
            <a:off x="4890522" y="3297706"/>
            <a:ext cx="1907780" cy="601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A67C1B-4ED3-92FB-38E8-EB8C124836C9}"/>
              </a:ext>
            </a:extLst>
          </p:cNvPr>
          <p:cNvSpPr txBox="1"/>
          <p:nvPr/>
        </p:nvSpPr>
        <p:spPr>
          <a:xfrm>
            <a:off x="4878908" y="3972581"/>
            <a:ext cx="18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6EA7F10-4427-599B-80C7-863FD3994613}"/>
              </a:ext>
            </a:extLst>
          </p:cNvPr>
          <p:cNvSpPr txBox="1"/>
          <p:nvPr/>
        </p:nvSpPr>
        <p:spPr>
          <a:xfrm>
            <a:off x="408955" y="-97164"/>
            <a:ext cx="468052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Sodium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6" name="Text Box 51">
            <a:extLst>
              <a:ext uri="{FF2B5EF4-FFF2-40B4-BE49-F238E27FC236}">
                <a16:creationId xmlns:a16="http://schemas.microsoft.com/office/drawing/2014/main" id="{DA4ED889-FFFC-B586-EE45-9555C25A0A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26577" y="2007612"/>
            <a:ext cx="13874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endParaRPr lang="en-US" altLang="en-US" sz="28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7" name="Text Box 2">
            <a:extLst>
              <a:ext uri="{FF2B5EF4-FFF2-40B4-BE49-F238E27FC236}">
                <a16:creationId xmlns:a16="http://schemas.microsoft.com/office/drawing/2014/main" id="{FD2C718B-F465-AF6A-E801-2DBED83B2D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630" y="5791603"/>
            <a:ext cx="443785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Na  Na</a:t>
            </a:r>
            <a:r>
              <a:rPr lang="en-GB" alt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+ 1e</a:t>
            </a:r>
            <a:endParaRPr lang="en-GB" altLang="en-US" sz="32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19218"/>
      </p:ext>
    </p:extLst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363E-6 0.27408 L 0.19214 0.07199 C 0.2321 0.02662 0.2925 0.00232 0.3555 0.00232 C 0.42723 0.00232 0.48438 0.02662 0.5246 0.07199 L 0.71687 0.27408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37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76" grpId="0" animBg="1"/>
      <p:bldP spid="76" grpId="1" animBg="1"/>
      <p:bldP spid="76" grpId="2" animBg="1"/>
      <p:bldP spid="111" grpId="0"/>
      <p:bldP spid="40" grpId="0"/>
      <p:bldP spid="41" grpId="0"/>
      <p:bldP spid="42" grpId="0"/>
      <p:bldP spid="3" grpId="0" animBg="1"/>
      <p:bldP spid="44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8821C-ACC1-2D2D-401C-23557D54EEA8}"/>
              </a:ext>
            </a:extLst>
          </p:cNvPr>
          <p:cNvSpPr txBox="1"/>
          <p:nvPr/>
        </p:nvSpPr>
        <p:spPr>
          <a:xfrm>
            <a:off x="574703" y="1029392"/>
            <a:ext cx="468052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Sodium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CA32AC-B33D-6C5C-490A-3B1F215DB676}"/>
              </a:ext>
            </a:extLst>
          </p:cNvPr>
          <p:cNvSpPr txBox="1"/>
          <p:nvPr/>
        </p:nvSpPr>
        <p:spPr>
          <a:xfrm>
            <a:off x="480963" y="4569453"/>
            <a:ext cx="11233248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1, 2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</a:t>
            </a:r>
            <a:r>
              <a:rPr lang="en-US" altLang="zh-CN" sz="2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dương</a:t>
            </a:r>
            <a:r>
              <a:rPr lang="en-US" altLang="zh-CN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47E33A2-A92E-2F38-D3CC-482EB0839BB4}"/>
              </a:ext>
            </a:extLst>
          </p:cNvPr>
          <p:cNvSpPr txBox="1"/>
          <p:nvPr/>
        </p:nvSpPr>
        <p:spPr>
          <a:xfrm>
            <a:off x="480963" y="5390892"/>
            <a:ext cx="11233248" cy="8754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kiềm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(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dễ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What do metals typically do when they become ions? What about nonmetals? |  Socratic">
            <a:extLst>
              <a:ext uri="{FF2B5EF4-FFF2-40B4-BE49-F238E27FC236}">
                <a16:creationId xmlns:a16="http://schemas.microsoft.com/office/drawing/2014/main" id="{05ACA1A4-188E-89D5-E0DC-7B9EB6AFBA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123" y="1663692"/>
            <a:ext cx="7624131" cy="28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7BE47D2-38F2-C7D1-0839-81E4571B04C5}"/>
              </a:ext>
            </a:extLst>
          </p:cNvPr>
          <p:cNvSpPr txBox="1"/>
          <p:nvPr/>
        </p:nvSpPr>
        <p:spPr>
          <a:xfrm>
            <a:off x="4821688" y="3198167"/>
            <a:ext cx="18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235932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6" grpId="0"/>
      <p:bldP spid="2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1982787" y="2362201"/>
            <a:ext cx="8153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3" name="Text Box 3"/>
          <p:cNvSpPr txBox="1">
            <a:spLocks noChangeArrowheads="1"/>
          </p:cNvSpPr>
          <p:nvPr/>
        </p:nvSpPr>
        <p:spPr bwMode="auto">
          <a:xfrm>
            <a:off x="2052637" y="3352800"/>
            <a:ext cx="252095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tử Li</a:t>
            </a:r>
          </a:p>
        </p:txBody>
      </p:sp>
      <p:sp>
        <p:nvSpPr>
          <p:cNvPr id="104" name="Line 4"/>
          <p:cNvSpPr>
            <a:spLocks noChangeShapeType="1"/>
          </p:cNvSpPr>
          <p:nvPr/>
        </p:nvSpPr>
        <p:spPr bwMode="auto">
          <a:xfrm>
            <a:off x="4545013" y="2514600"/>
            <a:ext cx="12239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5" name="Text Box 5"/>
          <p:cNvSpPr txBox="1">
            <a:spLocks noChangeArrowheads="1"/>
          </p:cNvSpPr>
          <p:nvPr/>
        </p:nvSpPr>
        <p:spPr bwMode="auto">
          <a:xfrm>
            <a:off x="6097587" y="3352800"/>
            <a:ext cx="1728788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</a:t>
            </a:r>
            <a:r>
              <a:rPr lang="en-US" altLang="zh-CN" sz="25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12295" name="Text Box 7"/>
          <p:cNvSpPr txBox="1"/>
          <p:nvPr/>
        </p:nvSpPr>
        <p:spPr>
          <a:xfrm>
            <a:off x="2735262" y="1088993"/>
            <a:ext cx="43624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zh-CN" sz="24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 dụ</a:t>
            </a:r>
            <a:r>
              <a:rPr lang="vi-VN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vi-V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Li (Z = 3): 1s</a:t>
            </a:r>
            <a:r>
              <a:rPr lang="vi-VN" altLang="zh-C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altLang="zh-CN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2s</a:t>
            </a:r>
            <a:r>
              <a:rPr lang="vi-VN" altLang="zh-CN" sz="24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vi-VN" altLang="zh-CN" sz="2400" b="1" u="sng" baseline="30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8" name="Oval 8"/>
          <p:cNvSpPr>
            <a:spLocks noChangeArrowheads="1"/>
          </p:cNvSpPr>
          <p:nvPr/>
        </p:nvSpPr>
        <p:spPr bwMode="auto">
          <a:xfrm>
            <a:off x="2519363" y="1600201"/>
            <a:ext cx="1800225" cy="1724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09" name="Oval 9"/>
          <p:cNvSpPr>
            <a:spLocks noChangeArrowheads="1"/>
          </p:cNvSpPr>
          <p:nvPr/>
        </p:nvSpPr>
        <p:spPr bwMode="auto">
          <a:xfrm>
            <a:off x="4205287" y="2514600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0" name="Oval 10"/>
          <p:cNvSpPr>
            <a:spLocks noChangeArrowheads="1"/>
          </p:cNvSpPr>
          <p:nvPr/>
        </p:nvSpPr>
        <p:spPr bwMode="auto">
          <a:xfrm>
            <a:off x="2871787" y="1905000"/>
            <a:ext cx="1079500" cy="10668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1" name="Oval 11"/>
          <p:cNvSpPr>
            <a:spLocks noChangeArrowheads="1"/>
          </p:cNvSpPr>
          <p:nvPr/>
        </p:nvSpPr>
        <p:spPr bwMode="auto">
          <a:xfrm>
            <a:off x="2998787" y="1828800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2" name="Oval 12"/>
          <p:cNvSpPr>
            <a:spLocks noChangeArrowheads="1"/>
          </p:cNvSpPr>
          <p:nvPr/>
        </p:nvSpPr>
        <p:spPr bwMode="auto">
          <a:xfrm>
            <a:off x="3587750" y="2779713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3" name="Oval 13"/>
          <p:cNvSpPr>
            <a:spLocks noChangeArrowheads="1"/>
          </p:cNvSpPr>
          <p:nvPr/>
        </p:nvSpPr>
        <p:spPr bwMode="auto">
          <a:xfrm>
            <a:off x="3186112" y="2197101"/>
            <a:ext cx="431800" cy="4286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3+</a:t>
            </a:r>
          </a:p>
        </p:txBody>
      </p:sp>
      <p:sp>
        <p:nvSpPr>
          <p:cNvPr id="115" name="Oval 15"/>
          <p:cNvSpPr>
            <a:spLocks noChangeArrowheads="1"/>
          </p:cNvSpPr>
          <p:nvPr/>
        </p:nvSpPr>
        <p:spPr bwMode="auto">
          <a:xfrm>
            <a:off x="6097588" y="1524001"/>
            <a:ext cx="1800225" cy="18002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6" name="Oval 16"/>
          <p:cNvSpPr>
            <a:spLocks noChangeArrowheads="1"/>
          </p:cNvSpPr>
          <p:nvPr/>
        </p:nvSpPr>
        <p:spPr bwMode="auto">
          <a:xfrm>
            <a:off x="6453187" y="1849439"/>
            <a:ext cx="1079500" cy="11525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7" name="Oval 17"/>
          <p:cNvSpPr>
            <a:spLocks noChangeArrowheads="1"/>
          </p:cNvSpPr>
          <p:nvPr/>
        </p:nvSpPr>
        <p:spPr bwMode="auto">
          <a:xfrm>
            <a:off x="6742113" y="2189163"/>
            <a:ext cx="492125" cy="4699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3+</a:t>
            </a:r>
          </a:p>
        </p:txBody>
      </p:sp>
      <p:sp>
        <p:nvSpPr>
          <p:cNvPr id="118" name="Oval 18"/>
          <p:cNvSpPr>
            <a:spLocks noChangeArrowheads="1"/>
          </p:cNvSpPr>
          <p:nvPr/>
        </p:nvSpPr>
        <p:spPr bwMode="auto">
          <a:xfrm>
            <a:off x="7788275" y="2300288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19" name="Oval 19"/>
          <p:cNvSpPr>
            <a:spLocks noChangeArrowheads="1"/>
          </p:cNvSpPr>
          <p:nvPr/>
        </p:nvSpPr>
        <p:spPr bwMode="auto">
          <a:xfrm>
            <a:off x="7164387" y="1828800"/>
            <a:ext cx="2286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0" name="Oval 20"/>
          <p:cNvSpPr>
            <a:spLocks noChangeArrowheads="1"/>
          </p:cNvSpPr>
          <p:nvPr/>
        </p:nvSpPr>
        <p:spPr bwMode="auto">
          <a:xfrm>
            <a:off x="6421437" y="2590800"/>
            <a:ext cx="215900" cy="2159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1" name="Text Box 21"/>
          <p:cNvSpPr txBox="1">
            <a:spLocks noChangeArrowheads="1"/>
          </p:cNvSpPr>
          <p:nvPr/>
        </p:nvSpPr>
        <p:spPr bwMode="auto">
          <a:xfrm>
            <a:off x="8620125" y="2057401"/>
            <a:ext cx="685800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sp>
        <p:nvSpPr>
          <p:cNvPr id="138" name="Oval 63"/>
          <p:cNvSpPr>
            <a:spLocks noChangeArrowheads="1"/>
          </p:cNvSpPr>
          <p:nvPr/>
        </p:nvSpPr>
        <p:spPr bwMode="auto">
          <a:xfrm>
            <a:off x="3325813" y="4511675"/>
            <a:ext cx="561975" cy="5334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9" name="Text Box 120"/>
          <p:cNvSpPr txBox="1">
            <a:spLocks noChangeArrowheads="1"/>
          </p:cNvSpPr>
          <p:nvPr/>
        </p:nvSpPr>
        <p:spPr bwMode="auto">
          <a:xfrm>
            <a:off x="1906587" y="3975100"/>
            <a:ext cx="2876550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1s</a:t>
            </a:r>
            <a:r>
              <a:rPr lang="en-US" altLang="zh-CN" sz="25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   </a:t>
            </a: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25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endParaRPr lang="en-US" altLang="zh-CN" sz="2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40" name="Text Box 121"/>
          <p:cNvSpPr txBox="1">
            <a:spLocks noChangeArrowheads="1"/>
          </p:cNvSpPr>
          <p:nvPr/>
        </p:nvSpPr>
        <p:spPr bwMode="auto">
          <a:xfrm>
            <a:off x="5659437" y="3975101"/>
            <a:ext cx="2876550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</a:t>
            </a:r>
            <a:r>
              <a:rPr lang="en-US" altLang="zh-CN" sz="25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  <a:endParaRPr lang="en-US" altLang="zh-CN" sz="25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1s</a:t>
            </a:r>
            <a:r>
              <a:rPr lang="en-US" altLang="zh-CN" sz="2500" b="1" baseline="30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[He]</a:t>
            </a:r>
          </a:p>
        </p:txBody>
      </p:sp>
      <p:sp>
        <p:nvSpPr>
          <p:cNvPr id="141" name="Text Box 122"/>
          <p:cNvSpPr txBox="1">
            <a:spLocks noChangeArrowheads="1"/>
          </p:cNvSpPr>
          <p:nvPr/>
        </p:nvSpPr>
        <p:spPr bwMode="auto">
          <a:xfrm>
            <a:off x="7354887" y="3956050"/>
            <a:ext cx="22860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5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       1e</a:t>
            </a:r>
          </a:p>
        </p:txBody>
      </p:sp>
      <p:sp>
        <p:nvSpPr>
          <p:cNvPr id="142" name="Line 123"/>
          <p:cNvSpPr>
            <a:spLocks noChangeShapeType="1"/>
          </p:cNvSpPr>
          <p:nvPr/>
        </p:nvSpPr>
        <p:spPr bwMode="auto">
          <a:xfrm>
            <a:off x="4649787" y="4184650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387" name="Slide Number Placeholder 2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877841F1-526D-4E0E-A521-43AAF014925A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/>
              <a:t>12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260BE5C-7DAA-58A8-C2F5-96190ECC1003}"/>
              </a:ext>
            </a:extLst>
          </p:cNvPr>
          <p:cNvSpPr txBox="1"/>
          <p:nvPr/>
        </p:nvSpPr>
        <p:spPr>
          <a:xfrm>
            <a:off x="1071277" y="289883"/>
            <a:ext cx="468052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Lithium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00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0254 L 0.05018 -0.05579 C 0.06181 -0.06899 0.079 -0.07593 0.09705 -0.07593 C 0.11754 -0.07593 0.13368 -0.06899 0.14531 -0.05579 L 0.20035 0.00254 " pathEditMode="relative" rAng="0" ptsTypes="FffFF">
                                      <p:cBhvr>
                                        <p:cTn id="58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102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04" grpId="0" animBg="1"/>
      <p:bldP spid="105" grpId="0"/>
      <p:bldP spid="108" grpId="0" bldLvl="0" animBg="1"/>
      <p:bldP spid="109" grpId="0" animBg="1"/>
      <p:bldP spid="110" grpId="0" animBg="1"/>
      <p:bldP spid="111" grpId="0" animBg="1"/>
      <p:bldP spid="112" grpId="0" animBg="1"/>
      <p:bldP spid="115" grpId="0" animBg="1"/>
      <p:bldP spid="115" grpId="1" animBg="1"/>
      <p:bldP spid="116" grpId="0" animBg="1"/>
      <p:bldP spid="117" grpId="0" animBg="1"/>
      <p:bldP spid="118" grpId="0" animBg="1"/>
      <p:bldP spid="118" grpId="1" animBg="1"/>
      <p:bldP spid="119" grpId="0" animBg="1"/>
      <p:bldP spid="120" grpId="0" animBg="1"/>
      <p:bldP spid="121" grpId="0"/>
      <p:bldP spid="138" grpId="0" animBg="1"/>
      <p:bldP spid="140" grpId="0"/>
      <p:bldP spid="141" grpId="0"/>
      <p:bldP spid="142" grpId="0" animBg="1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17"/>
          <p:cNvSpPr>
            <a:spLocks noChangeArrowheads="1"/>
          </p:cNvSpPr>
          <p:nvPr/>
        </p:nvSpPr>
        <p:spPr bwMode="auto">
          <a:xfrm>
            <a:off x="2820987" y="1447800"/>
            <a:ext cx="2438400" cy="2438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1" name="Oval 18"/>
          <p:cNvSpPr>
            <a:spLocks noChangeArrowheads="1"/>
          </p:cNvSpPr>
          <p:nvPr/>
        </p:nvSpPr>
        <p:spPr bwMode="auto">
          <a:xfrm>
            <a:off x="3125787" y="1752600"/>
            <a:ext cx="1828800" cy="1828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2" name="Oval 19"/>
          <p:cNvSpPr>
            <a:spLocks noChangeArrowheads="1"/>
          </p:cNvSpPr>
          <p:nvPr/>
        </p:nvSpPr>
        <p:spPr bwMode="auto">
          <a:xfrm>
            <a:off x="3590926" y="2162176"/>
            <a:ext cx="955675" cy="968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3" name="Oval 20"/>
          <p:cNvSpPr>
            <a:spLocks noChangeArrowheads="1"/>
          </p:cNvSpPr>
          <p:nvPr/>
        </p:nvSpPr>
        <p:spPr bwMode="auto">
          <a:xfrm>
            <a:off x="3811587" y="2381250"/>
            <a:ext cx="533400" cy="533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4" name="Text Box 21"/>
          <p:cNvSpPr txBox="1">
            <a:spLocks noChangeArrowheads="1"/>
          </p:cNvSpPr>
          <p:nvPr/>
        </p:nvSpPr>
        <p:spPr bwMode="auto">
          <a:xfrm>
            <a:off x="3808412" y="2420938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12+</a:t>
            </a:r>
          </a:p>
        </p:txBody>
      </p:sp>
      <p:sp>
        <p:nvSpPr>
          <p:cNvPr id="17415" name="Oval 22"/>
          <p:cNvSpPr>
            <a:spLocks noChangeArrowheads="1"/>
          </p:cNvSpPr>
          <p:nvPr/>
        </p:nvSpPr>
        <p:spPr bwMode="auto">
          <a:xfrm>
            <a:off x="3963987" y="30480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6" name="Oval 23"/>
          <p:cNvSpPr>
            <a:spLocks noChangeArrowheads="1"/>
          </p:cNvSpPr>
          <p:nvPr/>
        </p:nvSpPr>
        <p:spPr bwMode="auto">
          <a:xfrm>
            <a:off x="3932237" y="2079625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7" name="Oval 24"/>
          <p:cNvSpPr>
            <a:spLocks noChangeArrowheads="1"/>
          </p:cNvSpPr>
          <p:nvPr/>
        </p:nvSpPr>
        <p:spPr bwMode="auto">
          <a:xfrm>
            <a:off x="3887787" y="1654175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8" name="Oval 25"/>
          <p:cNvSpPr>
            <a:spLocks noChangeArrowheads="1"/>
          </p:cNvSpPr>
          <p:nvPr/>
        </p:nvSpPr>
        <p:spPr bwMode="auto">
          <a:xfrm>
            <a:off x="4802187" y="23622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19" name="Oval 26"/>
          <p:cNvSpPr>
            <a:spLocks noChangeArrowheads="1"/>
          </p:cNvSpPr>
          <p:nvPr/>
        </p:nvSpPr>
        <p:spPr bwMode="auto">
          <a:xfrm>
            <a:off x="4802187" y="26670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0" name="Oval 27"/>
          <p:cNvSpPr>
            <a:spLocks noChangeArrowheads="1"/>
          </p:cNvSpPr>
          <p:nvPr/>
        </p:nvSpPr>
        <p:spPr bwMode="auto">
          <a:xfrm>
            <a:off x="3811587" y="34290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1" name="Oval 28"/>
          <p:cNvSpPr>
            <a:spLocks noChangeArrowheads="1"/>
          </p:cNvSpPr>
          <p:nvPr/>
        </p:nvSpPr>
        <p:spPr bwMode="auto">
          <a:xfrm>
            <a:off x="4116387" y="3417888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2" name="Oval 29"/>
          <p:cNvSpPr>
            <a:spLocks noChangeArrowheads="1"/>
          </p:cNvSpPr>
          <p:nvPr/>
        </p:nvSpPr>
        <p:spPr bwMode="auto">
          <a:xfrm>
            <a:off x="4149725" y="1654175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3" name="Oval 30"/>
          <p:cNvSpPr>
            <a:spLocks noChangeArrowheads="1"/>
          </p:cNvSpPr>
          <p:nvPr/>
        </p:nvSpPr>
        <p:spPr bwMode="auto">
          <a:xfrm>
            <a:off x="3017837" y="2517775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4" name="Oval 31"/>
          <p:cNvSpPr>
            <a:spLocks noChangeArrowheads="1"/>
          </p:cNvSpPr>
          <p:nvPr/>
        </p:nvSpPr>
        <p:spPr bwMode="auto">
          <a:xfrm>
            <a:off x="3070225" y="28194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Oval 32"/>
          <p:cNvSpPr>
            <a:spLocks noChangeArrowheads="1"/>
          </p:cNvSpPr>
          <p:nvPr/>
        </p:nvSpPr>
        <p:spPr bwMode="auto">
          <a:xfrm>
            <a:off x="3506787" y="141605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5" name="Oval 33"/>
          <p:cNvSpPr>
            <a:spLocks noChangeArrowheads="1"/>
          </p:cNvSpPr>
          <p:nvPr/>
        </p:nvSpPr>
        <p:spPr bwMode="auto">
          <a:xfrm>
            <a:off x="3983037" y="3756025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2481262" y="4124325"/>
            <a:ext cx="3181350" cy="522288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Mg   Mg</a:t>
            </a:r>
            <a:r>
              <a:rPr lang="en-US" altLang="zh-CN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2+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+ 2e</a:t>
            </a:r>
          </a:p>
        </p:txBody>
      </p:sp>
      <p:sp>
        <p:nvSpPr>
          <p:cNvPr id="47" name="Oval 35"/>
          <p:cNvSpPr>
            <a:spLocks noChangeArrowheads="1"/>
          </p:cNvSpPr>
          <p:nvPr/>
        </p:nvSpPr>
        <p:spPr bwMode="auto">
          <a:xfrm>
            <a:off x="6616700" y="1343025"/>
            <a:ext cx="2438400" cy="24384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29" name="Oval 36"/>
          <p:cNvSpPr>
            <a:spLocks noChangeArrowheads="1"/>
          </p:cNvSpPr>
          <p:nvPr/>
        </p:nvSpPr>
        <p:spPr bwMode="auto">
          <a:xfrm>
            <a:off x="6916737" y="1647825"/>
            <a:ext cx="1828800" cy="1828800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0" name="Oval 37"/>
          <p:cNvSpPr>
            <a:spLocks noChangeArrowheads="1"/>
          </p:cNvSpPr>
          <p:nvPr/>
        </p:nvSpPr>
        <p:spPr bwMode="auto">
          <a:xfrm>
            <a:off x="7351713" y="2057401"/>
            <a:ext cx="955675" cy="9683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1" name="Oval 38"/>
          <p:cNvSpPr>
            <a:spLocks noChangeArrowheads="1"/>
          </p:cNvSpPr>
          <p:nvPr/>
        </p:nvSpPr>
        <p:spPr bwMode="auto">
          <a:xfrm>
            <a:off x="7573962" y="2266950"/>
            <a:ext cx="533400" cy="533400"/>
          </a:xfrm>
          <a:prstGeom prst="ellipse">
            <a:avLst/>
          </a:prstGeom>
          <a:solidFill>
            <a:srgbClr val="A5002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2" name="Text Box 39"/>
          <p:cNvSpPr txBox="1">
            <a:spLocks noChangeArrowheads="1"/>
          </p:cNvSpPr>
          <p:nvPr/>
        </p:nvSpPr>
        <p:spPr bwMode="auto">
          <a:xfrm>
            <a:off x="7551737" y="2333625"/>
            <a:ext cx="609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000" b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13+</a:t>
            </a:r>
          </a:p>
        </p:txBody>
      </p:sp>
      <p:sp>
        <p:nvSpPr>
          <p:cNvPr id="17433" name="Oval 40"/>
          <p:cNvSpPr>
            <a:spLocks noChangeArrowheads="1"/>
          </p:cNvSpPr>
          <p:nvPr/>
        </p:nvSpPr>
        <p:spPr bwMode="auto">
          <a:xfrm>
            <a:off x="7620000" y="3341688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4" name="Oval 41"/>
          <p:cNvSpPr>
            <a:spLocks noChangeArrowheads="1"/>
          </p:cNvSpPr>
          <p:nvPr/>
        </p:nvSpPr>
        <p:spPr bwMode="auto">
          <a:xfrm>
            <a:off x="7924800" y="33528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5" name="Oval 42"/>
          <p:cNvSpPr>
            <a:spLocks noChangeArrowheads="1"/>
          </p:cNvSpPr>
          <p:nvPr/>
        </p:nvSpPr>
        <p:spPr bwMode="auto">
          <a:xfrm>
            <a:off x="7480300" y="1589088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6" name="Oval 43"/>
          <p:cNvSpPr>
            <a:spLocks noChangeArrowheads="1"/>
          </p:cNvSpPr>
          <p:nvPr/>
        </p:nvSpPr>
        <p:spPr bwMode="auto">
          <a:xfrm>
            <a:off x="7850187" y="156845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7" name="Oval 44"/>
          <p:cNvSpPr>
            <a:spLocks noChangeArrowheads="1"/>
          </p:cNvSpPr>
          <p:nvPr/>
        </p:nvSpPr>
        <p:spPr bwMode="auto">
          <a:xfrm>
            <a:off x="8601075" y="224155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8" name="Oval 45"/>
          <p:cNvSpPr>
            <a:spLocks noChangeArrowheads="1"/>
          </p:cNvSpPr>
          <p:nvPr/>
        </p:nvSpPr>
        <p:spPr bwMode="auto">
          <a:xfrm>
            <a:off x="8612187" y="25146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39" name="Oval 46"/>
          <p:cNvSpPr>
            <a:spLocks noChangeArrowheads="1"/>
          </p:cNvSpPr>
          <p:nvPr/>
        </p:nvSpPr>
        <p:spPr bwMode="auto">
          <a:xfrm>
            <a:off x="6859587" y="26670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40" name="Oval 47"/>
          <p:cNvSpPr>
            <a:spLocks noChangeArrowheads="1"/>
          </p:cNvSpPr>
          <p:nvPr/>
        </p:nvSpPr>
        <p:spPr bwMode="auto">
          <a:xfrm>
            <a:off x="6837362" y="2341563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0" name="Oval 48"/>
          <p:cNvSpPr>
            <a:spLocks noChangeArrowheads="1"/>
          </p:cNvSpPr>
          <p:nvPr/>
        </p:nvSpPr>
        <p:spPr bwMode="auto">
          <a:xfrm>
            <a:off x="7720012" y="368935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1" name="Oval 49"/>
          <p:cNvSpPr>
            <a:spLocks noChangeArrowheads="1"/>
          </p:cNvSpPr>
          <p:nvPr/>
        </p:nvSpPr>
        <p:spPr bwMode="auto">
          <a:xfrm>
            <a:off x="7448550" y="1230313"/>
            <a:ext cx="228600" cy="2286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2" name="Oval 50"/>
          <p:cNvSpPr>
            <a:spLocks noChangeArrowheads="1"/>
          </p:cNvSpPr>
          <p:nvPr/>
        </p:nvSpPr>
        <p:spPr bwMode="auto">
          <a:xfrm>
            <a:off x="7851775" y="12192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3" name="Text Box 51"/>
          <p:cNvSpPr txBox="1">
            <a:spLocks noChangeArrowheads="1"/>
          </p:cNvSpPr>
          <p:nvPr/>
        </p:nvSpPr>
        <p:spPr bwMode="auto">
          <a:xfrm>
            <a:off x="6478588" y="4081464"/>
            <a:ext cx="3135313" cy="522287"/>
          </a:xfrm>
          <a:prstGeom prst="rect">
            <a:avLst/>
          </a:prstGeom>
          <a:noFill/>
          <a:ln w="38100">
            <a:solidFill>
              <a:srgbClr val="A5002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   Al</a:t>
            </a:r>
            <a:r>
              <a:rPr lang="en-US" altLang="zh-CN" sz="2800" b="1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3+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+ 3e</a:t>
            </a:r>
          </a:p>
        </p:txBody>
      </p:sp>
      <p:sp>
        <p:nvSpPr>
          <p:cNvPr id="17445" name="Oval 52"/>
          <p:cNvSpPr>
            <a:spLocks noChangeArrowheads="1"/>
          </p:cNvSpPr>
          <p:nvPr/>
        </p:nvSpPr>
        <p:spPr bwMode="auto">
          <a:xfrm>
            <a:off x="7718425" y="2874963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446" name="Oval 53"/>
          <p:cNvSpPr>
            <a:spLocks noChangeArrowheads="1"/>
          </p:cNvSpPr>
          <p:nvPr/>
        </p:nvSpPr>
        <p:spPr bwMode="auto">
          <a:xfrm>
            <a:off x="7697787" y="1905000"/>
            <a:ext cx="228600" cy="228600"/>
          </a:xfrm>
          <a:prstGeom prst="ellipse">
            <a:avLst/>
          </a:prstGeom>
          <a:solidFill>
            <a:srgbClr val="96969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0" name="Text Box 55"/>
          <p:cNvSpPr txBox="1">
            <a:spLocks noChangeArrowheads="1"/>
          </p:cNvSpPr>
          <p:nvPr/>
        </p:nvSpPr>
        <p:spPr bwMode="auto">
          <a:xfrm>
            <a:off x="1635125" y="4662489"/>
            <a:ext cx="2743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* Tổng quát: </a:t>
            </a:r>
          </a:p>
        </p:txBody>
      </p:sp>
      <p:sp>
        <p:nvSpPr>
          <p:cNvPr id="71" name="Text Box 56"/>
          <p:cNvSpPr txBox="1">
            <a:spLocks noChangeArrowheads="1"/>
          </p:cNvSpPr>
          <p:nvPr/>
        </p:nvSpPr>
        <p:spPr bwMode="auto">
          <a:xfrm>
            <a:off x="2544763" y="5173936"/>
            <a:ext cx="3281362" cy="83099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 tử kim loại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zh-CN" sz="24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(1, 2, 3 e lớp ngoài cùng)</a:t>
            </a:r>
          </a:p>
        </p:txBody>
      </p:sp>
      <p:sp>
        <p:nvSpPr>
          <p:cNvPr id="72" name="Line 57"/>
          <p:cNvSpPr>
            <a:spLocks noChangeShapeType="1"/>
          </p:cNvSpPr>
          <p:nvPr/>
        </p:nvSpPr>
        <p:spPr bwMode="auto">
          <a:xfrm>
            <a:off x="5945187" y="5487988"/>
            <a:ext cx="1447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3" name="Text Box 58"/>
          <p:cNvSpPr txBox="1">
            <a:spLocks noChangeArrowheads="1"/>
          </p:cNvSpPr>
          <p:nvPr/>
        </p:nvSpPr>
        <p:spPr bwMode="auto">
          <a:xfrm>
            <a:off x="5993472" y="5516274"/>
            <a:ext cx="1981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 e</a:t>
            </a:r>
          </a:p>
        </p:txBody>
      </p:sp>
      <p:sp>
        <p:nvSpPr>
          <p:cNvPr id="74" name="Text Box 59"/>
          <p:cNvSpPr txBox="1">
            <a:spLocks noChangeArrowheads="1"/>
          </p:cNvSpPr>
          <p:nvPr/>
        </p:nvSpPr>
        <p:spPr bwMode="auto">
          <a:xfrm>
            <a:off x="7392987" y="5173936"/>
            <a:ext cx="1833562" cy="83099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24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dương (cation)</a:t>
            </a:r>
          </a:p>
        </p:txBody>
      </p:sp>
      <p:sp>
        <p:nvSpPr>
          <p:cNvPr id="75" name="Text Box 60"/>
          <p:cNvSpPr txBox="1">
            <a:spLocks noChangeArrowheads="1"/>
          </p:cNvSpPr>
          <p:nvPr/>
        </p:nvSpPr>
        <p:spPr bwMode="auto">
          <a:xfrm>
            <a:off x="3228206" y="6119020"/>
            <a:ext cx="5826895" cy="101566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vi-VN" sz="3000" b="1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          M</a:t>
            </a:r>
            <a:r>
              <a:rPr lang="vi-VN" sz="3000" b="1" baseline="30000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n+</a:t>
            </a:r>
            <a:r>
              <a:rPr lang="vi-VN" sz="3000" b="1" dirty="0">
                <a:solidFill>
                  <a:srgbClr val="FF0066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+   ne   ( n = 1; 2; 3 )</a:t>
            </a:r>
          </a:p>
        </p:txBody>
      </p:sp>
      <p:sp>
        <p:nvSpPr>
          <p:cNvPr id="14381" name="Rectangle 76"/>
          <p:cNvSpPr/>
          <p:nvPr/>
        </p:nvSpPr>
        <p:spPr>
          <a:xfrm>
            <a:off x="597037" y="215077"/>
            <a:ext cx="11089232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altLang="zh-CN" sz="2800" b="1" u="sng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</a:t>
            </a:r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vi-V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 phương trình biểu diễn sự hình th</a:t>
            </a:r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à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 ion dương của các nguyên tử sau: </a:t>
            </a:r>
            <a:r>
              <a:rPr lang="en-US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12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Mg, </a:t>
            </a:r>
            <a:r>
              <a:rPr lang="en-US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13</a:t>
            </a:r>
            <a:r>
              <a:rPr lang="vi-V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Al.</a:t>
            </a:r>
          </a:p>
        </p:txBody>
      </p:sp>
      <p:sp>
        <p:nvSpPr>
          <p:cNvPr id="17454" name="Slide Number Placeholder 1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C937E898-5FD2-45E1-A330-EC2FCA0B88DA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/>
              <a:t>13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3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4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4" grpId="0" animBg="1"/>
      <p:bldP spid="45" grpId="0" animBg="1"/>
      <p:bldP spid="46" grpId="0" bldLvl="0" animBg="1"/>
      <p:bldP spid="47" grpId="0" animBg="1"/>
      <p:bldP spid="60" grpId="0" animBg="1"/>
      <p:bldP spid="61" grpId="0" bldLvl="0" animBg="1"/>
      <p:bldP spid="62" grpId="0" bldLvl="0" animBg="1"/>
      <p:bldP spid="63" grpId="0" bldLvl="0" animBg="1"/>
      <p:bldP spid="70" grpId="0"/>
      <p:bldP spid="71" grpId="0" animBg="1"/>
      <p:bldP spid="72" grpId="0" animBg="1"/>
      <p:bldP spid="73" grpId="0"/>
      <p:bldP spid="74" grpId="0" animBg="1"/>
      <p:bldP spid="7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A2FF01C-A2BF-3D73-EC49-EF80A17BCA0F}"/>
              </a:ext>
            </a:extLst>
          </p:cNvPr>
          <p:cNvSpPr txBox="1"/>
          <p:nvPr/>
        </p:nvSpPr>
        <p:spPr>
          <a:xfrm>
            <a:off x="432453" y="226316"/>
            <a:ext cx="11233248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Chlorine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D269BAE-FC38-957F-76A7-EDDCCCE2432D}"/>
              </a:ext>
            </a:extLst>
          </p:cNvPr>
          <p:cNvSpPr txBox="1"/>
          <p:nvPr/>
        </p:nvSpPr>
        <p:spPr>
          <a:xfrm>
            <a:off x="5268013" y="218070"/>
            <a:ext cx="894397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 ion Cl</a:t>
            </a:r>
            <a:r>
              <a:rPr 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endParaRPr lang="en-US" sz="32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6" name="Text Box 52">
            <a:extLst>
              <a:ext uri="{FF2B5EF4-FFF2-40B4-BE49-F238E27FC236}">
                <a16:creationId xmlns:a16="http://schemas.microsoft.com/office/drawing/2014/main" id="{F618192C-A754-BA18-F11B-9DF53B6B0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7322" y="867973"/>
            <a:ext cx="2394454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Cl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2253853D-4E3A-50D1-C8F8-A0C97C818D7A}"/>
              </a:ext>
            </a:extLst>
          </p:cNvPr>
          <p:cNvSpPr/>
          <p:nvPr/>
        </p:nvSpPr>
        <p:spPr>
          <a:xfrm>
            <a:off x="5901353" y="2929337"/>
            <a:ext cx="1907780" cy="6011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A327593-D9FB-C757-6235-C898AC1AC8AC}"/>
              </a:ext>
            </a:extLst>
          </p:cNvPr>
          <p:cNvSpPr txBox="1"/>
          <p:nvPr/>
        </p:nvSpPr>
        <p:spPr>
          <a:xfrm>
            <a:off x="5920178" y="3600948"/>
            <a:ext cx="18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</a:t>
            </a:r>
            <a:endParaRPr lang="en-US" sz="2400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4" name="Text Box 51">
            <a:extLst>
              <a:ext uri="{FF2B5EF4-FFF2-40B4-BE49-F238E27FC236}">
                <a16:creationId xmlns:a16="http://schemas.microsoft.com/office/drawing/2014/main" id="{2493A786-773E-1710-986B-9E28D2E24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4972" y="1342871"/>
            <a:ext cx="13874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  <a:endParaRPr lang="en-US" altLang="en-US" sz="28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5" name="Text Box 51">
            <a:extLst>
              <a:ext uri="{FF2B5EF4-FFF2-40B4-BE49-F238E27FC236}">
                <a16:creationId xmlns:a16="http://schemas.microsoft.com/office/drawing/2014/main" id="{C61D935E-3ED6-2E83-0FD6-458D1D7BE9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1601" y="3077728"/>
            <a:ext cx="1387476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+1e</a:t>
            </a:r>
            <a:endParaRPr lang="en-US" altLang="en-US" sz="2800" b="1" baseline="30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6" name="Oval 26">
            <a:extLst>
              <a:ext uri="{FF2B5EF4-FFF2-40B4-BE49-F238E27FC236}">
                <a16:creationId xmlns:a16="http://schemas.microsoft.com/office/drawing/2014/main" id="{3FD8F2DE-35D9-5FD4-C8E0-063386207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656" y="1559542"/>
            <a:ext cx="172932" cy="170264"/>
          </a:xfrm>
          <a:prstGeom prst="ellipse">
            <a:avLst/>
          </a:prstGeom>
          <a:solidFill>
            <a:srgbClr val="F18841"/>
          </a:solidFill>
          <a:ln w="19050">
            <a:solidFill>
              <a:schemeClr val="accent1"/>
            </a:solidFill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z="105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08A7DE6A-8D65-6DB7-CBD8-BBE5C7A1CC41}"/>
              </a:ext>
            </a:extLst>
          </p:cNvPr>
          <p:cNvGrpSpPr/>
          <p:nvPr/>
        </p:nvGrpSpPr>
        <p:grpSpPr>
          <a:xfrm>
            <a:off x="998894" y="1631370"/>
            <a:ext cx="3285704" cy="4142950"/>
            <a:chOff x="998894" y="1631370"/>
            <a:chExt cx="3285704" cy="4142950"/>
          </a:xfrm>
        </p:grpSpPr>
        <p:sp>
          <p:nvSpPr>
            <p:cNvPr id="5" name="Oval 10">
              <a:extLst>
                <a:ext uri="{FF2B5EF4-FFF2-40B4-BE49-F238E27FC236}">
                  <a16:creationId xmlns:a16="http://schemas.microsoft.com/office/drawing/2014/main" id="{FCB32D60-81CF-6CEE-612C-442C67F6E3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3965" y="2997998"/>
              <a:ext cx="524972" cy="512297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" name="Oval 11">
              <a:extLst>
                <a:ext uri="{FF2B5EF4-FFF2-40B4-BE49-F238E27FC236}">
                  <a16:creationId xmlns:a16="http://schemas.microsoft.com/office/drawing/2014/main" id="{91B2B513-C53A-955E-8E1C-684491B1F2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50019" y="2550491"/>
              <a:ext cx="1398895" cy="1366628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" name="Oval 12">
              <a:extLst>
                <a:ext uri="{FF2B5EF4-FFF2-40B4-BE49-F238E27FC236}">
                  <a16:creationId xmlns:a16="http://schemas.microsoft.com/office/drawing/2014/main" id="{F72FA3E4-AB60-597E-9FB4-946A35FC35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9161" y="2125586"/>
              <a:ext cx="2309875" cy="222095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" name="Oval 13">
              <a:extLst>
                <a:ext uri="{FF2B5EF4-FFF2-40B4-BE49-F238E27FC236}">
                  <a16:creationId xmlns:a16="http://schemas.microsoft.com/office/drawing/2014/main" id="{0EDCD059-E7BB-FC09-130E-835407A68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73008" y="1693147"/>
              <a:ext cx="3149829" cy="3075289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" name="Text Box 14">
              <a:extLst>
                <a:ext uri="{FF2B5EF4-FFF2-40B4-BE49-F238E27FC236}">
                  <a16:creationId xmlns:a16="http://schemas.microsoft.com/office/drawing/2014/main" id="{77A52185-F269-AC39-FDC1-AFC038FBCBA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8301" y="3053787"/>
              <a:ext cx="975830" cy="41549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GB" altLang="en-US" sz="2100" dirty="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17+</a:t>
              </a:r>
            </a:p>
          </p:txBody>
        </p:sp>
        <p:sp>
          <p:nvSpPr>
            <p:cNvPr id="10" name="Oval 25">
              <a:extLst>
                <a:ext uri="{FF2B5EF4-FFF2-40B4-BE49-F238E27FC236}">
                  <a16:creationId xmlns:a16="http://schemas.microsoft.com/office/drawing/2014/main" id="{0FE82C6E-176E-AECD-6849-0B7D1E4A4C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4334" y="2862390"/>
              <a:ext cx="176020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Oval 26">
              <a:extLst>
                <a:ext uri="{FF2B5EF4-FFF2-40B4-BE49-F238E27FC236}">
                  <a16:creationId xmlns:a16="http://schemas.microsoft.com/office/drawing/2014/main" id="{A208D53A-D78F-B70A-C3B5-16C722290D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27030" y="1631370"/>
              <a:ext cx="172932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2" name="Oval 27">
              <a:extLst>
                <a:ext uri="{FF2B5EF4-FFF2-40B4-BE49-F238E27FC236}">
                  <a16:creationId xmlns:a16="http://schemas.microsoft.com/office/drawing/2014/main" id="{9F586C4C-8FD3-E2AD-4DA1-49DDB1B342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18871" y="3302363"/>
              <a:ext cx="174476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3" name="Oval 28">
              <a:extLst>
                <a:ext uri="{FF2B5EF4-FFF2-40B4-BE49-F238E27FC236}">
                  <a16:creationId xmlns:a16="http://schemas.microsoft.com/office/drawing/2014/main" id="{772DFB3C-033C-514E-EB7E-549F259D59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95882" y="4658444"/>
              <a:ext cx="174476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4" name="Oval 29">
              <a:extLst>
                <a:ext uri="{FF2B5EF4-FFF2-40B4-BE49-F238E27FC236}">
                  <a16:creationId xmlns:a16="http://schemas.microsoft.com/office/drawing/2014/main" id="{04F70D9B-7E78-B358-A3DB-7158FE036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40927" y="4661457"/>
              <a:ext cx="174475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5" name="Oval 30">
              <a:extLst>
                <a:ext uri="{FF2B5EF4-FFF2-40B4-BE49-F238E27FC236}">
                  <a16:creationId xmlns:a16="http://schemas.microsoft.com/office/drawing/2014/main" id="{99042056-2AB7-F423-0B4E-01A7C0EEA5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135" y="2960329"/>
              <a:ext cx="176020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6" name="Oval 31">
              <a:extLst>
                <a:ext uri="{FF2B5EF4-FFF2-40B4-BE49-F238E27FC236}">
                  <a16:creationId xmlns:a16="http://schemas.microsoft.com/office/drawing/2014/main" id="{5A640DF0-71A0-DF38-2AD6-4353D67854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7789" y="4242579"/>
              <a:ext cx="176020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7" name="Oval 32">
              <a:extLst>
                <a:ext uri="{FF2B5EF4-FFF2-40B4-BE49-F238E27FC236}">
                  <a16:creationId xmlns:a16="http://schemas.microsoft.com/office/drawing/2014/main" id="{2153CB17-9B68-176D-B0DE-A951420D74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4461" y="4251620"/>
              <a:ext cx="174475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" name="Oval 33">
              <a:extLst>
                <a:ext uri="{FF2B5EF4-FFF2-40B4-BE49-F238E27FC236}">
                  <a16:creationId xmlns:a16="http://schemas.microsoft.com/office/drawing/2014/main" id="{D6BA4734-244F-B855-830F-8F3D9D1558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0858" y="3454545"/>
              <a:ext cx="174475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9" name="Oval 34">
              <a:extLst>
                <a:ext uri="{FF2B5EF4-FFF2-40B4-BE49-F238E27FC236}">
                  <a16:creationId xmlns:a16="http://schemas.microsoft.com/office/drawing/2014/main" id="{42F0AEED-EF1A-EEBD-A897-2C34E42B01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08578" y="2847322"/>
              <a:ext cx="176020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0" name="Oval 35">
              <a:extLst>
                <a:ext uri="{FF2B5EF4-FFF2-40B4-BE49-F238E27FC236}">
                  <a16:creationId xmlns:a16="http://schemas.microsoft.com/office/drawing/2014/main" id="{38BE21D0-59EB-C0A7-1E07-9C15AC3CC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762" y="3309897"/>
              <a:ext cx="174475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1" name="Oval 36">
              <a:extLst>
                <a:ext uri="{FF2B5EF4-FFF2-40B4-BE49-F238E27FC236}">
                  <a16:creationId xmlns:a16="http://schemas.microsoft.com/office/drawing/2014/main" id="{C257838B-D448-9A3F-753A-B2A0BF1B80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11762" y="2964849"/>
              <a:ext cx="174475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2" name="Oval 37">
              <a:extLst>
                <a:ext uri="{FF2B5EF4-FFF2-40B4-BE49-F238E27FC236}">
                  <a16:creationId xmlns:a16="http://schemas.microsoft.com/office/drawing/2014/main" id="{FB63D982-8FE9-9890-0CB7-564FFB9A3A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49828" y="2056275"/>
              <a:ext cx="176020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Oval 39">
              <a:extLst>
                <a:ext uri="{FF2B5EF4-FFF2-40B4-BE49-F238E27FC236}">
                  <a16:creationId xmlns:a16="http://schemas.microsoft.com/office/drawing/2014/main" id="{10956935-56A3-677F-DB04-71AFF2229D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9985" y="3841782"/>
              <a:ext cx="174476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4" name="Oval 40">
              <a:extLst>
                <a:ext uri="{FF2B5EF4-FFF2-40B4-BE49-F238E27FC236}">
                  <a16:creationId xmlns:a16="http://schemas.microsoft.com/office/drawing/2014/main" id="{13DC8C6C-6366-3DE2-8B37-9AD01B3655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75353" y="2475153"/>
              <a:ext cx="174475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5" name="Oval 41">
              <a:extLst>
                <a:ext uri="{FF2B5EF4-FFF2-40B4-BE49-F238E27FC236}">
                  <a16:creationId xmlns:a16="http://schemas.microsoft.com/office/drawing/2014/main" id="{C15CE6F9-FA55-A902-BE29-57B61D8886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8894" y="3404823"/>
              <a:ext cx="174476" cy="170263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9" name="Text Box 2">
              <a:extLst>
                <a:ext uri="{FF2B5EF4-FFF2-40B4-BE49-F238E27FC236}">
                  <a16:creationId xmlns:a16="http://schemas.microsoft.com/office/drawing/2014/main" id="{A8B55DA7-82C0-D833-5DE8-8FADDD5E44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90354" y="5189545"/>
              <a:ext cx="2520951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[2,8,7]</a:t>
              </a:r>
              <a:endParaRPr lang="en-GB" alt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8" name="Oval 26">
              <a:extLst>
                <a:ext uri="{FF2B5EF4-FFF2-40B4-BE49-F238E27FC236}">
                  <a16:creationId xmlns:a16="http://schemas.microsoft.com/office/drawing/2014/main" id="{862F02B1-FCFB-9051-6E34-5D60DCFC54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003" y="2065315"/>
              <a:ext cx="172932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9E5F9A9A-41EC-99C9-298C-2E26ABBB717F}"/>
              </a:ext>
            </a:extLst>
          </p:cNvPr>
          <p:cNvGrpSpPr/>
          <p:nvPr/>
        </p:nvGrpSpPr>
        <p:grpSpPr>
          <a:xfrm>
            <a:off x="7984819" y="835013"/>
            <a:ext cx="3285713" cy="4909488"/>
            <a:chOff x="7984819" y="835013"/>
            <a:chExt cx="3285713" cy="4909488"/>
          </a:xfrm>
        </p:grpSpPr>
        <p:grpSp>
          <p:nvGrpSpPr>
            <p:cNvPr id="27" name="Group 10">
              <a:extLst>
                <a:ext uri="{FF2B5EF4-FFF2-40B4-BE49-F238E27FC236}">
                  <a16:creationId xmlns:a16="http://schemas.microsoft.com/office/drawing/2014/main" id="{663EA6A5-ED8C-F239-20D7-BF1B352D383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84819" y="1519364"/>
              <a:ext cx="3285713" cy="3200350"/>
              <a:chOff x="8274128" y="1746249"/>
              <a:chExt cx="3378214" cy="3371850"/>
            </a:xfrm>
          </p:grpSpPr>
          <p:sp>
            <p:nvSpPr>
              <p:cNvPr id="28" name="Oval 10">
                <a:extLst>
                  <a:ext uri="{FF2B5EF4-FFF2-40B4-BE49-F238E27FC236}">
                    <a16:creationId xmlns:a16="http://schemas.microsoft.com/office/drawing/2014/main" id="{0D2781BE-B1DC-ABAC-C743-51487B3D8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8767" y="3186112"/>
                <a:ext cx="539751" cy="539750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9" name="Oval 11">
                <a:extLst>
                  <a:ext uri="{FF2B5EF4-FFF2-40B4-BE49-F238E27FC236}">
                    <a16:creationId xmlns:a16="http://schemas.microsoft.com/office/drawing/2014/main" id="{FFD20855-EECC-BB60-43CC-74F38167D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52041" y="2714624"/>
                <a:ext cx="1438277" cy="1439863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0" name="Oval 12">
                <a:extLst>
                  <a:ext uri="{FF2B5EF4-FFF2-40B4-BE49-F238E27FC236}">
                    <a16:creationId xmlns:a16="http://schemas.microsoft.com/office/drawing/2014/main" id="{3B0907EE-7BF0-7EF4-F9FE-484A40A77CA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88490" y="2266949"/>
                <a:ext cx="2374904" cy="2339976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1" name="Oval 13">
                <a:extLst>
                  <a:ext uri="{FF2B5EF4-FFF2-40B4-BE49-F238E27FC236}">
                    <a16:creationId xmlns:a16="http://schemas.microsoft.com/office/drawing/2014/main" id="{D3F4CC0E-69F0-76A7-4133-5CAC60A034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340" y="1811336"/>
                <a:ext cx="3238505" cy="3240087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2" name="Text Box 14">
                <a:extLst>
                  <a:ext uri="{FF2B5EF4-FFF2-40B4-BE49-F238E27FC236}">
                    <a16:creationId xmlns:a16="http://schemas.microsoft.com/office/drawing/2014/main" id="{DC1B3CCA-2134-BB6C-C2ED-3F4E014A4F9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82099" y="3244890"/>
                <a:ext cx="1003302" cy="437764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en-GB" altLang="en-US" sz="2100" dirty="0"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rPr>
                  <a:t>17+</a:t>
                </a:r>
              </a:p>
            </p:txBody>
          </p:sp>
          <p:sp>
            <p:nvSpPr>
              <p:cNvPr id="33" name="Oval 25">
                <a:extLst>
                  <a:ext uri="{FF2B5EF4-FFF2-40B4-BE49-F238E27FC236}">
                    <a16:creationId xmlns:a16="http://schemas.microsoft.com/office/drawing/2014/main" id="{C0DCB850-A894-4870-4F20-D484166A98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90014" y="3043237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4" name="Oval 26">
                <a:extLst>
                  <a:ext uri="{FF2B5EF4-FFF2-40B4-BE49-F238E27FC236}">
                    <a16:creationId xmlns:a16="http://schemas.microsoft.com/office/drawing/2014/main" id="{3C16BADF-B9B0-C50C-BEDF-57D26EFA2E0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53742" y="1746249"/>
                <a:ext cx="177800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5" name="Oval 27">
                <a:extLst>
                  <a:ext uri="{FF2B5EF4-FFF2-40B4-BE49-F238E27FC236}">
                    <a16:creationId xmlns:a16="http://schemas.microsoft.com/office/drawing/2014/main" id="{F32C72B1-FA28-C8A8-9660-34C904F3E1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05940" y="3506787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6" name="Oval 28">
                <a:extLst>
                  <a:ext uri="{FF2B5EF4-FFF2-40B4-BE49-F238E27FC236}">
                    <a16:creationId xmlns:a16="http://schemas.microsoft.com/office/drawing/2014/main" id="{FF836FE6-4C14-160B-A416-D3071026B9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07641" y="4935538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7" name="Oval 29">
                <a:extLst>
                  <a:ext uri="{FF2B5EF4-FFF2-40B4-BE49-F238E27FC236}">
                    <a16:creationId xmlns:a16="http://schemas.microsoft.com/office/drawing/2014/main" id="{4DE48144-7183-A6ED-245C-37907667DC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168030" y="4938712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8" name="Oval 30">
                <a:extLst>
                  <a:ext uri="{FF2B5EF4-FFF2-40B4-BE49-F238E27FC236}">
                    <a16:creationId xmlns:a16="http://schemas.microsoft.com/office/drawing/2014/main" id="{0484EA95-FA13-7CD1-5408-026CAC11F9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715465" y="3146424"/>
                <a:ext cx="180975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39" name="Oval 31">
                <a:extLst>
                  <a:ext uri="{FF2B5EF4-FFF2-40B4-BE49-F238E27FC236}">
                    <a16:creationId xmlns:a16="http://schemas.microsoft.com/office/drawing/2014/main" id="{3CE0688B-DE41-A09C-5512-199D45552E1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712417" y="4497387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0" name="Oval 32">
                <a:extLst>
                  <a:ext uri="{FF2B5EF4-FFF2-40B4-BE49-F238E27FC236}">
                    <a16:creationId xmlns:a16="http://schemas.microsoft.com/office/drawing/2014/main" id="{66EF5B1D-41D7-9861-F711-AB15B9F6F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9130" y="4506913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1" name="Oval 33">
                <a:extLst>
                  <a:ext uri="{FF2B5EF4-FFF2-40B4-BE49-F238E27FC236}">
                    <a16:creationId xmlns:a16="http://schemas.microsoft.com/office/drawing/2014/main" id="{1D8E3128-8B57-F6DB-B0A3-3A9DD9C408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63431" y="3667125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2" name="Oval 34">
                <a:extLst>
                  <a:ext uri="{FF2B5EF4-FFF2-40B4-BE49-F238E27FC236}">
                    <a16:creationId xmlns:a16="http://schemas.microsoft.com/office/drawing/2014/main" id="{362515A4-802B-9796-93F6-C2C6FC9759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471367" y="3027362"/>
                <a:ext cx="180975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3" name="Oval 35">
                <a:extLst>
                  <a:ext uri="{FF2B5EF4-FFF2-40B4-BE49-F238E27FC236}">
                    <a16:creationId xmlns:a16="http://schemas.microsoft.com/office/drawing/2014/main" id="{AAFF6B5E-6928-AAF7-038B-045CFEE755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3380" y="3514725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4" name="Oval 36">
                <a:extLst>
                  <a:ext uri="{FF2B5EF4-FFF2-40B4-BE49-F238E27FC236}">
                    <a16:creationId xmlns:a16="http://schemas.microsoft.com/office/drawing/2014/main" id="{2C04A5D4-A50B-1AAB-C882-FB57F1C018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1063381" y="3151187"/>
                <a:ext cx="179387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5" name="Oval 37">
                <a:extLst>
                  <a:ext uri="{FF2B5EF4-FFF2-40B4-BE49-F238E27FC236}">
                    <a16:creationId xmlns:a16="http://schemas.microsoft.com/office/drawing/2014/main" id="{6948D2EC-5E89-DEB0-86E8-377F716BB9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074367" y="2193924"/>
                <a:ext cx="180975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6" name="Oval 39">
                <a:extLst>
                  <a:ext uri="{FF2B5EF4-FFF2-40B4-BE49-F238E27FC236}">
                    <a16:creationId xmlns:a16="http://schemas.microsoft.com/office/drawing/2014/main" id="{D00A5C49-C614-903C-9A0B-71009D66F7E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9744" y="4075112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7" name="Oval 40">
                <a:extLst>
                  <a:ext uri="{FF2B5EF4-FFF2-40B4-BE49-F238E27FC236}">
                    <a16:creationId xmlns:a16="http://schemas.microsoft.com/office/drawing/2014/main" id="{1CCC3201-D0A7-AED9-0913-6F45DF65AF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894983" y="2635248"/>
                <a:ext cx="179387" cy="179388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48" name="Oval 41">
                <a:extLst>
                  <a:ext uri="{FF2B5EF4-FFF2-40B4-BE49-F238E27FC236}">
                    <a16:creationId xmlns:a16="http://schemas.microsoft.com/office/drawing/2014/main" id="{E130EFEF-B3AA-3952-D78C-FA677CE9FB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274128" y="3614739"/>
                <a:ext cx="179388" cy="179387"/>
              </a:xfrm>
              <a:prstGeom prst="ellipse">
                <a:avLst/>
              </a:prstGeom>
              <a:solidFill>
                <a:srgbClr val="F18841"/>
              </a:solidFill>
              <a:ln w="19050">
                <a:solidFill>
                  <a:schemeClr val="accent1"/>
                </a:solidFill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sz="1050"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52" name="Text Box 2">
              <a:extLst>
                <a:ext uri="{FF2B5EF4-FFF2-40B4-BE49-F238E27FC236}">
                  <a16:creationId xmlns:a16="http://schemas.microsoft.com/office/drawing/2014/main" id="{6B2FCA35-DBC1-11C5-FB16-384D28510B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299269" y="5159726"/>
              <a:ext cx="2520951" cy="584775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defRPr/>
              </a:pPr>
              <a:r>
                <a:rPr lang="en-GB" altLang="en-US" sz="32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[2,8,8]</a:t>
              </a:r>
              <a:endParaRPr lang="en-GB" alt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Text Box 51">
              <a:extLst>
                <a:ext uri="{FF2B5EF4-FFF2-40B4-BE49-F238E27FC236}">
                  <a16:creationId xmlns:a16="http://schemas.microsoft.com/office/drawing/2014/main" id="{818419F2-1371-0867-79AF-A28E200A61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21135" y="835013"/>
              <a:ext cx="1387476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en-US" sz="28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Ion Cl</a:t>
              </a:r>
              <a:r>
                <a:rPr lang="en-US" altLang="en-US" sz="2800" b="1" baseline="30000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-</a:t>
              </a:r>
            </a:p>
          </p:txBody>
        </p:sp>
        <p:sp>
          <p:nvSpPr>
            <p:cNvPr id="59" name="Oval 26">
              <a:extLst>
                <a:ext uri="{FF2B5EF4-FFF2-40B4-BE49-F238E27FC236}">
                  <a16:creationId xmlns:a16="http://schemas.microsoft.com/office/drawing/2014/main" id="{540A8F05-63D9-BF21-9FFF-A4B7349250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13466" y="1966719"/>
              <a:ext cx="172932" cy="170264"/>
            </a:xfrm>
            <a:prstGeom prst="ellipse">
              <a:avLst/>
            </a:prstGeom>
            <a:solidFill>
              <a:srgbClr val="F18841"/>
            </a:solidFill>
            <a:ln w="19050">
              <a:solidFill>
                <a:schemeClr val="accent1"/>
              </a:solidFill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defRPr/>
              </a:pPr>
              <a:endParaRPr lang="en-US" altLang="en-US" sz="1050"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60" name="Text Box 2">
            <a:extLst>
              <a:ext uri="{FF2B5EF4-FFF2-40B4-BE49-F238E27FC236}">
                <a16:creationId xmlns:a16="http://schemas.microsoft.com/office/drawing/2014/main" id="{DA90C6A5-4530-B682-FE12-8B8300AC2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147" y="5467080"/>
            <a:ext cx="4437859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GB" altLang="en-US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Cl + 1e  Cl</a:t>
            </a:r>
            <a:r>
              <a:rPr lang="en-GB" altLang="en-US" sz="3200" b="1" baseline="30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02695579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0515E-6 0.00163 L 0.0785 0.04028 C 0.09477 0.04908 0.1195 0.05394 0.14528 0.05394 C 0.17457 0.05394 0.19787 0.04908 0.2144 0.04028 L 0.29302 0.0016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45" y="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6" grpId="0"/>
      <p:bldP spid="50" grpId="0" animBg="1"/>
      <p:bldP spid="51" grpId="0"/>
      <p:bldP spid="55" grpId="0"/>
      <p:bldP spid="56" grpId="0" animBg="1"/>
      <p:bldP spid="56" grpId="1" animBg="1"/>
      <p:bldP spid="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6" name="Text Box 7"/>
          <p:cNvSpPr txBox="1"/>
          <p:nvPr/>
        </p:nvSpPr>
        <p:spPr>
          <a:xfrm>
            <a:off x="2843581" y="1115910"/>
            <a:ext cx="4653246" cy="523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vi-VN" altLang="zh-CN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 dụ</a:t>
            </a:r>
            <a:r>
              <a:rPr lang="vi-VN" altLang="zh-CN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:</a:t>
            </a:r>
            <a:r>
              <a:rPr lang="vi-VN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</a:t>
            </a:r>
            <a:r>
              <a:rPr lang="vi-V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 (Z = 9): 1s</a:t>
            </a:r>
            <a:r>
              <a:rPr lang="vi-VN" altLang="zh-CN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2s</a:t>
            </a:r>
            <a:r>
              <a:rPr lang="vi-VN" altLang="zh-CN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vi-VN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2p</a:t>
            </a:r>
            <a:r>
              <a:rPr lang="vi-VN" altLang="zh-CN" sz="2800" baseline="30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  <a:r>
              <a:rPr lang="vi-VN" altLang="zh-CN" sz="2800" baseline="-25000" dirty="0">
                <a:solidFill>
                  <a:schemeClr val="bg1"/>
                </a:solidFill>
                <a:latin typeface="Times New Roman" panose="02020603050405020304" pitchFamily="18" charset="0"/>
                <a:ea typeface="Autocar Bold Condensed" panose="020B0500000000000000" pitchFamily="34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vi-VN" altLang="zh-CN" sz="2800" u="sng" baseline="-25000" dirty="0">
              <a:solidFill>
                <a:schemeClr val="bg1"/>
              </a:solidFill>
              <a:latin typeface="Times New Roman" panose="02020603050405020304" pitchFamily="18" charset="0"/>
              <a:ea typeface="Autocar Bold Condensed" panose="020B0500000000000000" pitchFamily="34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35237" y="1752600"/>
            <a:ext cx="1962150" cy="1943100"/>
            <a:chOff x="916" y="1201"/>
            <a:chExt cx="1598" cy="1582"/>
          </a:xfrm>
        </p:grpSpPr>
        <p:sp>
          <p:nvSpPr>
            <p:cNvPr id="18437" name="Oval 4"/>
            <p:cNvSpPr>
              <a:spLocks noChangeArrowheads="1"/>
            </p:cNvSpPr>
            <p:nvPr/>
          </p:nvSpPr>
          <p:spPr bwMode="auto">
            <a:xfrm>
              <a:off x="1554" y="1826"/>
              <a:ext cx="340" cy="34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9+</a:t>
              </a:r>
            </a:p>
          </p:txBody>
        </p:sp>
        <p:sp>
          <p:nvSpPr>
            <p:cNvPr id="18438" name="Oval 5"/>
            <p:cNvSpPr>
              <a:spLocks noChangeArrowheads="1"/>
            </p:cNvSpPr>
            <p:nvPr/>
          </p:nvSpPr>
          <p:spPr bwMode="auto">
            <a:xfrm>
              <a:off x="1259" y="1529"/>
              <a:ext cx="907" cy="9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39" name="Oval 6"/>
            <p:cNvSpPr>
              <a:spLocks noChangeArrowheads="1"/>
            </p:cNvSpPr>
            <p:nvPr/>
          </p:nvSpPr>
          <p:spPr bwMode="auto">
            <a:xfrm>
              <a:off x="984" y="1253"/>
              <a:ext cx="1496" cy="147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0" name="Oval 11"/>
            <p:cNvSpPr>
              <a:spLocks noChangeArrowheads="1"/>
            </p:cNvSpPr>
            <p:nvPr/>
          </p:nvSpPr>
          <p:spPr bwMode="auto">
            <a:xfrm>
              <a:off x="916" y="2028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1" name="Oval 14"/>
            <p:cNvSpPr>
              <a:spLocks noChangeArrowheads="1"/>
            </p:cNvSpPr>
            <p:nvPr/>
          </p:nvSpPr>
          <p:spPr bwMode="auto">
            <a:xfrm>
              <a:off x="922" y="1801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2" name="Oval 15"/>
            <p:cNvSpPr>
              <a:spLocks noChangeArrowheads="1"/>
            </p:cNvSpPr>
            <p:nvPr/>
          </p:nvSpPr>
          <p:spPr bwMode="auto">
            <a:xfrm>
              <a:off x="1694" y="2670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3" name="Oval 19"/>
            <p:cNvSpPr>
              <a:spLocks noChangeArrowheads="1"/>
            </p:cNvSpPr>
            <p:nvPr/>
          </p:nvSpPr>
          <p:spPr bwMode="auto">
            <a:xfrm>
              <a:off x="2401" y="2033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4" name="Oval 20"/>
            <p:cNvSpPr>
              <a:spLocks noChangeArrowheads="1"/>
            </p:cNvSpPr>
            <p:nvPr/>
          </p:nvSpPr>
          <p:spPr bwMode="auto">
            <a:xfrm>
              <a:off x="2401" y="1804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5" name="Oval 21"/>
            <p:cNvSpPr>
              <a:spLocks noChangeArrowheads="1"/>
            </p:cNvSpPr>
            <p:nvPr/>
          </p:nvSpPr>
          <p:spPr bwMode="auto">
            <a:xfrm>
              <a:off x="1778" y="1201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6" name="Oval 22"/>
            <p:cNvSpPr>
              <a:spLocks noChangeArrowheads="1"/>
            </p:cNvSpPr>
            <p:nvPr/>
          </p:nvSpPr>
          <p:spPr bwMode="auto">
            <a:xfrm>
              <a:off x="1551" y="1207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7" name="Oval 23"/>
            <p:cNvSpPr>
              <a:spLocks noChangeArrowheads="1"/>
            </p:cNvSpPr>
            <p:nvPr/>
          </p:nvSpPr>
          <p:spPr bwMode="auto">
            <a:xfrm>
              <a:off x="1668" y="2386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48" name="Oval 24"/>
            <p:cNvSpPr>
              <a:spLocks noChangeArrowheads="1"/>
            </p:cNvSpPr>
            <p:nvPr/>
          </p:nvSpPr>
          <p:spPr bwMode="auto">
            <a:xfrm>
              <a:off x="1665" y="1479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2" name="Oval 43"/>
          <p:cNvSpPr>
            <a:spLocks noChangeArrowheads="1"/>
          </p:cNvSpPr>
          <p:nvPr/>
        </p:nvSpPr>
        <p:spPr bwMode="auto">
          <a:xfrm>
            <a:off x="5635625" y="2700338"/>
            <a:ext cx="157162" cy="157162"/>
          </a:xfrm>
          <a:prstGeom prst="ellipse">
            <a:avLst/>
          </a:prstGeom>
          <a:solidFill>
            <a:srgbClr val="0000CC"/>
          </a:solidFill>
          <a:ln w="9525">
            <a:solidFill>
              <a:srgbClr val="0000CC"/>
            </a:solidFill>
            <a:round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3" name="Text Box 44"/>
          <p:cNvSpPr txBox="1">
            <a:spLocks noChangeArrowheads="1"/>
          </p:cNvSpPr>
          <p:nvPr/>
        </p:nvSpPr>
        <p:spPr bwMode="auto">
          <a:xfrm>
            <a:off x="5030787" y="25527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+</a:t>
            </a: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7932737" y="1808164"/>
            <a:ext cx="1822450" cy="1804987"/>
            <a:chOff x="3508" y="395"/>
            <a:chExt cx="1598" cy="1582"/>
          </a:xfrm>
        </p:grpSpPr>
        <p:sp>
          <p:nvSpPr>
            <p:cNvPr id="18452" name="Oval 30"/>
            <p:cNvSpPr>
              <a:spLocks noChangeArrowheads="1"/>
            </p:cNvSpPr>
            <p:nvPr/>
          </p:nvSpPr>
          <p:spPr bwMode="auto">
            <a:xfrm>
              <a:off x="4146" y="1020"/>
              <a:ext cx="340" cy="340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2000" b="1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9+</a:t>
              </a:r>
            </a:p>
          </p:txBody>
        </p:sp>
        <p:sp>
          <p:nvSpPr>
            <p:cNvPr id="18453" name="Oval 31"/>
            <p:cNvSpPr>
              <a:spLocks noChangeArrowheads="1"/>
            </p:cNvSpPr>
            <p:nvPr/>
          </p:nvSpPr>
          <p:spPr bwMode="auto">
            <a:xfrm>
              <a:off x="3851" y="723"/>
              <a:ext cx="907" cy="90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4" name="Oval 32"/>
            <p:cNvSpPr>
              <a:spLocks noChangeArrowheads="1"/>
            </p:cNvSpPr>
            <p:nvPr/>
          </p:nvSpPr>
          <p:spPr bwMode="auto">
            <a:xfrm>
              <a:off x="3576" y="447"/>
              <a:ext cx="1496" cy="147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5" name="Oval 34"/>
            <p:cNvSpPr>
              <a:spLocks noChangeArrowheads="1"/>
            </p:cNvSpPr>
            <p:nvPr/>
          </p:nvSpPr>
          <p:spPr bwMode="auto">
            <a:xfrm>
              <a:off x="3508" y="1222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6" name="Oval 35"/>
            <p:cNvSpPr>
              <a:spLocks noChangeArrowheads="1"/>
            </p:cNvSpPr>
            <p:nvPr/>
          </p:nvSpPr>
          <p:spPr bwMode="auto">
            <a:xfrm>
              <a:off x="3514" y="995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7" name="Oval 36"/>
            <p:cNvSpPr>
              <a:spLocks noChangeArrowheads="1"/>
            </p:cNvSpPr>
            <p:nvPr/>
          </p:nvSpPr>
          <p:spPr bwMode="auto">
            <a:xfrm>
              <a:off x="4286" y="1864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8" name="Oval 37"/>
            <p:cNvSpPr>
              <a:spLocks noChangeArrowheads="1"/>
            </p:cNvSpPr>
            <p:nvPr/>
          </p:nvSpPr>
          <p:spPr bwMode="auto">
            <a:xfrm>
              <a:off x="4993" y="1227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59" name="Oval 38"/>
            <p:cNvSpPr>
              <a:spLocks noChangeArrowheads="1"/>
            </p:cNvSpPr>
            <p:nvPr/>
          </p:nvSpPr>
          <p:spPr bwMode="auto">
            <a:xfrm>
              <a:off x="4993" y="998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0" name="Oval 39"/>
            <p:cNvSpPr>
              <a:spLocks noChangeArrowheads="1"/>
            </p:cNvSpPr>
            <p:nvPr/>
          </p:nvSpPr>
          <p:spPr bwMode="auto">
            <a:xfrm>
              <a:off x="4370" y="395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1" name="Oval 40"/>
            <p:cNvSpPr>
              <a:spLocks noChangeArrowheads="1"/>
            </p:cNvSpPr>
            <p:nvPr/>
          </p:nvSpPr>
          <p:spPr bwMode="auto">
            <a:xfrm>
              <a:off x="4143" y="401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2" name="Oval 41"/>
            <p:cNvSpPr>
              <a:spLocks noChangeArrowheads="1"/>
            </p:cNvSpPr>
            <p:nvPr/>
          </p:nvSpPr>
          <p:spPr bwMode="auto">
            <a:xfrm>
              <a:off x="4260" y="1580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3" name="Oval 42"/>
            <p:cNvSpPr>
              <a:spLocks noChangeArrowheads="1"/>
            </p:cNvSpPr>
            <p:nvPr/>
          </p:nvSpPr>
          <p:spPr bwMode="auto">
            <a:xfrm>
              <a:off x="4257" y="673"/>
              <a:ext cx="113" cy="113"/>
            </a:xfrm>
            <a:prstGeom prst="ellipse">
              <a:avLst/>
            </a:prstGeom>
            <a:solidFill>
              <a:srgbClr val="96969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8464" name="Oval 45"/>
            <p:cNvSpPr>
              <a:spLocks noChangeArrowheads="1"/>
            </p:cNvSpPr>
            <p:nvPr/>
          </p:nvSpPr>
          <p:spPr bwMode="auto">
            <a:xfrm>
              <a:off x="4560" y="1797"/>
              <a:ext cx="113" cy="113"/>
            </a:xfrm>
            <a:prstGeom prst="ellips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9" name="Line 47"/>
          <p:cNvSpPr>
            <a:spLocks noChangeShapeType="1"/>
          </p:cNvSpPr>
          <p:nvPr/>
        </p:nvSpPr>
        <p:spPr bwMode="auto">
          <a:xfrm>
            <a:off x="6249987" y="27813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0" name="Text Box 120"/>
          <p:cNvSpPr txBox="1">
            <a:spLocks noChangeArrowheads="1"/>
          </p:cNvSpPr>
          <p:nvPr/>
        </p:nvSpPr>
        <p:spPr bwMode="auto">
          <a:xfrm>
            <a:off x="2681287" y="3829051"/>
            <a:ext cx="32766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          +    1e 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1s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 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2p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5</a:t>
            </a:r>
          </a:p>
        </p:txBody>
      </p:sp>
      <p:sp>
        <p:nvSpPr>
          <p:cNvPr id="71" name="Text Box 121"/>
          <p:cNvSpPr txBox="1">
            <a:spLocks noChangeArrowheads="1"/>
          </p:cNvSpPr>
          <p:nvPr/>
        </p:nvSpPr>
        <p:spPr bwMode="auto">
          <a:xfrm>
            <a:off x="5748337" y="3765551"/>
            <a:ext cx="36893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-</a:t>
            </a:r>
          </a:p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                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1s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  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2p</a:t>
            </a:r>
            <a:r>
              <a:rPr lang="en-US" altLang="zh-CN" sz="3200" baseline="30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endParaRPr lang="en-US" altLang="zh-CN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3" name="Line 123"/>
          <p:cNvSpPr>
            <a:spLocks noChangeShapeType="1"/>
          </p:cNvSpPr>
          <p:nvPr/>
        </p:nvSpPr>
        <p:spPr bwMode="auto">
          <a:xfrm>
            <a:off x="5411787" y="4086225"/>
            <a:ext cx="1295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8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470" name="Slide Number Placeholder 4"/>
          <p:cNvSpPr>
            <a:spLocks noGrp="1" noChangeArrowheads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fld id="{0A6120F8-C551-40C1-8596-25E97ECEA8E2}" type="slidenum">
              <a:rPr lang="en-US" altLang="zh-CN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pPr/>
              <a:t>15</a:t>
            </a:fld>
            <a:endParaRPr lang="en-US" altLang="zh-CN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70F579-235A-1972-2D45-D54B348BA160}"/>
              </a:ext>
            </a:extLst>
          </p:cNvPr>
          <p:cNvSpPr txBox="1"/>
          <p:nvPr/>
        </p:nvSpPr>
        <p:spPr>
          <a:xfrm>
            <a:off x="1071277" y="289883"/>
            <a:ext cx="4680520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4: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Flourine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96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hecker/>
      </p:transition>
    </mc:Choice>
    <mc:Fallback xmlns="">
      <p:transition spd="slow" advClick="0" advTm="300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repeatCount="indefinite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7024E-6 -4.44444E-6 C 2.27024E-6 0.00024 -0.10974 0.06042 -0.21922 0.1208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ppt_x,ppt_y</p:attrName>
                                        </p:attrNameLst>
                                      </p:cBhvr>
                                      <p:rCtr x="-10961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  <p:bldP spid="42" grpId="0" animBg="1"/>
      <p:bldP spid="42" grpId="1" animBg="1"/>
      <p:bldP spid="43" grpId="0"/>
      <p:bldP spid="59" grpId="0" animBg="1"/>
      <p:bldP spid="70" grpId="0"/>
      <p:bldP spid="71" grpId="0"/>
      <p:bldP spid="73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8821C-ACC1-2D2D-401C-23557D54EEA8}"/>
              </a:ext>
            </a:extLst>
          </p:cNvPr>
          <p:cNvSpPr txBox="1"/>
          <p:nvPr/>
        </p:nvSpPr>
        <p:spPr>
          <a:xfrm>
            <a:off x="649193" y="994083"/>
            <a:ext cx="11233248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3: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Chlorine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BDB2E8-34B6-A7FF-FB80-FEA9698F1E77}"/>
              </a:ext>
            </a:extLst>
          </p:cNvPr>
          <p:cNvSpPr txBox="1"/>
          <p:nvPr/>
        </p:nvSpPr>
        <p:spPr>
          <a:xfrm>
            <a:off x="240335" y="4498087"/>
            <a:ext cx="11233248" cy="94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phi </a:t>
            </a:r>
            <a:r>
              <a:rPr lang="en-US" altLang="zh-CN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5,6 </a:t>
            </a:r>
            <a:r>
              <a:rPr lang="en-US" altLang="zh-CN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 electron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ion </a:t>
            </a:r>
            <a:r>
              <a:rPr lang="en-US" altLang="zh-CN" sz="26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r>
              <a:rPr lang="en-US" altLang="zh-CN" sz="2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(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57882B-FDC6-889C-D3EF-39E8550403F8}"/>
              </a:ext>
            </a:extLst>
          </p:cNvPr>
          <p:cNvSpPr txBox="1"/>
          <p:nvPr/>
        </p:nvSpPr>
        <p:spPr>
          <a:xfrm>
            <a:off x="240335" y="5438794"/>
            <a:ext cx="11233248" cy="94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một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halogen (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7 e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)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dễ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nên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tính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mạnh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nhất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</a:p>
        </p:txBody>
      </p:sp>
      <p:pic>
        <p:nvPicPr>
          <p:cNvPr id="4098" name="Picture 2" descr="Bài 6. Giới thiệu về liên kết hóa học trang 37, 38, 39, 40, 41, 42, 43, 44  Khoa học tự nhiên 7 Chân trời sáng tạo | SGK Khoa học tự nhiên 7 - Chân  trời sáng tạo">
            <a:extLst>
              <a:ext uri="{FF2B5EF4-FFF2-40B4-BE49-F238E27FC236}">
                <a16:creationId xmlns:a16="http://schemas.microsoft.com/office/drawing/2014/main" id="{038AAC52-D9AA-2F56-987C-82ECB8894C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6" t="5428" b="49729"/>
          <a:stretch/>
        </p:blipFill>
        <p:spPr bwMode="auto">
          <a:xfrm>
            <a:off x="2353171" y="1707654"/>
            <a:ext cx="7480164" cy="263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06BE8C-BDC3-AB00-A003-D7EEDAF3F736}"/>
              </a:ext>
            </a:extLst>
          </p:cNvPr>
          <p:cNvSpPr txBox="1"/>
          <p:nvPr/>
        </p:nvSpPr>
        <p:spPr>
          <a:xfrm>
            <a:off x="4945459" y="2915718"/>
            <a:ext cx="18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 e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67622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6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8821C-ACC1-2D2D-401C-23557D54EEA8}"/>
              </a:ext>
            </a:extLst>
          </p:cNvPr>
          <p:cNvSpPr txBox="1"/>
          <p:nvPr/>
        </p:nvSpPr>
        <p:spPr>
          <a:xfrm>
            <a:off x="480963" y="1084622"/>
            <a:ext cx="11233248" cy="13808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Ví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dụ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3: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Dự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đoán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dưới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đây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hay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e?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Viết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theo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hiện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quá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r>
              <a:rPr lang="en-US" altLang="zh-CN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ion.</a:t>
            </a:r>
          </a:p>
          <a:p>
            <a:pPr algn="just" defTabSz="1219170">
              <a:lnSpc>
                <a:spcPct val="110000"/>
              </a:lnSpc>
            </a:pPr>
            <a:r>
              <a:rPr lang="en-US" altLang="zh-CN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a, O ( Z = 8)                                                                b, Al ( Z = 13) </a:t>
            </a:r>
            <a:endParaRPr lang="zh-CN" alt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96FF3-366A-BA1D-DC59-7ED5EA59E6C3}"/>
              </a:ext>
            </a:extLst>
          </p:cNvPr>
          <p:cNvSpPr txBox="1"/>
          <p:nvPr/>
        </p:nvSpPr>
        <p:spPr>
          <a:xfrm>
            <a:off x="888407" y="2423786"/>
            <a:ext cx="3456384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O ( Z = 8): 1s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B4DE33F-0AF3-4CC2-E064-E713CE99ED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9213" y="2973583"/>
            <a:ext cx="2582110" cy="2678907"/>
          </a:xfrm>
          <a:prstGeom prst="rect">
            <a:avLst/>
          </a:prstGeom>
        </p:spPr>
      </p:pic>
      <p:pic>
        <p:nvPicPr>
          <p:cNvPr id="5122" name="Picture 2" descr="How many protons and how many electrons are in an oxygen ion that has a - 2  charge?">
            <a:extLst>
              <a:ext uri="{FF2B5EF4-FFF2-40B4-BE49-F238E27FC236}">
                <a16:creationId xmlns:a16="http://schemas.microsoft.com/office/drawing/2014/main" id="{1C86C7DC-2705-861C-2BBC-8B9D62D36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767" y="2955726"/>
            <a:ext cx="7815434" cy="3215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84397D-C388-873F-25EC-8F2910DB33B0}"/>
              </a:ext>
            </a:extLst>
          </p:cNvPr>
          <p:cNvSpPr txBox="1"/>
          <p:nvPr/>
        </p:nvSpPr>
        <p:spPr>
          <a:xfrm>
            <a:off x="4081363" y="3789816"/>
            <a:ext cx="182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e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A1FEC-F63F-F7A9-9CDE-6B04EEF57B32}"/>
              </a:ext>
            </a:extLst>
          </p:cNvPr>
          <p:cNvSpPr txBox="1"/>
          <p:nvPr/>
        </p:nvSpPr>
        <p:spPr>
          <a:xfrm>
            <a:off x="1982685" y="5670347"/>
            <a:ext cx="182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[2,6]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DC28295-C42F-C5F6-C1E4-BB9B98270FA6}"/>
              </a:ext>
            </a:extLst>
          </p:cNvPr>
          <p:cNvSpPr txBox="1"/>
          <p:nvPr/>
        </p:nvSpPr>
        <p:spPr>
          <a:xfrm>
            <a:off x="4910422" y="4708801"/>
            <a:ext cx="18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e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247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7" grpId="0"/>
      <p:bldP spid="11" grpId="0"/>
      <p:bldP spid="11" grpId="1"/>
      <p:bldP spid="12" grpId="0"/>
      <p:bldP spid="12" grpId="1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096FF3-366A-BA1D-DC59-7ED5EA59E6C3}"/>
              </a:ext>
            </a:extLst>
          </p:cNvPr>
          <p:cNvSpPr txBox="1"/>
          <p:nvPr/>
        </p:nvSpPr>
        <p:spPr>
          <a:xfrm>
            <a:off x="840362" y="1273081"/>
            <a:ext cx="5400600" cy="531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10000"/>
              </a:lnSpc>
            </a:pP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Al ( Z = 13): 1s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2s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2p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6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3s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3p</a:t>
            </a:r>
            <a:r>
              <a:rPr lang="en-US" altLang="zh-CN" sz="2800" b="1" baseline="30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84397D-C388-873F-25EC-8F2910DB33B0}"/>
              </a:ext>
            </a:extLst>
          </p:cNvPr>
          <p:cNvSpPr txBox="1"/>
          <p:nvPr/>
        </p:nvSpPr>
        <p:spPr>
          <a:xfrm>
            <a:off x="4910421" y="3242308"/>
            <a:ext cx="233929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1AA1FEC-F63F-F7A9-9CDE-6B04EEF57B32}"/>
              </a:ext>
            </a:extLst>
          </p:cNvPr>
          <p:cNvSpPr txBox="1"/>
          <p:nvPr/>
        </p:nvSpPr>
        <p:spPr>
          <a:xfrm>
            <a:off x="1737296" y="5522449"/>
            <a:ext cx="182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[2,8,3]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3E97968-9D4B-EB5E-135B-665073637C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1271" y="2360591"/>
            <a:ext cx="3905250" cy="2809875"/>
          </a:xfrm>
          <a:prstGeom prst="rect">
            <a:avLst/>
          </a:prstGeom>
        </p:spPr>
      </p:pic>
      <p:pic>
        <p:nvPicPr>
          <p:cNvPr id="6146" name="Picture 2" descr="Bài 6. Giới thiệu về liên kết hóa học trang 37, 38, 39, 40, 41, 42, 43, 44  Khoa học tự nhiên 7 Chân trời sáng tạo | SGK Khoa học tự nhiên 7 - Chân  trời sáng tạo">
            <a:extLst>
              <a:ext uri="{FF2B5EF4-FFF2-40B4-BE49-F238E27FC236}">
                <a16:creationId xmlns:a16="http://schemas.microsoft.com/office/drawing/2014/main" id="{0E952E2F-A759-165C-BDD8-5DFA755F7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7" y="2398430"/>
            <a:ext cx="8801100" cy="2824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90458DB-12B8-627E-AF01-3B28FAC3AA9B}"/>
              </a:ext>
            </a:extLst>
          </p:cNvPr>
          <p:cNvSpPr txBox="1"/>
          <p:nvPr/>
        </p:nvSpPr>
        <p:spPr>
          <a:xfrm>
            <a:off x="4619693" y="3303863"/>
            <a:ext cx="1823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sz="2400" b="1" dirty="0">
                <a:solidFill>
                  <a:schemeClr val="tx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</a:t>
            </a:r>
            <a:endParaRPr lang="en-US" sz="2400" dirty="0">
              <a:solidFill>
                <a:schemeClr val="tx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C661C6-4B6E-AB0E-8334-EDB454752CF6}"/>
              </a:ext>
            </a:extLst>
          </p:cNvPr>
          <p:cNvSpPr txBox="1"/>
          <p:nvPr/>
        </p:nvSpPr>
        <p:spPr>
          <a:xfrm>
            <a:off x="2425179" y="5522449"/>
            <a:ext cx="182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[2,8,3]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7DCDB0-65C2-EE94-ADD8-5E3ECD4AE9AF}"/>
              </a:ext>
            </a:extLst>
          </p:cNvPr>
          <p:cNvSpPr txBox="1"/>
          <p:nvPr/>
        </p:nvSpPr>
        <p:spPr>
          <a:xfrm>
            <a:off x="6987312" y="5474536"/>
            <a:ext cx="1823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[2,8]</a:t>
            </a:r>
            <a:endParaRPr lang="en-US" sz="28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414909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  <p:bldP spid="11" grpId="1"/>
      <p:bldP spid="12" grpId="0"/>
      <p:bldP spid="12" grpId="1"/>
      <p:bldP spid="14" grpId="0"/>
      <p:bldP spid="15" grpId="0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8821C-ACC1-2D2D-401C-23557D54EEA8}"/>
              </a:ext>
            </a:extLst>
          </p:cNvPr>
          <p:cNvSpPr txBox="1"/>
          <p:nvPr/>
        </p:nvSpPr>
        <p:spPr>
          <a:xfrm>
            <a:off x="756570" y="1205908"/>
            <a:ext cx="1044116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e,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góp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đạt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tắc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Octet. 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1C6208C-5B54-0CA3-C005-F7463271EF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17067" y="2883233"/>
            <a:ext cx="9625926" cy="2945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9526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>
            <a:extLst>
              <a:ext uri="{FF2B5EF4-FFF2-40B4-BE49-F238E27FC236}">
                <a16:creationId xmlns:a16="http://schemas.microsoft.com/office/drawing/2014/main" id="{FDDFCAA0-09F0-50CD-8C77-CDE79998C7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vi-V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" name="mở đầu bài liên kết ion - Trang Quỳnh">
            <a:hlinkClick r:id="" action="ppaction://media"/>
            <a:extLst>
              <a:ext uri="{FF2B5EF4-FFF2-40B4-BE49-F238E27FC236}">
                <a16:creationId xmlns:a16="http://schemas.microsoft.com/office/drawing/2014/main" id="{C45D02CC-72D5-55B8-0AC9-5E017C6664E7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08674" y="280028"/>
            <a:ext cx="11195324" cy="6297944"/>
          </a:xfrm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04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8821C-ACC1-2D2D-401C-23557D54EEA8}"/>
              </a:ext>
            </a:extLst>
          </p:cNvPr>
          <p:cNvSpPr txBox="1"/>
          <p:nvPr/>
        </p:nvSpPr>
        <p:spPr>
          <a:xfrm>
            <a:off x="756570" y="1205908"/>
            <a:ext cx="10441160" cy="1307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e,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thể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góp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đạt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tắc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Octet. 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8194" name="Picture 2" descr="Hoá học 10 Bài 13: Liên kết cộng hóa trị">
            <a:extLst>
              <a:ext uri="{FF2B5EF4-FFF2-40B4-BE49-F238E27FC236}">
                <a16:creationId xmlns:a16="http://schemas.microsoft.com/office/drawing/2014/main" id="{60334BB1-E0FC-B975-6236-223B3FA87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414" y="2852936"/>
            <a:ext cx="8171787" cy="2536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0382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6" t="9585" r="10713" b="8283"/>
          <a:stretch/>
        </p:blipFill>
        <p:spPr>
          <a:xfrm>
            <a:off x="1993132" y="2336171"/>
            <a:ext cx="2778366" cy="1842263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2353171" y="2595582"/>
            <a:ext cx="2088232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03</a:t>
            </a:r>
            <a:endParaRPr lang="zh-CN" altLang="en-US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5070218" y="2924944"/>
            <a:ext cx="5451229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 KẾT</a:t>
            </a:r>
            <a:endParaRPr lang="zh-CN" altLang="en-US" sz="5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44767"/>
      </p:ext>
    </p:extLst>
  </p:cSld>
  <p:clrMapOvr>
    <a:masterClrMapping/>
  </p:clrMapOvr>
  <p:transition spd="med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henying0907 209"/>
          <p:cNvSpPr/>
          <p:nvPr/>
        </p:nvSpPr>
        <p:spPr>
          <a:xfrm rot="3758493">
            <a:off x="9029102" y="3970386"/>
            <a:ext cx="2954498" cy="20649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014" extrusionOk="0">
                <a:moveTo>
                  <a:pt x="0" y="11730"/>
                </a:moveTo>
                <a:cubicBezTo>
                  <a:pt x="550" y="11385"/>
                  <a:pt x="818" y="11200"/>
                  <a:pt x="1446" y="10869"/>
                </a:cubicBezTo>
                <a:cubicBezTo>
                  <a:pt x="3278" y="9905"/>
                  <a:pt x="4075" y="10600"/>
                  <a:pt x="4893" y="12949"/>
                </a:cubicBezTo>
                <a:cubicBezTo>
                  <a:pt x="5476" y="14623"/>
                  <a:pt x="6411" y="21325"/>
                  <a:pt x="8440" y="21003"/>
                </a:cubicBezTo>
                <a:cubicBezTo>
                  <a:pt x="10807" y="20628"/>
                  <a:pt x="9528" y="13017"/>
                  <a:pt x="9431" y="11082"/>
                </a:cubicBezTo>
                <a:cubicBezTo>
                  <a:pt x="9316" y="8800"/>
                  <a:pt x="8806" y="3250"/>
                  <a:pt x="11582" y="4352"/>
                </a:cubicBezTo>
                <a:cubicBezTo>
                  <a:pt x="13589" y="5149"/>
                  <a:pt x="14535" y="10567"/>
                  <a:pt x="16445" y="10863"/>
                </a:cubicBezTo>
                <a:cubicBezTo>
                  <a:pt x="18644" y="11204"/>
                  <a:pt x="17737" y="6638"/>
                  <a:pt x="17704" y="4600"/>
                </a:cubicBezTo>
                <a:cubicBezTo>
                  <a:pt x="17639" y="584"/>
                  <a:pt x="18794" y="-275"/>
                  <a:pt x="21600" y="69"/>
                </a:cubicBezTo>
              </a:path>
            </a:pathLst>
          </a:custGeom>
          <a:noFill/>
          <a:ln w="38100" cap="flat">
            <a:solidFill>
              <a:schemeClr val="accent1"/>
            </a:solidFill>
            <a:prstDash val="solid"/>
            <a:miter lim="400000"/>
          </a:ln>
          <a:effectLst/>
        </p:spPr>
        <p:txBody>
          <a:bodyPr wrap="square" lIns="38100" tIns="38100" rIns="38100" bIns="38100" numCol="1" anchor="ctr">
            <a:noAutofit/>
          </a:bodyPr>
          <a:lstStyle/>
          <a:p>
            <a:pPr defTabSz="457200">
              <a:defRPr sz="3000">
                <a:solidFill>
                  <a:srgbClr val="FFFFFF"/>
                </a:solidFill>
                <a:effectLst>
                  <a:outerShdw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  <a:endParaRPr sz="300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4" name="组 13"/>
          <p:cNvGrpSpPr/>
          <p:nvPr/>
        </p:nvGrpSpPr>
        <p:grpSpPr>
          <a:xfrm>
            <a:off x="8910496" y="1548857"/>
            <a:ext cx="2187025" cy="2569107"/>
            <a:chOff x="5943842" y="1013911"/>
            <a:chExt cx="2187025" cy="2569107"/>
          </a:xfrm>
        </p:grpSpPr>
        <p:sp>
          <p:nvSpPr>
            <p:cNvPr id="3" name="chenying0907 202"/>
            <p:cNvSpPr/>
            <p:nvPr/>
          </p:nvSpPr>
          <p:spPr>
            <a:xfrm rot="3758493">
              <a:off x="6440283" y="1924630"/>
              <a:ext cx="1816414" cy="510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2" extrusionOk="0">
                  <a:moveTo>
                    <a:pt x="21600" y="743"/>
                  </a:moveTo>
                  <a:cubicBezTo>
                    <a:pt x="19799" y="-786"/>
                    <a:pt x="18140" y="461"/>
                    <a:pt x="16279" y="823"/>
                  </a:cubicBezTo>
                  <a:cubicBezTo>
                    <a:pt x="10853" y="1876"/>
                    <a:pt x="5372" y="1461"/>
                    <a:pt x="0" y="4698"/>
                  </a:cubicBezTo>
                  <a:lnTo>
                    <a:pt x="0" y="20521"/>
                  </a:lnTo>
                  <a:lnTo>
                    <a:pt x="1843" y="19747"/>
                  </a:lnTo>
                  <a:cubicBezTo>
                    <a:pt x="4727" y="19759"/>
                    <a:pt x="13025" y="19305"/>
                    <a:pt x="15903" y="19016"/>
                  </a:cubicBezTo>
                  <a:cubicBezTo>
                    <a:pt x="17715" y="18834"/>
                    <a:pt x="19629" y="20814"/>
                    <a:pt x="21376" y="20485"/>
                  </a:cubicBezTo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" name="chenying0907 203"/>
            <p:cNvSpPr/>
            <p:nvPr/>
          </p:nvSpPr>
          <p:spPr>
            <a:xfrm rot="3758493">
              <a:off x="7743128" y="2715926"/>
              <a:ext cx="42879" cy="48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274" h="21600" extrusionOk="0">
                  <a:moveTo>
                    <a:pt x="0" y="0"/>
                  </a:moveTo>
                  <a:cubicBezTo>
                    <a:pt x="21600" y="2677"/>
                    <a:pt x="19974" y="16418"/>
                    <a:pt x="11161" y="2160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" name="chenying0907 204"/>
            <p:cNvSpPr/>
            <p:nvPr/>
          </p:nvSpPr>
          <p:spPr>
            <a:xfrm rot="3758493">
              <a:off x="6688919" y="1820269"/>
              <a:ext cx="124286" cy="341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9761" y="15753"/>
                    <a:pt x="1840" y="7112"/>
                    <a:pt x="0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" name="chenying0907 205"/>
            <p:cNvSpPr/>
            <p:nvPr/>
          </p:nvSpPr>
          <p:spPr>
            <a:xfrm rot="3758493">
              <a:off x="6847335" y="1900060"/>
              <a:ext cx="869668" cy="1031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69" h="16954" extrusionOk="0">
                  <a:moveTo>
                    <a:pt x="0" y="11121"/>
                  </a:moveTo>
                  <a:cubicBezTo>
                    <a:pt x="167" y="10786"/>
                    <a:pt x="-956" y="-4646"/>
                    <a:pt x="4852" y="2248"/>
                  </a:cubicBezTo>
                  <a:cubicBezTo>
                    <a:pt x="5261" y="461"/>
                    <a:pt x="6192" y="-121"/>
                    <a:pt x="7478" y="78"/>
                  </a:cubicBezTo>
                  <a:cubicBezTo>
                    <a:pt x="8279" y="78"/>
                    <a:pt x="9110" y="711"/>
                    <a:pt x="9174" y="2178"/>
                  </a:cubicBezTo>
                  <a:cubicBezTo>
                    <a:pt x="10318" y="734"/>
                    <a:pt x="10808" y="-213"/>
                    <a:pt x="12478" y="41"/>
                  </a:cubicBezTo>
                  <a:cubicBezTo>
                    <a:pt x="13434" y="0"/>
                    <a:pt x="13608" y="1386"/>
                    <a:pt x="13442" y="1960"/>
                  </a:cubicBezTo>
                  <a:cubicBezTo>
                    <a:pt x="19959" y="-3583"/>
                    <a:pt x="20644" y="13929"/>
                    <a:pt x="18086" y="16954"/>
                  </a:cubicBezTo>
                </a:path>
              </a:pathLst>
            </a:custGeom>
            <a:solidFill>
              <a:srgbClr val="FCFDFD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" name="chenying0907 206"/>
            <p:cNvSpPr/>
            <p:nvPr/>
          </p:nvSpPr>
          <p:spPr>
            <a:xfrm rot="3758493">
              <a:off x="6164716" y="2541971"/>
              <a:ext cx="1046419" cy="2818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4" extrusionOk="0">
                  <a:moveTo>
                    <a:pt x="1076" y="12061"/>
                  </a:moveTo>
                  <a:cubicBezTo>
                    <a:pt x="497" y="8498"/>
                    <a:pt x="228" y="3669"/>
                    <a:pt x="0" y="0"/>
                  </a:cubicBezTo>
                  <a:cubicBezTo>
                    <a:pt x="6860" y="545"/>
                    <a:pt x="13608" y="-26"/>
                    <a:pt x="20206" y="3388"/>
                  </a:cubicBezTo>
                  <a:cubicBezTo>
                    <a:pt x="20298" y="9884"/>
                    <a:pt x="21430" y="15807"/>
                    <a:pt x="21600" y="21574"/>
                  </a:cubicBezTo>
                </a:path>
              </a:pathLst>
            </a:custGeom>
            <a:solidFill>
              <a:srgbClr val="E7E4EA"/>
            </a:solidFill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8" name="chenying0907 207"/>
            <p:cNvSpPr/>
            <p:nvPr/>
          </p:nvSpPr>
          <p:spPr>
            <a:xfrm rot="3758493">
              <a:off x="5742745" y="2584036"/>
              <a:ext cx="1200079" cy="797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76" extrusionOk="0">
                  <a:moveTo>
                    <a:pt x="1467" y="19871"/>
                  </a:moveTo>
                  <a:cubicBezTo>
                    <a:pt x="2596" y="15187"/>
                    <a:pt x="1342" y="5194"/>
                    <a:pt x="0" y="486"/>
                  </a:cubicBezTo>
                  <a:cubicBezTo>
                    <a:pt x="6032" y="-924"/>
                    <a:pt x="11979" y="1155"/>
                    <a:pt x="18133" y="1422"/>
                  </a:cubicBezTo>
                  <a:cubicBezTo>
                    <a:pt x="19277" y="7634"/>
                    <a:pt x="21219" y="14259"/>
                    <a:pt x="21600" y="20676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9" name="chenying0907 208"/>
            <p:cNvSpPr/>
            <p:nvPr/>
          </p:nvSpPr>
          <p:spPr>
            <a:xfrm rot="3758493">
              <a:off x="6601321" y="998391"/>
              <a:ext cx="383966" cy="415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600" extrusionOk="0">
                  <a:moveTo>
                    <a:pt x="21399" y="0"/>
                  </a:moveTo>
                  <a:cubicBezTo>
                    <a:pt x="14641" y="0"/>
                    <a:pt x="6540" y="886"/>
                    <a:pt x="325" y="1003"/>
                  </a:cubicBezTo>
                  <a:cubicBezTo>
                    <a:pt x="-42" y="7726"/>
                    <a:pt x="-201" y="14997"/>
                    <a:pt x="411" y="21600"/>
                  </a:cubicBezTo>
                  <a:cubicBezTo>
                    <a:pt x="6724" y="20829"/>
                    <a:pt x="13779" y="19988"/>
                    <a:pt x="20126" y="20284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11" name="chenying0907 210"/>
            <p:cNvSpPr/>
            <p:nvPr/>
          </p:nvSpPr>
          <p:spPr>
            <a:xfrm rot="3758493">
              <a:off x="7598750" y="2950768"/>
              <a:ext cx="573187" cy="4910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7302" y="21128"/>
                    <a:pt x="15635" y="15045"/>
                    <a:pt x="21600" y="9996"/>
                  </a:cubicBezTo>
                  <a:cubicBezTo>
                    <a:pt x="14594" y="7013"/>
                    <a:pt x="7961" y="2130"/>
                    <a:pt x="709" y="0"/>
                  </a:cubicBezTo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sz="300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686342" y="1225692"/>
            <a:ext cx="28007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</a:t>
            </a:r>
            <a:r>
              <a:rPr kumimoji="1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kumimoji="1" lang="en-US" altLang="zh-CN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tắc</a:t>
            </a:r>
            <a:r>
              <a:rPr kumimoji="1" lang="en-US" altLang="zh-CN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octet</a:t>
            </a:r>
            <a:endParaRPr kumimoji="1" lang="zh-CN" altLang="en-US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4513036" y="400459"/>
            <a:ext cx="493715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TỔNG KẾT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 Box 8">
            <a:extLst>
              <a:ext uri="{FF2B5EF4-FFF2-40B4-BE49-F238E27FC236}">
                <a16:creationId xmlns:a16="http://schemas.microsoft.com/office/drawing/2014/main" id="{DBD39E13-C4A5-8094-1048-E80257588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524" y="2074959"/>
            <a:ext cx="8386907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vỏ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vững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DB04399F-CFD0-4204-F567-6C1C5E6C28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768" y="3747301"/>
            <a:ext cx="7657287" cy="13070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 ion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dương</a:t>
            </a:r>
            <a:endParaRPr lang="en-US" altLang="zh-CN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  <a:p>
            <a:pPr marL="457200" indent="-457200" algn="just" defTabSz="12191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phi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 ion </a:t>
            </a:r>
            <a:r>
              <a:rPr lang="en-US" altLang="zh-CN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âm</a:t>
            </a:r>
            <a:endParaRPr lang="zh-CN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3794825"/>
      </p:ext>
    </p:extLst>
  </p:cSld>
  <p:clrMapOvr>
    <a:masterClrMapping/>
  </p:clrMapOvr>
  <p:transition spd="med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6" t="9585" r="10713" b="8283"/>
          <a:stretch/>
        </p:blipFill>
        <p:spPr>
          <a:xfrm>
            <a:off x="1726480" y="2336171"/>
            <a:ext cx="3045018" cy="1842263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1921123" y="2595582"/>
            <a:ext cx="2592288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04</a:t>
            </a:r>
            <a:endParaRPr lang="zh-CN" altLang="en-US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4966141" y="2841802"/>
            <a:ext cx="5451229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LUYỆN TẬP</a:t>
            </a:r>
            <a:endParaRPr lang="zh-CN" altLang="en-US" sz="4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347935"/>
      </p:ext>
    </p:extLst>
  </p:cSld>
  <p:clrMapOvr>
    <a:masterClrMapping/>
  </p:clrMapOvr>
  <p:transition spd="med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47951" y="1966248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e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3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326" y="1403940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56" y="1551921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768995" y="528517"/>
            <a:ext cx="1004934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1: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đạt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kim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loại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thường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90CCA5B5-9C9B-999B-0C8B-D7E813780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79" y="2698016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Ghép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đôi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0B9C8B2F-3BC7-C948-293C-7C31DD11A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523" y="1966248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 e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F8BA2015-2AE4-C008-61EA-21A4DEE9F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150" y="2762493"/>
            <a:ext cx="4844164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Không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thay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đổi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 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D151A6A-451C-23C9-61AC-16259487B3BF}"/>
              </a:ext>
            </a:extLst>
          </p:cNvPr>
          <p:cNvSpPr txBox="1"/>
          <p:nvPr/>
        </p:nvSpPr>
        <p:spPr>
          <a:xfrm>
            <a:off x="1218419" y="2267580"/>
            <a:ext cx="2646920" cy="3693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84503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747951" y="1966248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A.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3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6326" y="1403940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2656" y="1551921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768995" y="528517"/>
            <a:ext cx="10049344" cy="107721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Câu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2: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Nitrogen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bao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nhiêu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đạt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được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vững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90CCA5B5-9C9B-999B-0C8B-D7E813780D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844" y="2648375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5 e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7" name="Text Box 8">
            <a:extLst>
              <a:ext uri="{FF2B5EF4-FFF2-40B4-BE49-F238E27FC236}">
                <a16:creationId xmlns:a16="http://schemas.microsoft.com/office/drawing/2014/main" id="{0B9C8B2F-3BC7-C948-293C-7C31DD11A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523" y="1966248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5 e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8" name="Text Box 8">
            <a:extLst>
              <a:ext uri="{FF2B5EF4-FFF2-40B4-BE49-F238E27FC236}">
                <a16:creationId xmlns:a16="http://schemas.microsoft.com/office/drawing/2014/main" id="{F8BA2015-2AE4-C008-61EA-21A4DEE9F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9416" y="2629139"/>
            <a:ext cx="3565481" cy="742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1219170">
              <a:lnSpc>
                <a:spcPct val="150000"/>
              </a:lnSpc>
            </a:pP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D. </a:t>
            </a:r>
            <a:r>
              <a:rPr lang="en-US" altLang="zh-CN" sz="32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32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3 e</a:t>
            </a:r>
            <a:endParaRPr lang="zh-CN" altLang="en-US" sz="32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9218" name="Picture 2" descr="Nitrogen Atom Bohr Model with Proton, Neutron and Electron Stock  Illustration - Illustration of background, biomolecule: 111147744">
            <a:extLst>
              <a:ext uri="{FF2B5EF4-FFF2-40B4-BE49-F238E27FC236}">
                <a16:creationId xmlns:a16="http://schemas.microsoft.com/office/drawing/2014/main" id="{904C255F-6BD3-E420-CD0D-D6AC4B07A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051" y="3566540"/>
            <a:ext cx="3486369" cy="2327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3CED12-9C6D-BC3A-FA02-4E7028E45803}"/>
              </a:ext>
            </a:extLst>
          </p:cNvPr>
          <p:cNvSpPr txBox="1"/>
          <p:nvPr/>
        </p:nvSpPr>
        <p:spPr>
          <a:xfrm>
            <a:off x="4902767" y="4468506"/>
            <a:ext cx="10508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[2,5]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0DBC7-0669-4253-4E3A-CA2AAE0EE4CF}"/>
              </a:ext>
            </a:extLst>
          </p:cNvPr>
          <p:cNvSpPr txBox="1"/>
          <p:nvPr/>
        </p:nvSpPr>
        <p:spPr>
          <a:xfrm>
            <a:off x="6086563" y="2915652"/>
            <a:ext cx="2384058" cy="36933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67422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5" grpId="0"/>
      <p:bldP spid="26" grpId="0"/>
      <p:bldP spid="27" grpId="0"/>
      <p:bldP spid="28" grpId="0"/>
      <p:bldP spid="12" grpId="0"/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文本框 147"/>
          <p:cNvSpPr txBox="1"/>
          <p:nvPr/>
        </p:nvSpPr>
        <p:spPr>
          <a:xfrm>
            <a:off x="1085584" y="2292346"/>
            <a:ext cx="10636333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XIN CHÀO VÀ HẸN GẶP LẠI </a:t>
            </a:r>
            <a:endParaRPr lang="zh-CN" altLang="en-US" sz="60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598297" y="5132254"/>
            <a:ext cx="1907835" cy="1230321"/>
            <a:chOff x="1879193" y="3693481"/>
            <a:chExt cx="2036165" cy="1313078"/>
          </a:xfrm>
        </p:grpSpPr>
        <p:grpSp>
          <p:nvGrpSpPr>
            <p:cNvPr id="5" name="组合 4"/>
            <p:cNvGrpSpPr/>
            <p:nvPr/>
          </p:nvGrpSpPr>
          <p:grpSpPr>
            <a:xfrm>
              <a:off x="1879193" y="3693481"/>
              <a:ext cx="369487" cy="1313078"/>
              <a:chOff x="6232267" y="1600338"/>
              <a:chExt cx="172034" cy="611372"/>
            </a:xfrm>
          </p:grpSpPr>
          <p:grpSp>
            <p:nvGrpSpPr>
              <p:cNvPr id="7" name="组合 6"/>
              <p:cNvGrpSpPr/>
              <p:nvPr/>
            </p:nvGrpSpPr>
            <p:grpSpPr>
              <a:xfrm rot="13239352">
                <a:off x="6232830" y="1656637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13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4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5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6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组合 7"/>
              <p:cNvGrpSpPr/>
              <p:nvPr/>
            </p:nvGrpSpPr>
            <p:grpSpPr>
              <a:xfrm rot="19551582">
                <a:off x="6232267" y="1600338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9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0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1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12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6" name="Freeform 46"/>
            <p:cNvSpPr>
              <a:spLocks noEditPoints="1"/>
            </p:cNvSpPr>
            <p:nvPr/>
          </p:nvSpPr>
          <p:spPr bwMode="auto">
            <a:xfrm rot="3956175" flipH="1">
              <a:off x="2415675" y="3436496"/>
              <a:ext cx="1081418" cy="1917949"/>
            </a:xfrm>
            <a:custGeom>
              <a:avLst/>
              <a:gdLst>
                <a:gd name="T0" fmla="*/ 332 w 337"/>
                <a:gd name="T1" fmla="*/ 82 h 372"/>
                <a:gd name="T2" fmla="*/ 165 w 337"/>
                <a:gd name="T3" fmla="*/ 275 h 372"/>
                <a:gd name="T4" fmla="*/ 3 w 337"/>
                <a:gd name="T5" fmla="*/ 356 h 372"/>
                <a:gd name="T6" fmla="*/ 150 w 337"/>
                <a:gd name="T7" fmla="*/ 202 h 372"/>
                <a:gd name="T8" fmla="*/ 54 w 337"/>
                <a:gd name="T9" fmla="*/ 366 h 372"/>
                <a:gd name="T10" fmla="*/ 95 w 337"/>
                <a:gd name="T11" fmla="*/ 211 h 372"/>
                <a:gd name="T12" fmla="*/ 5 w 337"/>
                <a:gd name="T13" fmla="*/ 346 h 372"/>
                <a:gd name="T14" fmla="*/ 261 w 337"/>
                <a:gd name="T15" fmla="*/ 94 h 372"/>
                <a:gd name="T16" fmla="*/ 8 w 337"/>
                <a:gd name="T17" fmla="*/ 352 h 372"/>
                <a:gd name="T18" fmla="*/ 214 w 337"/>
                <a:gd name="T19" fmla="*/ 72 h 372"/>
                <a:gd name="T20" fmla="*/ 140 w 337"/>
                <a:gd name="T21" fmla="*/ 257 h 372"/>
                <a:gd name="T22" fmla="*/ 229 w 337"/>
                <a:gd name="T23" fmla="*/ 72 h 372"/>
                <a:gd name="T24" fmla="*/ 82 w 337"/>
                <a:gd name="T25" fmla="*/ 328 h 372"/>
                <a:gd name="T26" fmla="*/ 49 w 337"/>
                <a:gd name="T27" fmla="*/ 322 h 372"/>
                <a:gd name="T28" fmla="*/ 273 w 337"/>
                <a:gd name="T29" fmla="*/ 109 h 372"/>
                <a:gd name="T30" fmla="*/ 31 w 337"/>
                <a:gd name="T31" fmla="*/ 327 h 372"/>
                <a:gd name="T32" fmla="*/ 115 w 337"/>
                <a:gd name="T33" fmla="*/ 241 h 372"/>
                <a:gd name="T34" fmla="*/ 123 w 337"/>
                <a:gd name="T35" fmla="*/ 254 h 372"/>
                <a:gd name="T36" fmla="*/ 246 w 337"/>
                <a:gd name="T37" fmla="*/ 190 h 372"/>
                <a:gd name="T38" fmla="*/ 85 w 337"/>
                <a:gd name="T39" fmla="*/ 278 h 372"/>
                <a:gd name="T40" fmla="*/ 108 w 337"/>
                <a:gd name="T41" fmla="*/ 224 h 372"/>
                <a:gd name="T42" fmla="*/ 270 w 337"/>
                <a:gd name="T43" fmla="*/ 89 h 372"/>
                <a:gd name="T44" fmla="*/ 148 w 337"/>
                <a:gd name="T45" fmla="*/ 233 h 372"/>
                <a:gd name="T46" fmla="*/ 91 w 337"/>
                <a:gd name="T47" fmla="*/ 290 h 372"/>
                <a:gd name="T48" fmla="*/ 329 w 337"/>
                <a:gd name="T49" fmla="*/ 82 h 372"/>
                <a:gd name="T50" fmla="*/ 317 w 337"/>
                <a:gd name="T51" fmla="*/ 52 h 372"/>
                <a:gd name="T52" fmla="*/ 302 w 337"/>
                <a:gd name="T53" fmla="*/ 18 h 372"/>
                <a:gd name="T54" fmla="*/ 109 w 337"/>
                <a:gd name="T55" fmla="*/ 268 h 372"/>
                <a:gd name="T56" fmla="*/ 48 w 337"/>
                <a:gd name="T57" fmla="*/ 311 h 372"/>
                <a:gd name="T58" fmla="*/ 59 w 337"/>
                <a:gd name="T59" fmla="*/ 253 h 372"/>
                <a:gd name="T60" fmla="*/ 76 w 337"/>
                <a:gd name="T61" fmla="*/ 260 h 372"/>
                <a:gd name="T62" fmla="*/ 55 w 337"/>
                <a:gd name="T63" fmla="*/ 280 h 372"/>
                <a:gd name="T64" fmla="*/ 292 w 337"/>
                <a:gd name="T65" fmla="*/ 49 h 372"/>
                <a:gd name="T66" fmla="*/ 319 w 337"/>
                <a:gd name="T67" fmla="*/ 84 h 372"/>
                <a:gd name="T68" fmla="*/ 260 w 337"/>
                <a:gd name="T69" fmla="*/ 122 h 372"/>
                <a:gd name="T70" fmla="*/ 257 w 337"/>
                <a:gd name="T71" fmla="*/ 129 h 372"/>
                <a:gd name="T72" fmla="*/ 214 w 337"/>
                <a:gd name="T73" fmla="*/ 219 h 372"/>
                <a:gd name="T74" fmla="*/ 180 w 337"/>
                <a:gd name="T75" fmla="*/ 251 h 372"/>
                <a:gd name="T76" fmla="*/ 128 w 337"/>
                <a:gd name="T77" fmla="*/ 210 h 372"/>
                <a:gd name="T78" fmla="*/ 102 w 337"/>
                <a:gd name="T79" fmla="*/ 230 h 372"/>
                <a:gd name="T80" fmla="*/ 76 w 337"/>
                <a:gd name="T81" fmla="*/ 334 h 372"/>
                <a:gd name="T82" fmla="*/ 285 w 337"/>
                <a:gd name="T83" fmla="*/ 31 h 372"/>
                <a:gd name="T84" fmla="*/ 132 w 337"/>
                <a:gd name="T85" fmla="*/ 177 h 372"/>
                <a:gd name="T86" fmla="*/ 34 w 337"/>
                <a:gd name="T87" fmla="*/ 318 h 372"/>
                <a:gd name="T88" fmla="*/ 68 w 337"/>
                <a:gd name="T89" fmla="*/ 265 h 372"/>
                <a:gd name="T90" fmla="*/ 57 w 337"/>
                <a:gd name="T91" fmla="*/ 292 h 372"/>
                <a:gd name="T92" fmla="*/ 88 w 337"/>
                <a:gd name="T93" fmla="*/ 295 h 372"/>
                <a:gd name="T94" fmla="*/ 267 w 337"/>
                <a:gd name="T95" fmla="*/ 67 h 372"/>
                <a:gd name="T96" fmla="*/ 84 w 337"/>
                <a:gd name="T97" fmla="*/ 337 h 372"/>
                <a:gd name="T98" fmla="*/ 209 w 337"/>
                <a:gd name="T99" fmla="*/ 236 h 372"/>
                <a:gd name="T100" fmla="*/ 133 w 337"/>
                <a:gd name="T101" fmla="*/ 257 h 372"/>
                <a:gd name="T102" fmla="*/ 261 w 337"/>
                <a:gd name="T103" fmla="*/ 116 h 372"/>
                <a:gd name="T104" fmla="*/ 214 w 337"/>
                <a:gd name="T105" fmla="*/ 234 h 372"/>
                <a:gd name="T106" fmla="*/ 247 w 337"/>
                <a:gd name="T107" fmla="*/ 149 h 372"/>
                <a:gd name="T108" fmla="*/ 48 w 337"/>
                <a:gd name="T109" fmla="*/ 281 h 372"/>
                <a:gd name="T110" fmla="*/ 71 w 337"/>
                <a:gd name="T111" fmla="*/ 295 h 372"/>
                <a:gd name="T112" fmla="*/ 268 w 337"/>
                <a:gd name="T113" fmla="*/ 132 h 372"/>
                <a:gd name="T114" fmla="*/ 261 w 337"/>
                <a:gd name="T115" fmla="*/ 143 h 372"/>
                <a:gd name="T116" fmla="*/ 274 w 337"/>
                <a:gd name="T117" fmla="*/ 146 h 372"/>
                <a:gd name="T118" fmla="*/ 260 w 337"/>
                <a:gd name="T119" fmla="*/ 58 h 372"/>
                <a:gd name="T120" fmla="*/ 285 w 337"/>
                <a:gd name="T121" fmla="*/ 82 h 372"/>
                <a:gd name="T122" fmla="*/ 256 w 337"/>
                <a:gd name="T123" fmla="*/ 173 h 372"/>
                <a:gd name="T124" fmla="*/ 230 w 337"/>
                <a:gd name="T125" fmla="*/ 17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372">
                  <a:moveTo>
                    <a:pt x="246" y="92"/>
                  </a:moveTo>
                  <a:lnTo>
                    <a:pt x="246" y="92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34" y="88"/>
                  </a:lnTo>
                  <a:lnTo>
                    <a:pt x="234" y="88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209" y="78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4" y="75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33" y="45"/>
                  </a:lnTo>
                  <a:lnTo>
                    <a:pt x="233" y="45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74" y="7"/>
                  </a:lnTo>
                  <a:lnTo>
                    <a:pt x="274" y="7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11" y="10"/>
                  </a:lnTo>
                  <a:lnTo>
                    <a:pt x="311" y="10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21" y="45"/>
                  </a:lnTo>
                  <a:lnTo>
                    <a:pt x="321" y="45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2" y="82"/>
                  </a:lnTo>
                  <a:lnTo>
                    <a:pt x="332" y="82"/>
                  </a:lnTo>
                  <a:lnTo>
                    <a:pt x="337" y="96"/>
                  </a:lnTo>
                  <a:lnTo>
                    <a:pt x="337" y="96"/>
                  </a:lnTo>
                  <a:lnTo>
                    <a:pt x="337" y="102"/>
                  </a:lnTo>
                  <a:lnTo>
                    <a:pt x="337" y="102"/>
                  </a:lnTo>
                  <a:lnTo>
                    <a:pt x="335" y="103"/>
                  </a:lnTo>
                  <a:lnTo>
                    <a:pt x="334" y="103"/>
                  </a:lnTo>
                  <a:lnTo>
                    <a:pt x="334" y="103"/>
                  </a:lnTo>
                  <a:lnTo>
                    <a:pt x="331" y="105"/>
                  </a:lnTo>
                  <a:lnTo>
                    <a:pt x="331" y="105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19" y="113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1" y="116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08" y="115"/>
                  </a:lnTo>
                  <a:lnTo>
                    <a:pt x="308" y="115"/>
                  </a:lnTo>
                  <a:lnTo>
                    <a:pt x="307" y="115"/>
                  </a:lnTo>
                  <a:lnTo>
                    <a:pt x="307" y="115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5"/>
                  </a:lnTo>
                  <a:lnTo>
                    <a:pt x="292" y="115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87" y="128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65" y="170"/>
                  </a:lnTo>
                  <a:lnTo>
                    <a:pt x="265" y="170"/>
                  </a:lnTo>
                  <a:lnTo>
                    <a:pt x="248" y="199"/>
                  </a:lnTo>
                  <a:lnTo>
                    <a:pt x="248" y="199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27" y="233"/>
                  </a:lnTo>
                  <a:lnTo>
                    <a:pt x="227" y="233"/>
                  </a:lnTo>
                  <a:lnTo>
                    <a:pt x="221" y="238"/>
                  </a:lnTo>
                  <a:lnTo>
                    <a:pt x="221" y="238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75" y="273"/>
                  </a:lnTo>
                  <a:lnTo>
                    <a:pt x="165" y="275"/>
                  </a:lnTo>
                  <a:lnTo>
                    <a:pt x="165" y="275"/>
                  </a:lnTo>
                  <a:lnTo>
                    <a:pt x="156" y="275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39" y="267"/>
                  </a:lnTo>
                  <a:lnTo>
                    <a:pt x="136" y="264"/>
                  </a:lnTo>
                  <a:lnTo>
                    <a:pt x="136" y="264"/>
                  </a:lnTo>
                  <a:lnTo>
                    <a:pt x="133" y="261"/>
                  </a:lnTo>
                  <a:lnTo>
                    <a:pt x="133" y="261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6" y="261"/>
                  </a:lnTo>
                  <a:lnTo>
                    <a:pt x="126" y="261"/>
                  </a:lnTo>
                  <a:lnTo>
                    <a:pt x="121" y="273"/>
                  </a:lnTo>
                  <a:lnTo>
                    <a:pt x="121" y="273"/>
                  </a:lnTo>
                  <a:lnTo>
                    <a:pt x="112" y="292"/>
                  </a:lnTo>
                  <a:lnTo>
                    <a:pt x="112" y="29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1" y="338"/>
                  </a:lnTo>
                  <a:lnTo>
                    <a:pt x="101" y="33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4" y="349"/>
                  </a:lnTo>
                  <a:lnTo>
                    <a:pt x="92" y="351"/>
                  </a:lnTo>
                  <a:lnTo>
                    <a:pt x="92" y="351"/>
                  </a:lnTo>
                  <a:lnTo>
                    <a:pt x="91" y="355"/>
                  </a:lnTo>
                  <a:lnTo>
                    <a:pt x="91" y="355"/>
                  </a:lnTo>
                  <a:lnTo>
                    <a:pt x="85" y="361"/>
                  </a:lnTo>
                  <a:lnTo>
                    <a:pt x="79" y="366"/>
                  </a:lnTo>
                  <a:lnTo>
                    <a:pt x="79" y="366"/>
                  </a:lnTo>
                  <a:lnTo>
                    <a:pt x="74" y="371"/>
                  </a:lnTo>
                  <a:lnTo>
                    <a:pt x="74" y="371"/>
                  </a:lnTo>
                  <a:lnTo>
                    <a:pt x="71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55" y="369"/>
                  </a:lnTo>
                  <a:lnTo>
                    <a:pt x="55" y="369"/>
                  </a:lnTo>
                  <a:lnTo>
                    <a:pt x="40" y="365"/>
                  </a:lnTo>
                  <a:lnTo>
                    <a:pt x="40" y="365"/>
                  </a:lnTo>
                  <a:lnTo>
                    <a:pt x="27" y="362"/>
                  </a:lnTo>
                  <a:lnTo>
                    <a:pt x="27" y="362"/>
                  </a:lnTo>
                  <a:lnTo>
                    <a:pt x="17" y="361"/>
                  </a:lnTo>
                  <a:lnTo>
                    <a:pt x="17" y="361"/>
                  </a:lnTo>
                  <a:lnTo>
                    <a:pt x="8" y="359"/>
                  </a:lnTo>
                  <a:lnTo>
                    <a:pt x="8" y="359"/>
                  </a:lnTo>
                  <a:lnTo>
                    <a:pt x="5" y="359"/>
                  </a:lnTo>
                  <a:lnTo>
                    <a:pt x="5" y="359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1" y="352"/>
                  </a:lnTo>
                  <a:lnTo>
                    <a:pt x="1" y="352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" y="341"/>
                  </a:lnTo>
                  <a:lnTo>
                    <a:pt x="1" y="341"/>
                  </a:lnTo>
                  <a:lnTo>
                    <a:pt x="4" y="328"/>
                  </a:lnTo>
                  <a:lnTo>
                    <a:pt x="4" y="328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7" y="251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4" y="202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6" y="179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40" y="167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6" y="177"/>
                  </a:lnTo>
                  <a:lnTo>
                    <a:pt x="149" y="184"/>
                  </a:lnTo>
                  <a:lnTo>
                    <a:pt x="149" y="184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2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3" y="217"/>
                  </a:lnTo>
                  <a:lnTo>
                    <a:pt x="153" y="217"/>
                  </a:lnTo>
                  <a:lnTo>
                    <a:pt x="155" y="219"/>
                  </a:lnTo>
                  <a:lnTo>
                    <a:pt x="155" y="219"/>
                  </a:lnTo>
                  <a:lnTo>
                    <a:pt x="157" y="221"/>
                  </a:lnTo>
                  <a:lnTo>
                    <a:pt x="162" y="224"/>
                  </a:lnTo>
                  <a:lnTo>
                    <a:pt x="162" y="224"/>
                  </a:lnTo>
                  <a:lnTo>
                    <a:pt x="166" y="227"/>
                  </a:lnTo>
                  <a:lnTo>
                    <a:pt x="166" y="227"/>
                  </a:lnTo>
                  <a:lnTo>
                    <a:pt x="167" y="226"/>
                  </a:lnTo>
                  <a:lnTo>
                    <a:pt x="167" y="226"/>
                  </a:lnTo>
                  <a:lnTo>
                    <a:pt x="175" y="221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26" y="133"/>
                  </a:lnTo>
                  <a:lnTo>
                    <a:pt x="226" y="133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4" y="98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6" y="92"/>
                  </a:lnTo>
                  <a:lnTo>
                    <a:pt x="246" y="92"/>
                  </a:lnTo>
                  <a:close/>
                  <a:moveTo>
                    <a:pt x="54" y="254"/>
                  </a:moveTo>
                  <a:lnTo>
                    <a:pt x="54" y="254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4"/>
                  </a:lnTo>
                  <a:lnTo>
                    <a:pt x="54" y="254"/>
                  </a:lnTo>
                  <a:close/>
                  <a:moveTo>
                    <a:pt x="67" y="369"/>
                  </a:moveTo>
                  <a:lnTo>
                    <a:pt x="67" y="369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55" y="366"/>
                  </a:lnTo>
                  <a:lnTo>
                    <a:pt x="55" y="366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1" y="371"/>
                  </a:lnTo>
                  <a:lnTo>
                    <a:pt x="72" y="369"/>
                  </a:lnTo>
                  <a:lnTo>
                    <a:pt x="72" y="369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86" y="355"/>
                  </a:lnTo>
                  <a:lnTo>
                    <a:pt x="86" y="355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72" y="368"/>
                  </a:lnTo>
                  <a:lnTo>
                    <a:pt x="72" y="368"/>
                  </a:lnTo>
                  <a:lnTo>
                    <a:pt x="69" y="369"/>
                  </a:lnTo>
                  <a:lnTo>
                    <a:pt x="67" y="369"/>
                  </a:lnTo>
                  <a:lnTo>
                    <a:pt x="67" y="369"/>
                  </a:lnTo>
                  <a:close/>
                  <a:moveTo>
                    <a:pt x="94" y="211"/>
                  </a:moveTo>
                  <a:lnTo>
                    <a:pt x="94" y="211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89" y="210"/>
                  </a:lnTo>
                  <a:lnTo>
                    <a:pt x="89" y="210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2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3"/>
                  </a:lnTo>
                  <a:lnTo>
                    <a:pt x="94" y="214"/>
                  </a:lnTo>
                  <a:lnTo>
                    <a:pt x="94" y="214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7"/>
                  </a:lnTo>
                  <a:lnTo>
                    <a:pt x="94" y="217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6" y="219"/>
                  </a:lnTo>
                  <a:lnTo>
                    <a:pt x="95" y="217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3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5" y="211"/>
                  </a:lnTo>
                  <a:lnTo>
                    <a:pt x="94" y="211"/>
                  </a:lnTo>
                  <a:lnTo>
                    <a:pt x="94" y="211"/>
                  </a:lnTo>
                  <a:close/>
                  <a:moveTo>
                    <a:pt x="27" y="317"/>
                  </a:moveTo>
                  <a:lnTo>
                    <a:pt x="27" y="317"/>
                  </a:lnTo>
                  <a:lnTo>
                    <a:pt x="25" y="315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31" y="302"/>
                  </a:lnTo>
                  <a:lnTo>
                    <a:pt x="31" y="302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38" y="273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95" y="180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92" y="177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67" y="196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38" y="241"/>
                  </a:lnTo>
                  <a:lnTo>
                    <a:pt x="38" y="241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2" y="280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8" y="327"/>
                  </a:lnTo>
                  <a:lnTo>
                    <a:pt x="8" y="327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8" y="341"/>
                  </a:lnTo>
                  <a:lnTo>
                    <a:pt x="13" y="338"/>
                  </a:lnTo>
                  <a:lnTo>
                    <a:pt x="13" y="338"/>
                  </a:lnTo>
                  <a:lnTo>
                    <a:pt x="21" y="334"/>
                  </a:lnTo>
                  <a:lnTo>
                    <a:pt x="21" y="334"/>
                  </a:lnTo>
                  <a:lnTo>
                    <a:pt x="22" y="332"/>
                  </a:lnTo>
                  <a:lnTo>
                    <a:pt x="24" y="331"/>
                  </a:lnTo>
                  <a:lnTo>
                    <a:pt x="24" y="331"/>
                  </a:lnTo>
                  <a:lnTo>
                    <a:pt x="27" y="317"/>
                  </a:lnTo>
                  <a:lnTo>
                    <a:pt x="27" y="317"/>
                  </a:lnTo>
                  <a:close/>
                  <a:moveTo>
                    <a:pt x="219" y="180"/>
                  </a:moveTo>
                  <a:lnTo>
                    <a:pt x="219" y="180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19" y="177"/>
                  </a:lnTo>
                  <a:lnTo>
                    <a:pt x="220" y="176"/>
                  </a:lnTo>
                  <a:lnTo>
                    <a:pt x="220" y="176"/>
                  </a:lnTo>
                  <a:lnTo>
                    <a:pt x="221" y="175"/>
                  </a:lnTo>
                  <a:lnTo>
                    <a:pt x="221" y="175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6" y="165"/>
                  </a:lnTo>
                  <a:lnTo>
                    <a:pt x="226" y="165"/>
                  </a:lnTo>
                  <a:lnTo>
                    <a:pt x="233" y="148"/>
                  </a:lnTo>
                  <a:lnTo>
                    <a:pt x="233" y="148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51" y="106"/>
                  </a:lnTo>
                  <a:lnTo>
                    <a:pt x="251" y="106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6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4" y="106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7" y="106"/>
                  </a:lnTo>
                  <a:lnTo>
                    <a:pt x="257" y="106"/>
                  </a:lnTo>
                  <a:lnTo>
                    <a:pt x="257" y="105"/>
                  </a:lnTo>
                  <a:lnTo>
                    <a:pt x="257" y="105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1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0" y="95"/>
                  </a:lnTo>
                  <a:lnTo>
                    <a:pt x="250" y="95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38" y="121"/>
                  </a:lnTo>
                  <a:lnTo>
                    <a:pt x="238" y="121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14" y="165"/>
                  </a:lnTo>
                  <a:lnTo>
                    <a:pt x="214" y="165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192" y="203"/>
                  </a:lnTo>
                  <a:lnTo>
                    <a:pt x="182" y="217"/>
                  </a:lnTo>
                  <a:lnTo>
                    <a:pt x="182" y="217"/>
                  </a:lnTo>
                  <a:lnTo>
                    <a:pt x="177" y="223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5" y="229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92" y="217"/>
                  </a:lnTo>
                  <a:lnTo>
                    <a:pt x="192" y="217"/>
                  </a:lnTo>
                  <a:lnTo>
                    <a:pt x="193" y="214"/>
                  </a:lnTo>
                  <a:lnTo>
                    <a:pt x="193" y="214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7" y="199"/>
                  </a:lnTo>
                  <a:lnTo>
                    <a:pt x="207" y="199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11" y="192"/>
                  </a:lnTo>
                  <a:lnTo>
                    <a:pt x="211" y="192"/>
                  </a:lnTo>
                  <a:lnTo>
                    <a:pt x="210" y="190"/>
                  </a:lnTo>
                  <a:lnTo>
                    <a:pt x="211" y="189"/>
                  </a:lnTo>
                  <a:lnTo>
                    <a:pt x="211" y="189"/>
                  </a:lnTo>
                  <a:lnTo>
                    <a:pt x="211" y="187"/>
                  </a:lnTo>
                  <a:lnTo>
                    <a:pt x="211" y="187"/>
                  </a:lnTo>
                  <a:lnTo>
                    <a:pt x="214" y="186"/>
                  </a:lnTo>
                  <a:lnTo>
                    <a:pt x="214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9" y="180"/>
                  </a:lnTo>
                  <a:lnTo>
                    <a:pt x="219" y="180"/>
                  </a:lnTo>
                  <a:close/>
                  <a:moveTo>
                    <a:pt x="8" y="352"/>
                  </a:moveTo>
                  <a:lnTo>
                    <a:pt x="8" y="352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64" y="364"/>
                  </a:lnTo>
                  <a:lnTo>
                    <a:pt x="64" y="364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72" y="365"/>
                  </a:lnTo>
                  <a:lnTo>
                    <a:pt x="72" y="365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85" y="351"/>
                  </a:lnTo>
                  <a:lnTo>
                    <a:pt x="85" y="351"/>
                  </a:lnTo>
                  <a:lnTo>
                    <a:pt x="86" y="351"/>
                  </a:lnTo>
                  <a:lnTo>
                    <a:pt x="86" y="351"/>
                  </a:lnTo>
                  <a:lnTo>
                    <a:pt x="82" y="351"/>
                  </a:lnTo>
                  <a:lnTo>
                    <a:pt x="82" y="351"/>
                  </a:lnTo>
                  <a:lnTo>
                    <a:pt x="75" y="351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67" y="349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42" y="341"/>
                  </a:lnTo>
                  <a:lnTo>
                    <a:pt x="42" y="341"/>
                  </a:lnTo>
                  <a:lnTo>
                    <a:pt x="38" y="341"/>
                  </a:lnTo>
                  <a:lnTo>
                    <a:pt x="32" y="339"/>
                  </a:lnTo>
                  <a:lnTo>
                    <a:pt x="32" y="339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28" y="339"/>
                  </a:lnTo>
                  <a:lnTo>
                    <a:pt x="28" y="339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1" y="342"/>
                  </a:lnTo>
                  <a:lnTo>
                    <a:pt x="21" y="342"/>
                  </a:lnTo>
                  <a:lnTo>
                    <a:pt x="17" y="345"/>
                  </a:lnTo>
                  <a:lnTo>
                    <a:pt x="17" y="345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8" y="352"/>
                  </a:lnTo>
                  <a:lnTo>
                    <a:pt x="8" y="352"/>
                  </a:lnTo>
                  <a:close/>
                  <a:moveTo>
                    <a:pt x="210" y="71"/>
                  </a:moveTo>
                  <a:lnTo>
                    <a:pt x="210" y="71"/>
                  </a:lnTo>
                  <a:lnTo>
                    <a:pt x="211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3" y="69"/>
                  </a:lnTo>
                  <a:lnTo>
                    <a:pt x="223" y="69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30" y="67"/>
                  </a:lnTo>
                  <a:lnTo>
                    <a:pt x="230" y="65"/>
                  </a:lnTo>
                  <a:lnTo>
                    <a:pt x="230" y="65"/>
                  </a:lnTo>
                  <a:lnTo>
                    <a:pt x="231" y="64"/>
                  </a:lnTo>
                  <a:lnTo>
                    <a:pt x="231" y="64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87" y="15"/>
                  </a:lnTo>
                  <a:lnTo>
                    <a:pt x="287" y="15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46" y="40"/>
                  </a:lnTo>
                  <a:lnTo>
                    <a:pt x="246" y="4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10" y="71"/>
                  </a:lnTo>
                  <a:lnTo>
                    <a:pt x="210" y="71"/>
                  </a:lnTo>
                  <a:close/>
                  <a:moveTo>
                    <a:pt x="132" y="254"/>
                  </a:moveTo>
                  <a:lnTo>
                    <a:pt x="132" y="254"/>
                  </a:lnTo>
                  <a:lnTo>
                    <a:pt x="135" y="254"/>
                  </a:lnTo>
                  <a:lnTo>
                    <a:pt x="135" y="254"/>
                  </a:lnTo>
                  <a:lnTo>
                    <a:pt x="136" y="254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7" y="270"/>
                  </a:lnTo>
                  <a:lnTo>
                    <a:pt x="165" y="270"/>
                  </a:lnTo>
                  <a:lnTo>
                    <a:pt x="165" y="270"/>
                  </a:lnTo>
                  <a:lnTo>
                    <a:pt x="170" y="268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84" y="261"/>
                  </a:lnTo>
                  <a:lnTo>
                    <a:pt x="184" y="261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9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59" y="260"/>
                  </a:lnTo>
                  <a:lnTo>
                    <a:pt x="156" y="257"/>
                  </a:lnTo>
                  <a:lnTo>
                    <a:pt x="156" y="257"/>
                  </a:lnTo>
                  <a:lnTo>
                    <a:pt x="152" y="253"/>
                  </a:lnTo>
                  <a:lnTo>
                    <a:pt x="152" y="253"/>
                  </a:lnTo>
                  <a:lnTo>
                    <a:pt x="146" y="250"/>
                  </a:lnTo>
                  <a:lnTo>
                    <a:pt x="140" y="248"/>
                  </a:lnTo>
                  <a:lnTo>
                    <a:pt x="140" y="248"/>
                  </a:lnTo>
                  <a:lnTo>
                    <a:pt x="138" y="250"/>
                  </a:lnTo>
                  <a:lnTo>
                    <a:pt x="138" y="250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close/>
                  <a:moveTo>
                    <a:pt x="254" y="89"/>
                  </a:moveTo>
                  <a:lnTo>
                    <a:pt x="254" y="89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0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50" y="88"/>
                  </a:lnTo>
                  <a:lnTo>
                    <a:pt x="250" y="88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close/>
                  <a:moveTo>
                    <a:pt x="294" y="106"/>
                  </a:moveTo>
                  <a:lnTo>
                    <a:pt x="294" y="106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2" y="111"/>
                  </a:lnTo>
                  <a:lnTo>
                    <a:pt x="314" y="109"/>
                  </a:lnTo>
                  <a:lnTo>
                    <a:pt x="314" y="109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15" y="101"/>
                  </a:lnTo>
                  <a:lnTo>
                    <a:pt x="315" y="101"/>
                  </a:lnTo>
                  <a:lnTo>
                    <a:pt x="307" y="99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4" y="106"/>
                  </a:lnTo>
                  <a:lnTo>
                    <a:pt x="294" y="106"/>
                  </a:lnTo>
                  <a:close/>
                  <a:moveTo>
                    <a:pt x="84" y="314"/>
                  </a:moveTo>
                  <a:lnTo>
                    <a:pt x="84" y="314"/>
                  </a:lnTo>
                  <a:lnTo>
                    <a:pt x="82" y="314"/>
                  </a:lnTo>
                  <a:lnTo>
                    <a:pt x="82" y="314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2" y="329"/>
                  </a:lnTo>
                  <a:lnTo>
                    <a:pt x="82" y="329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84" y="314"/>
                  </a:lnTo>
                  <a:lnTo>
                    <a:pt x="84" y="314"/>
                  </a:lnTo>
                  <a:close/>
                  <a:moveTo>
                    <a:pt x="250" y="116"/>
                  </a:moveTo>
                  <a:lnTo>
                    <a:pt x="250" y="116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37" y="143"/>
                  </a:lnTo>
                  <a:lnTo>
                    <a:pt x="237" y="143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0" y="116"/>
                  </a:lnTo>
                  <a:lnTo>
                    <a:pt x="250" y="116"/>
                  </a:lnTo>
                  <a:close/>
                  <a:moveTo>
                    <a:pt x="136" y="260"/>
                  </a:moveTo>
                  <a:lnTo>
                    <a:pt x="136" y="260"/>
                  </a:lnTo>
                  <a:lnTo>
                    <a:pt x="138" y="263"/>
                  </a:lnTo>
                  <a:lnTo>
                    <a:pt x="138" y="263"/>
                  </a:lnTo>
                  <a:lnTo>
                    <a:pt x="140" y="267"/>
                  </a:lnTo>
                  <a:lnTo>
                    <a:pt x="140" y="267"/>
                  </a:lnTo>
                  <a:lnTo>
                    <a:pt x="145" y="270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5" y="268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39" y="260"/>
                  </a:lnTo>
                  <a:lnTo>
                    <a:pt x="139" y="260"/>
                  </a:lnTo>
                  <a:lnTo>
                    <a:pt x="136" y="260"/>
                  </a:lnTo>
                  <a:lnTo>
                    <a:pt x="136" y="260"/>
                  </a:lnTo>
                  <a:close/>
                  <a:moveTo>
                    <a:pt x="51" y="324"/>
                  </a:moveTo>
                  <a:lnTo>
                    <a:pt x="51" y="324"/>
                  </a:lnTo>
                  <a:lnTo>
                    <a:pt x="51" y="321"/>
                  </a:lnTo>
                  <a:lnTo>
                    <a:pt x="51" y="321"/>
                  </a:lnTo>
                  <a:lnTo>
                    <a:pt x="51" y="319"/>
                  </a:lnTo>
                  <a:lnTo>
                    <a:pt x="51" y="319"/>
                  </a:lnTo>
                  <a:lnTo>
                    <a:pt x="48" y="315"/>
                  </a:lnTo>
                  <a:lnTo>
                    <a:pt x="48" y="315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7" y="315"/>
                  </a:lnTo>
                  <a:lnTo>
                    <a:pt x="47" y="315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1" y="324"/>
                  </a:lnTo>
                  <a:lnTo>
                    <a:pt x="51" y="324"/>
                  </a:lnTo>
                  <a:close/>
                  <a:moveTo>
                    <a:pt x="74" y="271"/>
                  </a:moveTo>
                  <a:lnTo>
                    <a:pt x="74" y="27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close/>
                  <a:moveTo>
                    <a:pt x="271" y="123"/>
                  </a:moveTo>
                  <a:lnTo>
                    <a:pt x="271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3"/>
                  </a:lnTo>
                  <a:lnTo>
                    <a:pt x="271" y="123"/>
                  </a:lnTo>
                  <a:close/>
                  <a:moveTo>
                    <a:pt x="292" y="35"/>
                  </a:moveTo>
                  <a:lnTo>
                    <a:pt x="292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1" y="34"/>
                  </a:lnTo>
                  <a:lnTo>
                    <a:pt x="291" y="34"/>
                  </a:lnTo>
                  <a:lnTo>
                    <a:pt x="292" y="35"/>
                  </a:lnTo>
                  <a:lnTo>
                    <a:pt x="292" y="35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1" y="103"/>
                  </a:lnTo>
                  <a:lnTo>
                    <a:pt x="281" y="103"/>
                  </a:lnTo>
                  <a:lnTo>
                    <a:pt x="277" y="105"/>
                  </a:lnTo>
                  <a:lnTo>
                    <a:pt x="277" y="105"/>
                  </a:lnTo>
                  <a:lnTo>
                    <a:pt x="275" y="106"/>
                  </a:lnTo>
                  <a:lnTo>
                    <a:pt x="275" y="106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81" y="103"/>
                  </a:lnTo>
                  <a:lnTo>
                    <a:pt x="281" y="103"/>
                  </a:lnTo>
                  <a:close/>
                  <a:moveTo>
                    <a:pt x="96" y="322"/>
                  </a:moveTo>
                  <a:lnTo>
                    <a:pt x="96" y="322"/>
                  </a:lnTo>
                  <a:lnTo>
                    <a:pt x="94" y="329"/>
                  </a:lnTo>
                  <a:lnTo>
                    <a:pt x="94" y="329"/>
                  </a:lnTo>
                  <a:lnTo>
                    <a:pt x="91" y="338"/>
                  </a:lnTo>
                  <a:lnTo>
                    <a:pt x="91" y="338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92" y="337"/>
                  </a:lnTo>
                  <a:lnTo>
                    <a:pt x="92" y="337"/>
                  </a:lnTo>
                  <a:lnTo>
                    <a:pt x="94" y="332"/>
                  </a:lnTo>
                  <a:lnTo>
                    <a:pt x="94" y="332"/>
                  </a:lnTo>
                  <a:lnTo>
                    <a:pt x="98" y="324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6" y="322"/>
                  </a:lnTo>
                  <a:close/>
                  <a:moveTo>
                    <a:pt x="74" y="254"/>
                  </a:moveTo>
                  <a:lnTo>
                    <a:pt x="74" y="254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4" y="254"/>
                  </a:lnTo>
                  <a:lnTo>
                    <a:pt x="74" y="254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5" y="213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81" y="210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6"/>
                  </a:lnTo>
                  <a:lnTo>
                    <a:pt x="81" y="206"/>
                  </a:lnTo>
                  <a:close/>
                  <a:moveTo>
                    <a:pt x="31" y="327"/>
                  </a:moveTo>
                  <a:lnTo>
                    <a:pt x="31" y="327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1" y="327"/>
                  </a:lnTo>
                  <a:lnTo>
                    <a:pt x="31" y="327"/>
                  </a:lnTo>
                  <a:close/>
                  <a:moveTo>
                    <a:pt x="307" y="10"/>
                  </a:moveTo>
                  <a:lnTo>
                    <a:pt x="307" y="10"/>
                  </a:lnTo>
                  <a:lnTo>
                    <a:pt x="307" y="10"/>
                  </a:lnTo>
                  <a:lnTo>
                    <a:pt x="308" y="11"/>
                  </a:lnTo>
                  <a:lnTo>
                    <a:pt x="308" y="11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13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305" y="7"/>
                  </a:lnTo>
                  <a:lnTo>
                    <a:pt x="304" y="7"/>
                  </a:lnTo>
                  <a:lnTo>
                    <a:pt x="304" y="7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106" y="250"/>
                  </a:moveTo>
                  <a:lnTo>
                    <a:pt x="106" y="250"/>
                  </a:lnTo>
                  <a:lnTo>
                    <a:pt x="105" y="251"/>
                  </a:lnTo>
                  <a:lnTo>
                    <a:pt x="105" y="251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6" y="250"/>
                  </a:lnTo>
                  <a:lnTo>
                    <a:pt x="106" y="250"/>
                  </a:lnTo>
                  <a:close/>
                  <a:moveTo>
                    <a:pt x="112" y="251"/>
                  </a:moveTo>
                  <a:lnTo>
                    <a:pt x="112" y="251"/>
                  </a:lnTo>
                  <a:lnTo>
                    <a:pt x="112" y="251"/>
                  </a:lnTo>
                  <a:lnTo>
                    <a:pt x="112" y="251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6" y="247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3"/>
                  </a:lnTo>
                  <a:lnTo>
                    <a:pt x="115" y="241"/>
                  </a:lnTo>
                  <a:lnTo>
                    <a:pt x="115" y="241"/>
                  </a:lnTo>
                  <a:lnTo>
                    <a:pt x="112" y="251"/>
                  </a:lnTo>
                  <a:lnTo>
                    <a:pt x="112" y="251"/>
                  </a:lnTo>
                  <a:close/>
                  <a:moveTo>
                    <a:pt x="300" y="3"/>
                  </a:moveTo>
                  <a:lnTo>
                    <a:pt x="300" y="3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83" y="7"/>
                  </a:lnTo>
                  <a:lnTo>
                    <a:pt x="283" y="7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7" y="4"/>
                  </a:lnTo>
                  <a:lnTo>
                    <a:pt x="300" y="3"/>
                  </a:lnTo>
                  <a:lnTo>
                    <a:pt x="300" y="3"/>
                  </a:lnTo>
                  <a:close/>
                  <a:moveTo>
                    <a:pt x="122" y="248"/>
                  </a:moveTo>
                  <a:lnTo>
                    <a:pt x="122" y="248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2" y="248"/>
                  </a:lnTo>
                  <a:lnTo>
                    <a:pt x="122" y="248"/>
                  </a:lnTo>
                  <a:close/>
                  <a:moveTo>
                    <a:pt x="274" y="113"/>
                  </a:moveTo>
                  <a:lnTo>
                    <a:pt x="274" y="113"/>
                  </a:lnTo>
                  <a:lnTo>
                    <a:pt x="271" y="115"/>
                  </a:lnTo>
                  <a:lnTo>
                    <a:pt x="271" y="115"/>
                  </a:lnTo>
                  <a:lnTo>
                    <a:pt x="270" y="116"/>
                  </a:lnTo>
                  <a:lnTo>
                    <a:pt x="270" y="116"/>
                  </a:lnTo>
                  <a:lnTo>
                    <a:pt x="268" y="119"/>
                  </a:lnTo>
                  <a:lnTo>
                    <a:pt x="268" y="119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1" y="116"/>
                  </a:lnTo>
                  <a:lnTo>
                    <a:pt x="271" y="116"/>
                  </a:lnTo>
                  <a:lnTo>
                    <a:pt x="273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3"/>
                  </a:lnTo>
                  <a:lnTo>
                    <a:pt x="274" y="113"/>
                  </a:lnTo>
                  <a:close/>
                  <a:moveTo>
                    <a:pt x="129" y="248"/>
                  </a:moveTo>
                  <a:lnTo>
                    <a:pt x="129" y="248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1" y="256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5" y="253"/>
                  </a:lnTo>
                  <a:lnTo>
                    <a:pt x="125" y="253"/>
                  </a:lnTo>
                  <a:lnTo>
                    <a:pt x="128" y="251"/>
                  </a:lnTo>
                  <a:lnTo>
                    <a:pt x="129" y="248"/>
                  </a:lnTo>
                  <a:lnTo>
                    <a:pt x="129" y="248"/>
                  </a:lnTo>
                  <a:close/>
                  <a:moveTo>
                    <a:pt x="59" y="291"/>
                  </a:moveTo>
                  <a:lnTo>
                    <a:pt x="59" y="291"/>
                  </a:lnTo>
                  <a:lnTo>
                    <a:pt x="59" y="291"/>
                  </a:lnTo>
                  <a:lnTo>
                    <a:pt x="59" y="291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61" y="300"/>
                  </a:lnTo>
                  <a:lnTo>
                    <a:pt x="61" y="300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1"/>
                  </a:lnTo>
                  <a:lnTo>
                    <a:pt x="59" y="291"/>
                  </a:lnTo>
                  <a:close/>
                  <a:moveTo>
                    <a:pt x="88" y="261"/>
                  </a:moveTo>
                  <a:lnTo>
                    <a:pt x="88" y="261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71"/>
                  </a:lnTo>
                  <a:lnTo>
                    <a:pt x="88" y="271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61"/>
                  </a:lnTo>
                  <a:lnTo>
                    <a:pt x="88" y="261"/>
                  </a:lnTo>
                  <a:close/>
                  <a:moveTo>
                    <a:pt x="92" y="175"/>
                  </a:move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3" y="169"/>
                  </a:lnTo>
                  <a:lnTo>
                    <a:pt x="99" y="170"/>
                  </a:lnTo>
                  <a:lnTo>
                    <a:pt x="92" y="175"/>
                  </a:lnTo>
                  <a:lnTo>
                    <a:pt x="92" y="175"/>
                  </a:lnTo>
                  <a:close/>
                  <a:moveTo>
                    <a:pt x="92" y="220"/>
                  </a:moveTo>
                  <a:lnTo>
                    <a:pt x="92" y="220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7"/>
                  </a:lnTo>
                  <a:lnTo>
                    <a:pt x="89" y="229"/>
                  </a:lnTo>
                  <a:lnTo>
                    <a:pt x="89" y="229"/>
                  </a:lnTo>
                  <a:lnTo>
                    <a:pt x="94" y="223"/>
                  </a:lnTo>
                  <a:lnTo>
                    <a:pt x="94" y="223"/>
                  </a:lnTo>
                  <a:lnTo>
                    <a:pt x="92" y="220"/>
                  </a:lnTo>
                  <a:lnTo>
                    <a:pt x="92" y="220"/>
                  </a:lnTo>
                  <a:close/>
                  <a:moveTo>
                    <a:pt x="247" y="187"/>
                  </a:moveTo>
                  <a:lnTo>
                    <a:pt x="247" y="187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44" y="194"/>
                  </a:lnTo>
                  <a:lnTo>
                    <a:pt x="244" y="194"/>
                  </a:lnTo>
                  <a:lnTo>
                    <a:pt x="243" y="196"/>
                  </a:lnTo>
                  <a:lnTo>
                    <a:pt x="244" y="197"/>
                  </a:lnTo>
                  <a:lnTo>
                    <a:pt x="244" y="197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7" y="187"/>
                  </a:lnTo>
                  <a:lnTo>
                    <a:pt x="247" y="187"/>
                  </a:lnTo>
                  <a:close/>
                  <a:moveTo>
                    <a:pt x="115" y="209"/>
                  </a:moveTo>
                  <a:lnTo>
                    <a:pt x="115" y="209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15" y="209"/>
                  </a:lnTo>
                  <a:lnTo>
                    <a:pt x="115" y="209"/>
                  </a:lnTo>
                  <a:close/>
                  <a:moveTo>
                    <a:pt x="103" y="187"/>
                  </a:move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103" y="187"/>
                  </a:lnTo>
                  <a:lnTo>
                    <a:pt x="103" y="187"/>
                  </a:lnTo>
                  <a:close/>
                  <a:moveTo>
                    <a:pt x="271" y="143"/>
                  </a:moveTo>
                  <a:lnTo>
                    <a:pt x="271" y="143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8" y="145"/>
                  </a:lnTo>
                  <a:lnTo>
                    <a:pt x="268" y="145"/>
                  </a:lnTo>
                  <a:lnTo>
                    <a:pt x="268" y="146"/>
                  </a:lnTo>
                  <a:lnTo>
                    <a:pt x="268" y="146"/>
                  </a:lnTo>
                  <a:lnTo>
                    <a:pt x="265" y="150"/>
                  </a:lnTo>
                  <a:lnTo>
                    <a:pt x="265" y="150"/>
                  </a:lnTo>
                  <a:lnTo>
                    <a:pt x="265" y="152"/>
                  </a:lnTo>
                  <a:lnTo>
                    <a:pt x="265" y="152"/>
                  </a:lnTo>
                  <a:lnTo>
                    <a:pt x="271" y="145"/>
                  </a:lnTo>
                  <a:lnTo>
                    <a:pt x="271" y="145"/>
                  </a:lnTo>
                  <a:lnTo>
                    <a:pt x="271" y="143"/>
                  </a:lnTo>
                  <a:lnTo>
                    <a:pt x="271" y="143"/>
                  </a:lnTo>
                  <a:close/>
                  <a:moveTo>
                    <a:pt x="85" y="281"/>
                  </a:moveTo>
                  <a:lnTo>
                    <a:pt x="85" y="281"/>
                  </a:lnTo>
                  <a:lnTo>
                    <a:pt x="85" y="280"/>
                  </a:lnTo>
                  <a:lnTo>
                    <a:pt x="85" y="278"/>
                  </a:lnTo>
                  <a:lnTo>
                    <a:pt x="85" y="278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5" y="281"/>
                  </a:lnTo>
                  <a:lnTo>
                    <a:pt x="85" y="281"/>
                  </a:lnTo>
                  <a:close/>
                  <a:moveTo>
                    <a:pt x="85" y="204"/>
                  </a:moveTo>
                  <a:lnTo>
                    <a:pt x="85" y="204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4" y="203"/>
                  </a:lnTo>
                  <a:lnTo>
                    <a:pt x="84" y="203"/>
                  </a:lnTo>
                  <a:lnTo>
                    <a:pt x="85" y="204"/>
                  </a:lnTo>
                  <a:lnTo>
                    <a:pt x="85" y="204"/>
                  </a:lnTo>
                  <a:close/>
                  <a:moveTo>
                    <a:pt x="170" y="256"/>
                  </a:moveTo>
                  <a:lnTo>
                    <a:pt x="170" y="256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57" y="251"/>
                  </a:lnTo>
                  <a:lnTo>
                    <a:pt x="157" y="251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7" y="256"/>
                  </a:lnTo>
                  <a:lnTo>
                    <a:pt x="170" y="256"/>
                  </a:lnTo>
                  <a:lnTo>
                    <a:pt x="170" y="256"/>
                  </a:lnTo>
                  <a:close/>
                  <a:moveTo>
                    <a:pt x="89" y="216"/>
                  </a:moveTo>
                  <a:lnTo>
                    <a:pt x="89" y="216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9" y="216"/>
                  </a:lnTo>
                  <a:lnTo>
                    <a:pt x="89" y="216"/>
                  </a:lnTo>
                  <a:close/>
                  <a:moveTo>
                    <a:pt x="108" y="224"/>
                  </a:moveTo>
                  <a:lnTo>
                    <a:pt x="108" y="224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3" y="224"/>
                  </a:lnTo>
                  <a:lnTo>
                    <a:pt x="103" y="229"/>
                  </a:lnTo>
                  <a:lnTo>
                    <a:pt x="103" y="229"/>
                  </a:lnTo>
                  <a:lnTo>
                    <a:pt x="108" y="224"/>
                  </a:lnTo>
                  <a:lnTo>
                    <a:pt x="108" y="224"/>
                  </a:lnTo>
                  <a:close/>
                  <a:moveTo>
                    <a:pt x="265" y="157"/>
                  </a:moveTo>
                  <a:lnTo>
                    <a:pt x="265" y="157"/>
                  </a:lnTo>
                  <a:lnTo>
                    <a:pt x="264" y="157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0" y="163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5" y="157"/>
                  </a:lnTo>
                  <a:lnTo>
                    <a:pt x="265" y="157"/>
                  </a:lnTo>
                  <a:close/>
                  <a:moveTo>
                    <a:pt x="86" y="298"/>
                  </a:moveTo>
                  <a:lnTo>
                    <a:pt x="86" y="298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6" y="307"/>
                  </a:lnTo>
                  <a:lnTo>
                    <a:pt x="86" y="307"/>
                  </a:lnTo>
                  <a:lnTo>
                    <a:pt x="88" y="301"/>
                  </a:lnTo>
                  <a:lnTo>
                    <a:pt x="88" y="301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109" y="231"/>
                  </a:move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7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9" y="237"/>
                  </a:lnTo>
                  <a:lnTo>
                    <a:pt x="109" y="237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9" y="231"/>
                  </a:lnTo>
                  <a:lnTo>
                    <a:pt x="109" y="231"/>
                  </a:lnTo>
                  <a:close/>
                  <a:moveTo>
                    <a:pt x="268" y="91"/>
                  </a:moveTo>
                  <a:lnTo>
                    <a:pt x="268" y="91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5" y="86"/>
                  </a:lnTo>
                  <a:lnTo>
                    <a:pt x="275" y="86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0" y="89"/>
                  </a:lnTo>
                  <a:lnTo>
                    <a:pt x="268" y="89"/>
                  </a:lnTo>
                  <a:lnTo>
                    <a:pt x="268" y="89"/>
                  </a:lnTo>
                  <a:lnTo>
                    <a:pt x="268" y="91"/>
                  </a:lnTo>
                  <a:lnTo>
                    <a:pt x="268" y="91"/>
                  </a:lnTo>
                  <a:close/>
                  <a:moveTo>
                    <a:pt x="71" y="261"/>
                  </a:moveTo>
                  <a:lnTo>
                    <a:pt x="71" y="261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1"/>
                  </a:lnTo>
                  <a:lnTo>
                    <a:pt x="71" y="261"/>
                  </a:lnTo>
                  <a:close/>
                  <a:moveTo>
                    <a:pt x="176" y="258"/>
                  </a:moveTo>
                  <a:lnTo>
                    <a:pt x="176" y="258"/>
                  </a:lnTo>
                  <a:lnTo>
                    <a:pt x="184" y="257"/>
                  </a:lnTo>
                  <a:lnTo>
                    <a:pt x="190" y="256"/>
                  </a:lnTo>
                  <a:lnTo>
                    <a:pt x="193" y="254"/>
                  </a:lnTo>
                  <a:lnTo>
                    <a:pt x="193" y="254"/>
                  </a:lnTo>
                  <a:lnTo>
                    <a:pt x="176" y="258"/>
                  </a:lnTo>
                  <a:lnTo>
                    <a:pt x="176" y="258"/>
                  </a:lnTo>
                  <a:close/>
                  <a:moveTo>
                    <a:pt x="116" y="211"/>
                  </a:moveTo>
                  <a:lnTo>
                    <a:pt x="116" y="211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6" y="211"/>
                  </a:lnTo>
                  <a:lnTo>
                    <a:pt x="116" y="211"/>
                  </a:lnTo>
                  <a:close/>
                  <a:moveTo>
                    <a:pt x="125" y="194"/>
                  </a:moveTo>
                  <a:lnTo>
                    <a:pt x="125" y="194"/>
                  </a:lnTo>
                  <a:lnTo>
                    <a:pt x="123" y="196"/>
                  </a:lnTo>
                  <a:lnTo>
                    <a:pt x="123" y="196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6" y="199"/>
                  </a:lnTo>
                  <a:lnTo>
                    <a:pt x="125" y="194"/>
                  </a:lnTo>
                  <a:lnTo>
                    <a:pt x="125" y="194"/>
                  </a:lnTo>
                  <a:close/>
                  <a:moveTo>
                    <a:pt x="148" y="233"/>
                  </a:moveTo>
                  <a:lnTo>
                    <a:pt x="148" y="233"/>
                  </a:lnTo>
                  <a:lnTo>
                    <a:pt x="146" y="229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43" y="224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8" y="233"/>
                  </a:lnTo>
                  <a:lnTo>
                    <a:pt x="148" y="233"/>
                  </a:lnTo>
                  <a:close/>
                  <a:moveTo>
                    <a:pt x="101" y="202"/>
                  </a:moveTo>
                  <a:lnTo>
                    <a:pt x="101" y="202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1" y="202"/>
                  </a:lnTo>
                  <a:lnTo>
                    <a:pt x="101" y="202"/>
                  </a:lnTo>
                  <a:close/>
                  <a:moveTo>
                    <a:pt x="49" y="297"/>
                  </a:moveTo>
                  <a:lnTo>
                    <a:pt x="49" y="297"/>
                  </a:lnTo>
                  <a:lnTo>
                    <a:pt x="49" y="297"/>
                  </a:lnTo>
                  <a:lnTo>
                    <a:pt x="49" y="297"/>
                  </a:lnTo>
                  <a:lnTo>
                    <a:pt x="51" y="295"/>
                  </a:lnTo>
                  <a:lnTo>
                    <a:pt x="51" y="295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51" y="291"/>
                  </a:lnTo>
                  <a:lnTo>
                    <a:pt x="51" y="291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9" y="297"/>
                  </a:lnTo>
                  <a:lnTo>
                    <a:pt x="49" y="297"/>
                  </a:lnTo>
                  <a:close/>
                  <a:moveTo>
                    <a:pt x="136" y="238"/>
                  </a:moveTo>
                  <a:lnTo>
                    <a:pt x="13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9" y="238"/>
                  </a:lnTo>
                  <a:lnTo>
                    <a:pt x="139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40" y="234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8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6" y="238"/>
                  </a:lnTo>
                  <a:close/>
                  <a:moveTo>
                    <a:pt x="44" y="291"/>
                  </a:moveTo>
                  <a:lnTo>
                    <a:pt x="44" y="291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7" y="290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4" y="291"/>
                  </a:lnTo>
                  <a:lnTo>
                    <a:pt x="44" y="291"/>
                  </a:lnTo>
                  <a:close/>
                  <a:moveTo>
                    <a:pt x="91" y="290"/>
                  </a:moveTo>
                  <a:lnTo>
                    <a:pt x="91" y="290"/>
                  </a:lnTo>
                  <a:lnTo>
                    <a:pt x="91" y="290"/>
                  </a:lnTo>
                  <a:lnTo>
                    <a:pt x="91" y="290"/>
                  </a:lnTo>
                  <a:lnTo>
                    <a:pt x="91" y="297"/>
                  </a:lnTo>
                  <a:lnTo>
                    <a:pt x="91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1" y="290"/>
                  </a:lnTo>
                  <a:lnTo>
                    <a:pt x="91" y="290"/>
                  </a:lnTo>
                  <a:close/>
                  <a:moveTo>
                    <a:pt x="64" y="292"/>
                  </a:moveTo>
                  <a:lnTo>
                    <a:pt x="64" y="292"/>
                  </a:lnTo>
                  <a:lnTo>
                    <a:pt x="64" y="292"/>
                  </a:lnTo>
                  <a:lnTo>
                    <a:pt x="64" y="292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88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2" y="285"/>
                  </a:lnTo>
                  <a:lnTo>
                    <a:pt x="62" y="285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62" y="288"/>
                  </a:lnTo>
                  <a:lnTo>
                    <a:pt x="62" y="288"/>
                  </a:lnTo>
                  <a:lnTo>
                    <a:pt x="64" y="292"/>
                  </a:lnTo>
                  <a:lnTo>
                    <a:pt x="64" y="292"/>
                  </a:lnTo>
                  <a:close/>
                  <a:moveTo>
                    <a:pt x="280" y="40"/>
                  </a:moveTo>
                  <a:lnTo>
                    <a:pt x="280" y="40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7" y="34"/>
                  </a:lnTo>
                  <a:lnTo>
                    <a:pt x="287" y="34"/>
                  </a:lnTo>
                  <a:lnTo>
                    <a:pt x="283" y="35"/>
                  </a:lnTo>
                  <a:lnTo>
                    <a:pt x="280" y="40"/>
                  </a:lnTo>
                  <a:lnTo>
                    <a:pt x="280" y="40"/>
                  </a:lnTo>
                  <a:close/>
                  <a:moveTo>
                    <a:pt x="82" y="258"/>
                  </a:moveTo>
                  <a:lnTo>
                    <a:pt x="82" y="258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4" y="256"/>
                  </a:lnTo>
                  <a:lnTo>
                    <a:pt x="84" y="256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2" y="258"/>
                  </a:lnTo>
                  <a:lnTo>
                    <a:pt x="82" y="258"/>
                  </a:lnTo>
                  <a:close/>
                  <a:moveTo>
                    <a:pt x="329" y="82"/>
                  </a:moveTo>
                  <a:lnTo>
                    <a:pt x="329" y="82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32" y="96"/>
                  </a:lnTo>
                  <a:lnTo>
                    <a:pt x="332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2" y="89"/>
                  </a:lnTo>
                  <a:lnTo>
                    <a:pt x="329" y="82"/>
                  </a:lnTo>
                  <a:lnTo>
                    <a:pt x="329" y="82"/>
                  </a:lnTo>
                  <a:close/>
                  <a:moveTo>
                    <a:pt x="95" y="210"/>
                  </a:moveTo>
                  <a:lnTo>
                    <a:pt x="95" y="210"/>
                  </a:lnTo>
                  <a:lnTo>
                    <a:pt x="96" y="207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4" y="207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5" y="210"/>
                  </a:lnTo>
                  <a:close/>
                  <a:moveTo>
                    <a:pt x="41" y="308"/>
                  </a:moveTo>
                  <a:lnTo>
                    <a:pt x="41" y="308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0" y="315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1"/>
                  </a:lnTo>
                  <a:lnTo>
                    <a:pt x="41" y="308"/>
                  </a:lnTo>
                  <a:lnTo>
                    <a:pt x="41" y="308"/>
                  </a:lnTo>
                  <a:close/>
                  <a:moveTo>
                    <a:pt x="79" y="241"/>
                  </a:moveTo>
                  <a:lnTo>
                    <a:pt x="79" y="241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9" y="241"/>
                  </a:lnTo>
                  <a:lnTo>
                    <a:pt x="79" y="241"/>
                  </a:lnTo>
                  <a:close/>
                  <a:moveTo>
                    <a:pt x="101" y="275"/>
                  </a:moveTo>
                  <a:lnTo>
                    <a:pt x="101" y="275"/>
                  </a:lnTo>
                  <a:lnTo>
                    <a:pt x="103" y="270"/>
                  </a:lnTo>
                  <a:lnTo>
                    <a:pt x="103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101" y="275"/>
                  </a:lnTo>
                  <a:lnTo>
                    <a:pt x="101" y="275"/>
                  </a:lnTo>
                  <a:close/>
                  <a:moveTo>
                    <a:pt x="319" y="59"/>
                  </a:moveTo>
                  <a:lnTo>
                    <a:pt x="319" y="59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9" y="59"/>
                  </a:lnTo>
                  <a:lnTo>
                    <a:pt x="319" y="59"/>
                  </a:lnTo>
                  <a:close/>
                  <a:moveTo>
                    <a:pt x="297" y="22"/>
                  </a:moveTo>
                  <a:lnTo>
                    <a:pt x="297" y="22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7" y="22"/>
                  </a:lnTo>
                  <a:lnTo>
                    <a:pt x="297" y="22"/>
                  </a:lnTo>
                  <a:close/>
                  <a:moveTo>
                    <a:pt x="69" y="226"/>
                  </a:moveTo>
                  <a:lnTo>
                    <a:pt x="69" y="226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21"/>
                  </a:lnTo>
                  <a:lnTo>
                    <a:pt x="69" y="226"/>
                  </a:lnTo>
                  <a:lnTo>
                    <a:pt x="69" y="226"/>
                  </a:lnTo>
                  <a:close/>
                  <a:moveTo>
                    <a:pt x="297" y="47"/>
                  </a:moveTo>
                  <a:lnTo>
                    <a:pt x="297" y="47"/>
                  </a:lnTo>
                  <a:lnTo>
                    <a:pt x="298" y="48"/>
                  </a:lnTo>
                  <a:lnTo>
                    <a:pt x="298" y="48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98" y="45"/>
                  </a:lnTo>
                  <a:lnTo>
                    <a:pt x="297" y="47"/>
                  </a:lnTo>
                  <a:lnTo>
                    <a:pt x="297" y="47"/>
                  </a:lnTo>
                  <a:close/>
                  <a:moveTo>
                    <a:pt x="76" y="247"/>
                  </a:moveTo>
                  <a:lnTo>
                    <a:pt x="76" y="247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6" y="247"/>
                  </a:lnTo>
                  <a:lnTo>
                    <a:pt x="76" y="247"/>
                  </a:lnTo>
                  <a:close/>
                  <a:moveTo>
                    <a:pt x="302" y="18"/>
                  </a:moveTo>
                  <a:lnTo>
                    <a:pt x="302" y="18"/>
                  </a:lnTo>
                  <a:lnTo>
                    <a:pt x="301" y="20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18"/>
                  </a:lnTo>
                  <a:lnTo>
                    <a:pt x="302" y="18"/>
                  </a:lnTo>
                  <a:close/>
                  <a:moveTo>
                    <a:pt x="277" y="84"/>
                  </a:moveTo>
                  <a:lnTo>
                    <a:pt x="277" y="84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77" y="84"/>
                  </a:lnTo>
                  <a:close/>
                  <a:moveTo>
                    <a:pt x="278" y="139"/>
                  </a:moveTo>
                  <a:lnTo>
                    <a:pt x="278" y="139"/>
                  </a:lnTo>
                  <a:lnTo>
                    <a:pt x="283" y="130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78" y="139"/>
                  </a:lnTo>
                  <a:lnTo>
                    <a:pt x="278" y="139"/>
                  </a:lnTo>
                  <a:close/>
                  <a:moveTo>
                    <a:pt x="280" y="31"/>
                  </a:moveTo>
                  <a:lnTo>
                    <a:pt x="280" y="31"/>
                  </a:lnTo>
                  <a:lnTo>
                    <a:pt x="277" y="32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3" y="35"/>
                  </a:lnTo>
                  <a:lnTo>
                    <a:pt x="273" y="35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5" y="34"/>
                  </a:lnTo>
                  <a:lnTo>
                    <a:pt x="280" y="31"/>
                  </a:lnTo>
                  <a:lnTo>
                    <a:pt x="280" y="31"/>
                  </a:lnTo>
                  <a:close/>
                  <a:moveTo>
                    <a:pt x="98" y="261"/>
                  </a:moveTo>
                  <a:lnTo>
                    <a:pt x="98" y="261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98" y="264"/>
                  </a:lnTo>
                  <a:lnTo>
                    <a:pt x="98" y="267"/>
                  </a:lnTo>
                  <a:lnTo>
                    <a:pt x="98" y="267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8" y="261"/>
                  </a:lnTo>
                  <a:lnTo>
                    <a:pt x="98" y="261"/>
                  </a:lnTo>
                  <a:close/>
                  <a:moveTo>
                    <a:pt x="108" y="275"/>
                  </a:moveTo>
                  <a:lnTo>
                    <a:pt x="108" y="275"/>
                  </a:lnTo>
                  <a:lnTo>
                    <a:pt x="109" y="275"/>
                  </a:lnTo>
                  <a:lnTo>
                    <a:pt x="109" y="275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1"/>
                  </a:lnTo>
                  <a:lnTo>
                    <a:pt x="109" y="271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5"/>
                  </a:lnTo>
                  <a:lnTo>
                    <a:pt x="108" y="275"/>
                  </a:lnTo>
                  <a:close/>
                  <a:moveTo>
                    <a:pt x="135" y="169"/>
                  </a:moveTo>
                  <a:lnTo>
                    <a:pt x="135" y="169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9" y="172"/>
                  </a:lnTo>
                  <a:lnTo>
                    <a:pt x="139" y="172"/>
                  </a:lnTo>
                  <a:lnTo>
                    <a:pt x="140" y="173"/>
                  </a:lnTo>
                  <a:lnTo>
                    <a:pt x="140" y="173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0" y="173"/>
                  </a:lnTo>
                  <a:lnTo>
                    <a:pt x="139" y="170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5" y="169"/>
                  </a:lnTo>
                  <a:close/>
                  <a:moveTo>
                    <a:pt x="52" y="300"/>
                  </a:moveTo>
                  <a:lnTo>
                    <a:pt x="52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4" y="305"/>
                  </a:lnTo>
                  <a:lnTo>
                    <a:pt x="54" y="305"/>
                  </a:lnTo>
                  <a:lnTo>
                    <a:pt x="55" y="302"/>
                  </a:lnTo>
                  <a:lnTo>
                    <a:pt x="55" y="302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2" y="300"/>
                  </a:lnTo>
                  <a:lnTo>
                    <a:pt x="52" y="300"/>
                  </a:lnTo>
                  <a:close/>
                  <a:moveTo>
                    <a:pt x="138" y="224"/>
                  </a:moveTo>
                  <a:lnTo>
                    <a:pt x="138" y="224"/>
                  </a:lnTo>
                  <a:lnTo>
                    <a:pt x="135" y="227"/>
                  </a:lnTo>
                  <a:lnTo>
                    <a:pt x="136" y="231"/>
                  </a:lnTo>
                  <a:lnTo>
                    <a:pt x="136" y="231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38" y="224"/>
                  </a:lnTo>
                  <a:lnTo>
                    <a:pt x="138" y="224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5"/>
                  </a:lnTo>
                  <a:lnTo>
                    <a:pt x="52" y="315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11"/>
                  </a:lnTo>
                  <a:lnTo>
                    <a:pt x="49" y="308"/>
                  </a:lnTo>
                  <a:lnTo>
                    <a:pt x="49" y="308"/>
                  </a:lnTo>
                  <a:lnTo>
                    <a:pt x="48" y="310"/>
                  </a:lnTo>
                  <a:lnTo>
                    <a:pt x="48" y="311"/>
                  </a:lnTo>
                  <a:lnTo>
                    <a:pt x="48" y="311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2" y="332"/>
                  </a:moveTo>
                  <a:lnTo>
                    <a:pt x="52" y="332"/>
                  </a:lnTo>
                  <a:lnTo>
                    <a:pt x="55" y="334"/>
                  </a:lnTo>
                  <a:lnTo>
                    <a:pt x="55" y="334"/>
                  </a:lnTo>
                  <a:lnTo>
                    <a:pt x="55" y="331"/>
                  </a:lnTo>
                  <a:lnTo>
                    <a:pt x="55" y="331"/>
                  </a:lnTo>
                  <a:lnTo>
                    <a:pt x="54" y="331"/>
                  </a:lnTo>
                  <a:lnTo>
                    <a:pt x="54" y="331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52" y="332"/>
                  </a:lnTo>
                  <a:lnTo>
                    <a:pt x="52" y="332"/>
                  </a:lnTo>
                  <a:close/>
                  <a:moveTo>
                    <a:pt x="58" y="322"/>
                  </a:moveTo>
                  <a:lnTo>
                    <a:pt x="58" y="322"/>
                  </a:lnTo>
                  <a:lnTo>
                    <a:pt x="59" y="322"/>
                  </a:lnTo>
                  <a:lnTo>
                    <a:pt x="61" y="322"/>
                  </a:lnTo>
                  <a:lnTo>
                    <a:pt x="61" y="322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1" y="321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8" y="322"/>
                  </a:lnTo>
                  <a:lnTo>
                    <a:pt x="58" y="322"/>
                  </a:lnTo>
                  <a:close/>
                  <a:moveTo>
                    <a:pt x="69" y="318"/>
                  </a:moveTo>
                  <a:lnTo>
                    <a:pt x="69" y="318"/>
                  </a:lnTo>
                  <a:lnTo>
                    <a:pt x="68" y="321"/>
                  </a:lnTo>
                  <a:lnTo>
                    <a:pt x="68" y="321"/>
                  </a:lnTo>
                  <a:lnTo>
                    <a:pt x="71" y="322"/>
                  </a:lnTo>
                  <a:lnTo>
                    <a:pt x="71" y="322"/>
                  </a:lnTo>
                  <a:lnTo>
                    <a:pt x="71" y="319"/>
                  </a:lnTo>
                  <a:lnTo>
                    <a:pt x="69" y="318"/>
                  </a:lnTo>
                  <a:lnTo>
                    <a:pt x="69" y="318"/>
                  </a:lnTo>
                  <a:close/>
                  <a:moveTo>
                    <a:pt x="307" y="52"/>
                  </a:moveTo>
                  <a:lnTo>
                    <a:pt x="307" y="52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8" y="55"/>
                  </a:lnTo>
                  <a:lnTo>
                    <a:pt x="308" y="55"/>
                  </a:lnTo>
                  <a:lnTo>
                    <a:pt x="307" y="52"/>
                  </a:lnTo>
                  <a:lnTo>
                    <a:pt x="307" y="52"/>
                  </a:lnTo>
                  <a:close/>
                  <a:moveTo>
                    <a:pt x="59" y="253"/>
                  </a:moveTo>
                  <a:lnTo>
                    <a:pt x="59" y="253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59" y="253"/>
                  </a:lnTo>
                  <a:lnTo>
                    <a:pt x="59" y="253"/>
                  </a:lnTo>
                  <a:close/>
                  <a:moveTo>
                    <a:pt x="81" y="236"/>
                  </a:moveTo>
                  <a:lnTo>
                    <a:pt x="81" y="236"/>
                  </a:lnTo>
                  <a:lnTo>
                    <a:pt x="82" y="233"/>
                  </a:lnTo>
                  <a:lnTo>
                    <a:pt x="82" y="231"/>
                  </a:lnTo>
                  <a:lnTo>
                    <a:pt x="82" y="231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6"/>
                  </a:lnTo>
                  <a:lnTo>
                    <a:pt x="81" y="236"/>
                  </a:lnTo>
                  <a:close/>
                  <a:moveTo>
                    <a:pt x="121" y="183"/>
                  </a:moveTo>
                  <a:lnTo>
                    <a:pt x="121" y="183"/>
                  </a:lnTo>
                  <a:lnTo>
                    <a:pt x="122" y="183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0"/>
                  </a:lnTo>
                  <a:lnTo>
                    <a:pt x="123" y="180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21" y="182"/>
                  </a:lnTo>
                  <a:lnTo>
                    <a:pt x="121" y="183"/>
                  </a:lnTo>
                  <a:lnTo>
                    <a:pt x="121" y="183"/>
                  </a:lnTo>
                  <a:close/>
                  <a:moveTo>
                    <a:pt x="291" y="21"/>
                  </a:moveTo>
                  <a:lnTo>
                    <a:pt x="291" y="21"/>
                  </a:lnTo>
                  <a:lnTo>
                    <a:pt x="287" y="22"/>
                  </a:lnTo>
                  <a:lnTo>
                    <a:pt x="284" y="24"/>
                  </a:lnTo>
                  <a:lnTo>
                    <a:pt x="284" y="24"/>
                  </a:lnTo>
                  <a:lnTo>
                    <a:pt x="288" y="22"/>
                  </a:lnTo>
                  <a:lnTo>
                    <a:pt x="291" y="21"/>
                  </a:lnTo>
                  <a:lnTo>
                    <a:pt x="291" y="21"/>
                  </a:lnTo>
                  <a:close/>
                  <a:moveTo>
                    <a:pt x="135" y="179"/>
                  </a:moveTo>
                  <a:lnTo>
                    <a:pt x="135" y="179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36" y="182"/>
                  </a:lnTo>
                  <a:lnTo>
                    <a:pt x="135" y="179"/>
                  </a:lnTo>
                  <a:lnTo>
                    <a:pt x="135" y="179"/>
                  </a:lnTo>
                  <a:close/>
                  <a:moveTo>
                    <a:pt x="79" y="230"/>
                  </a:moveTo>
                  <a:lnTo>
                    <a:pt x="79" y="230"/>
                  </a:lnTo>
                  <a:lnTo>
                    <a:pt x="81" y="229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30"/>
                  </a:lnTo>
                  <a:lnTo>
                    <a:pt x="79" y="230"/>
                  </a:lnTo>
                  <a:close/>
                  <a:moveTo>
                    <a:pt x="76" y="260"/>
                  </a:moveTo>
                  <a:lnTo>
                    <a:pt x="76" y="260"/>
                  </a:lnTo>
                  <a:lnTo>
                    <a:pt x="79" y="264"/>
                  </a:lnTo>
                  <a:lnTo>
                    <a:pt x="79" y="264"/>
                  </a:lnTo>
                  <a:lnTo>
                    <a:pt x="79" y="263"/>
                  </a:lnTo>
                  <a:lnTo>
                    <a:pt x="79" y="263"/>
                  </a:lnTo>
                  <a:lnTo>
                    <a:pt x="79" y="260"/>
                  </a:lnTo>
                  <a:lnTo>
                    <a:pt x="79" y="260"/>
                  </a:lnTo>
                  <a:lnTo>
                    <a:pt x="79" y="258"/>
                  </a:lnTo>
                  <a:lnTo>
                    <a:pt x="79" y="258"/>
                  </a:lnTo>
                  <a:lnTo>
                    <a:pt x="76" y="260"/>
                  </a:lnTo>
                  <a:lnTo>
                    <a:pt x="76" y="260"/>
                  </a:lnTo>
                  <a:close/>
                  <a:moveTo>
                    <a:pt x="84" y="219"/>
                  </a:moveTo>
                  <a:lnTo>
                    <a:pt x="84" y="219"/>
                  </a:lnTo>
                  <a:lnTo>
                    <a:pt x="82" y="220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5" y="221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4" y="219"/>
                  </a:lnTo>
                  <a:lnTo>
                    <a:pt x="84" y="219"/>
                  </a:lnTo>
                  <a:close/>
                  <a:moveTo>
                    <a:pt x="96" y="335"/>
                  </a:moveTo>
                  <a:lnTo>
                    <a:pt x="96" y="335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5" y="339"/>
                  </a:lnTo>
                  <a:lnTo>
                    <a:pt x="96" y="335"/>
                  </a:lnTo>
                  <a:lnTo>
                    <a:pt x="96" y="335"/>
                  </a:lnTo>
                  <a:close/>
                  <a:moveTo>
                    <a:pt x="81" y="270"/>
                  </a:moveTo>
                  <a:lnTo>
                    <a:pt x="81" y="270"/>
                  </a:lnTo>
                  <a:lnTo>
                    <a:pt x="79" y="273"/>
                  </a:lnTo>
                  <a:lnTo>
                    <a:pt x="79" y="273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1" y="270"/>
                  </a:lnTo>
                  <a:lnTo>
                    <a:pt x="81" y="270"/>
                  </a:lnTo>
                  <a:close/>
                  <a:moveTo>
                    <a:pt x="69" y="335"/>
                  </a:moveTo>
                  <a:lnTo>
                    <a:pt x="69" y="335"/>
                  </a:lnTo>
                  <a:lnTo>
                    <a:pt x="68" y="332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69" y="335"/>
                  </a:lnTo>
                  <a:lnTo>
                    <a:pt x="69" y="335"/>
                  </a:lnTo>
                  <a:close/>
                  <a:moveTo>
                    <a:pt x="54" y="287"/>
                  </a:moveTo>
                  <a:lnTo>
                    <a:pt x="54" y="287"/>
                  </a:lnTo>
                  <a:lnTo>
                    <a:pt x="54" y="287"/>
                  </a:lnTo>
                  <a:lnTo>
                    <a:pt x="54" y="287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2" y="285"/>
                  </a:lnTo>
                  <a:lnTo>
                    <a:pt x="52" y="285"/>
                  </a:lnTo>
                  <a:lnTo>
                    <a:pt x="54" y="287"/>
                  </a:lnTo>
                  <a:lnTo>
                    <a:pt x="54" y="287"/>
                  </a:lnTo>
                  <a:close/>
                  <a:moveTo>
                    <a:pt x="78" y="317"/>
                  </a:moveTo>
                  <a:lnTo>
                    <a:pt x="78" y="317"/>
                  </a:lnTo>
                  <a:lnTo>
                    <a:pt x="79" y="318"/>
                  </a:lnTo>
                  <a:lnTo>
                    <a:pt x="79" y="318"/>
                  </a:lnTo>
                  <a:lnTo>
                    <a:pt x="81" y="314"/>
                  </a:lnTo>
                  <a:lnTo>
                    <a:pt x="81" y="314"/>
                  </a:lnTo>
                  <a:lnTo>
                    <a:pt x="79" y="314"/>
                  </a:lnTo>
                  <a:lnTo>
                    <a:pt x="79" y="314"/>
                  </a:lnTo>
                  <a:lnTo>
                    <a:pt x="78" y="317"/>
                  </a:lnTo>
                  <a:lnTo>
                    <a:pt x="78" y="317"/>
                  </a:lnTo>
                  <a:close/>
                  <a:moveTo>
                    <a:pt x="256" y="72"/>
                  </a:moveTo>
                  <a:lnTo>
                    <a:pt x="256" y="72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0" y="69"/>
                  </a:lnTo>
                  <a:lnTo>
                    <a:pt x="250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56" y="72"/>
                  </a:lnTo>
                  <a:lnTo>
                    <a:pt x="256" y="72"/>
                  </a:lnTo>
                  <a:close/>
                  <a:moveTo>
                    <a:pt x="301" y="61"/>
                  </a:moveTo>
                  <a:lnTo>
                    <a:pt x="301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59"/>
                  </a:lnTo>
                  <a:lnTo>
                    <a:pt x="304" y="59"/>
                  </a:lnTo>
                  <a:lnTo>
                    <a:pt x="304" y="57"/>
                  </a:lnTo>
                  <a:lnTo>
                    <a:pt x="304" y="57"/>
                  </a:lnTo>
                  <a:lnTo>
                    <a:pt x="302" y="58"/>
                  </a:lnTo>
                  <a:lnTo>
                    <a:pt x="301" y="61"/>
                  </a:lnTo>
                  <a:lnTo>
                    <a:pt x="301" y="61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4"/>
                  </a:lnTo>
                  <a:lnTo>
                    <a:pt x="166" y="24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9" y="247"/>
                  </a:lnTo>
                  <a:lnTo>
                    <a:pt x="169" y="247"/>
                  </a:lnTo>
                  <a:close/>
                  <a:moveTo>
                    <a:pt x="292" y="48"/>
                  </a:moveTo>
                  <a:lnTo>
                    <a:pt x="292" y="48"/>
                  </a:lnTo>
                  <a:lnTo>
                    <a:pt x="292" y="48"/>
                  </a:lnTo>
                  <a:lnTo>
                    <a:pt x="292" y="48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2" y="49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92" y="48"/>
                  </a:lnTo>
                  <a:close/>
                  <a:moveTo>
                    <a:pt x="123" y="230"/>
                  </a:moveTo>
                  <a:lnTo>
                    <a:pt x="123" y="230"/>
                  </a:lnTo>
                  <a:lnTo>
                    <a:pt x="125" y="227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3" y="227"/>
                  </a:lnTo>
                  <a:lnTo>
                    <a:pt x="123" y="230"/>
                  </a:lnTo>
                  <a:lnTo>
                    <a:pt x="123" y="230"/>
                  </a:lnTo>
                  <a:close/>
                  <a:moveTo>
                    <a:pt x="236" y="203"/>
                  </a:moveTo>
                  <a:lnTo>
                    <a:pt x="236" y="203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7" y="199"/>
                  </a:lnTo>
                  <a:lnTo>
                    <a:pt x="237" y="199"/>
                  </a:lnTo>
                  <a:lnTo>
                    <a:pt x="236" y="200"/>
                  </a:lnTo>
                  <a:lnTo>
                    <a:pt x="236" y="203"/>
                  </a:lnTo>
                  <a:lnTo>
                    <a:pt x="236" y="203"/>
                  </a:lnTo>
                  <a:close/>
                  <a:moveTo>
                    <a:pt x="129" y="236"/>
                  </a:moveTo>
                  <a:lnTo>
                    <a:pt x="129" y="236"/>
                  </a:lnTo>
                  <a:lnTo>
                    <a:pt x="132" y="234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29" y="234"/>
                  </a:lnTo>
                  <a:lnTo>
                    <a:pt x="129" y="236"/>
                  </a:lnTo>
                  <a:lnTo>
                    <a:pt x="129" y="236"/>
                  </a:lnTo>
                  <a:close/>
                  <a:moveTo>
                    <a:pt x="307" y="32"/>
                  </a:moveTo>
                  <a:lnTo>
                    <a:pt x="307" y="32"/>
                  </a:lnTo>
                  <a:lnTo>
                    <a:pt x="307" y="35"/>
                  </a:lnTo>
                  <a:lnTo>
                    <a:pt x="307" y="35"/>
                  </a:lnTo>
                  <a:lnTo>
                    <a:pt x="308" y="41"/>
                  </a:lnTo>
                  <a:lnTo>
                    <a:pt x="308" y="41"/>
                  </a:lnTo>
                  <a:lnTo>
                    <a:pt x="307" y="32"/>
                  </a:lnTo>
                  <a:lnTo>
                    <a:pt x="307" y="32"/>
                  </a:lnTo>
                  <a:close/>
                  <a:moveTo>
                    <a:pt x="45" y="332"/>
                  </a:moveTo>
                  <a:lnTo>
                    <a:pt x="45" y="332"/>
                  </a:lnTo>
                  <a:lnTo>
                    <a:pt x="44" y="328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5" y="332"/>
                  </a:lnTo>
                  <a:lnTo>
                    <a:pt x="45" y="332"/>
                  </a:lnTo>
                  <a:close/>
                  <a:moveTo>
                    <a:pt x="283" y="71"/>
                  </a:moveTo>
                  <a:lnTo>
                    <a:pt x="283" y="71"/>
                  </a:lnTo>
                  <a:lnTo>
                    <a:pt x="285" y="69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3" y="71"/>
                  </a:lnTo>
                  <a:lnTo>
                    <a:pt x="283" y="71"/>
                  </a:lnTo>
                  <a:close/>
                  <a:moveTo>
                    <a:pt x="319" y="79"/>
                  </a:moveTo>
                  <a:lnTo>
                    <a:pt x="319" y="79"/>
                  </a:lnTo>
                  <a:lnTo>
                    <a:pt x="319" y="84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1" y="84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19" y="79"/>
                  </a:lnTo>
                  <a:lnTo>
                    <a:pt x="319" y="79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207" y="231"/>
                  </a:moveTo>
                  <a:lnTo>
                    <a:pt x="207" y="231"/>
                  </a:lnTo>
                  <a:lnTo>
                    <a:pt x="209" y="233"/>
                  </a:lnTo>
                  <a:lnTo>
                    <a:pt x="209" y="233"/>
                  </a:lnTo>
                  <a:lnTo>
                    <a:pt x="210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7" y="231"/>
                  </a:lnTo>
                  <a:lnTo>
                    <a:pt x="207" y="231"/>
                  </a:lnTo>
                  <a:close/>
                  <a:moveTo>
                    <a:pt x="246" y="157"/>
                  </a:moveTo>
                  <a:lnTo>
                    <a:pt x="246" y="157"/>
                  </a:lnTo>
                  <a:lnTo>
                    <a:pt x="243" y="159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46" y="157"/>
                  </a:lnTo>
                  <a:lnTo>
                    <a:pt x="246" y="157"/>
                  </a:lnTo>
                  <a:close/>
                  <a:moveTo>
                    <a:pt x="298" y="13"/>
                  </a:moveTo>
                  <a:lnTo>
                    <a:pt x="298" y="13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8"/>
                  </a:lnTo>
                  <a:lnTo>
                    <a:pt x="302" y="8"/>
                  </a:lnTo>
                  <a:lnTo>
                    <a:pt x="298" y="13"/>
                  </a:lnTo>
                  <a:lnTo>
                    <a:pt x="298" y="13"/>
                  </a:lnTo>
                  <a:close/>
                  <a:moveTo>
                    <a:pt x="184" y="238"/>
                  </a:moveTo>
                  <a:lnTo>
                    <a:pt x="184" y="238"/>
                  </a:lnTo>
                  <a:lnTo>
                    <a:pt x="187" y="236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187" y="236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4" y="238"/>
                  </a:lnTo>
                  <a:lnTo>
                    <a:pt x="184" y="238"/>
                  </a:lnTo>
                  <a:close/>
                  <a:moveTo>
                    <a:pt x="258" y="123"/>
                  </a:moveTo>
                  <a:lnTo>
                    <a:pt x="258" y="123"/>
                  </a:lnTo>
                  <a:lnTo>
                    <a:pt x="260" y="123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61" y="121"/>
                  </a:lnTo>
                  <a:lnTo>
                    <a:pt x="261" y="121"/>
                  </a:lnTo>
                  <a:lnTo>
                    <a:pt x="260" y="121"/>
                  </a:lnTo>
                  <a:lnTo>
                    <a:pt x="258" y="123"/>
                  </a:lnTo>
                  <a:lnTo>
                    <a:pt x="258" y="123"/>
                  </a:lnTo>
                  <a:close/>
                  <a:moveTo>
                    <a:pt x="145" y="200"/>
                  </a:moveTo>
                  <a:lnTo>
                    <a:pt x="145" y="200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0"/>
                  </a:lnTo>
                  <a:lnTo>
                    <a:pt x="145" y="200"/>
                  </a:lnTo>
                  <a:close/>
                  <a:moveTo>
                    <a:pt x="278" y="78"/>
                  </a:moveTo>
                  <a:lnTo>
                    <a:pt x="278" y="78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78"/>
                  </a:lnTo>
                  <a:lnTo>
                    <a:pt x="278" y="78"/>
                  </a:lnTo>
                  <a:close/>
                  <a:moveTo>
                    <a:pt x="207" y="213"/>
                  </a:moveTo>
                  <a:lnTo>
                    <a:pt x="207" y="213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3"/>
                  </a:lnTo>
                  <a:lnTo>
                    <a:pt x="207" y="213"/>
                  </a:lnTo>
                  <a:close/>
                  <a:moveTo>
                    <a:pt x="105" y="213"/>
                  </a:moveTo>
                  <a:lnTo>
                    <a:pt x="105" y="213"/>
                  </a:lnTo>
                  <a:lnTo>
                    <a:pt x="109" y="210"/>
                  </a:lnTo>
                  <a:lnTo>
                    <a:pt x="109" y="210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3"/>
                  </a:lnTo>
                  <a:lnTo>
                    <a:pt x="105" y="213"/>
                  </a:lnTo>
                  <a:close/>
                  <a:moveTo>
                    <a:pt x="237" y="159"/>
                  </a:moveTo>
                  <a:lnTo>
                    <a:pt x="237" y="159"/>
                  </a:lnTo>
                  <a:lnTo>
                    <a:pt x="240" y="157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38" y="156"/>
                  </a:lnTo>
                  <a:lnTo>
                    <a:pt x="237" y="159"/>
                  </a:lnTo>
                  <a:lnTo>
                    <a:pt x="237" y="159"/>
                  </a:lnTo>
                  <a:close/>
                  <a:moveTo>
                    <a:pt x="254" y="132"/>
                  </a:moveTo>
                  <a:lnTo>
                    <a:pt x="254" y="132"/>
                  </a:lnTo>
                  <a:lnTo>
                    <a:pt x="257" y="13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6" y="130"/>
                  </a:lnTo>
                  <a:lnTo>
                    <a:pt x="254" y="132"/>
                  </a:lnTo>
                  <a:lnTo>
                    <a:pt x="254" y="132"/>
                  </a:lnTo>
                  <a:close/>
                  <a:moveTo>
                    <a:pt x="254" y="51"/>
                  </a:moveTo>
                  <a:lnTo>
                    <a:pt x="254" y="51"/>
                  </a:lnTo>
                  <a:lnTo>
                    <a:pt x="257" y="49"/>
                  </a:lnTo>
                  <a:lnTo>
                    <a:pt x="260" y="48"/>
                  </a:lnTo>
                  <a:lnTo>
                    <a:pt x="260" y="48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51"/>
                  </a:lnTo>
                  <a:lnTo>
                    <a:pt x="254" y="51"/>
                  </a:lnTo>
                  <a:close/>
                  <a:moveTo>
                    <a:pt x="219" y="79"/>
                  </a:moveTo>
                  <a:lnTo>
                    <a:pt x="219" y="79"/>
                  </a:lnTo>
                  <a:lnTo>
                    <a:pt x="227" y="82"/>
                  </a:lnTo>
                  <a:lnTo>
                    <a:pt x="227" y="82"/>
                  </a:lnTo>
                  <a:lnTo>
                    <a:pt x="219" y="79"/>
                  </a:lnTo>
                  <a:lnTo>
                    <a:pt x="219" y="79"/>
                  </a:lnTo>
                  <a:close/>
                  <a:moveTo>
                    <a:pt x="265" y="54"/>
                  </a:moveTo>
                  <a:lnTo>
                    <a:pt x="265" y="54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5" y="54"/>
                  </a:lnTo>
                  <a:lnTo>
                    <a:pt x="265" y="54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69" y="243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122" y="234"/>
                  </a:moveTo>
                  <a:lnTo>
                    <a:pt x="122" y="234"/>
                  </a:lnTo>
                  <a:lnTo>
                    <a:pt x="122" y="236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22" y="236"/>
                  </a:lnTo>
                  <a:lnTo>
                    <a:pt x="122" y="234"/>
                  </a:lnTo>
                  <a:lnTo>
                    <a:pt x="122" y="234"/>
                  </a:lnTo>
                  <a:close/>
                  <a:moveTo>
                    <a:pt x="142" y="183"/>
                  </a:moveTo>
                  <a:lnTo>
                    <a:pt x="142" y="183"/>
                  </a:lnTo>
                  <a:lnTo>
                    <a:pt x="140" y="179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40" y="179"/>
                  </a:lnTo>
                  <a:lnTo>
                    <a:pt x="142" y="183"/>
                  </a:lnTo>
                  <a:lnTo>
                    <a:pt x="142" y="183"/>
                  </a:lnTo>
                  <a:close/>
                  <a:moveTo>
                    <a:pt x="217" y="216"/>
                  </a:moveTo>
                  <a:lnTo>
                    <a:pt x="217" y="216"/>
                  </a:lnTo>
                  <a:lnTo>
                    <a:pt x="214" y="219"/>
                  </a:lnTo>
                  <a:lnTo>
                    <a:pt x="214" y="219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6" y="219"/>
                  </a:lnTo>
                  <a:lnTo>
                    <a:pt x="217" y="216"/>
                  </a:lnTo>
                  <a:lnTo>
                    <a:pt x="217" y="216"/>
                  </a:lnTo>
                  <a:close/>
                  <a:moveTo>
                    <a:pt x="267" y="74"/>
                  </a:moveTo>
                  <a:lnTo>
                    <a:pt x="267" y="74"/>
                  </a:lnTo>
                  <a:lnTo>
                    <a:pt x="268" y="75"/>
                  </a:lnTo>
                  <a:lnTo>
                    <a:pt x="268" y="75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1" y="76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67" y="74"/>
                  </a:lnTo>
                  <a:lnTo>
                    <a:pt x="267" y="74"/>
                  </a:lnTo>
                  <a:close/>
                  <a:moveTo>
                    <a:pt x="281" y="98"/>
                  </a:moveTo>
                  <a:lnTo>
                    <a:pt x="281" y="98"/>
                  </a:lnTo>
                  <a:lnTo>
                    <a:pt x="278" y="99"/>
                  </a:lnTo>
                  <a:lnTo>
                    <a:pt x="278" y="99"/>
                  </a:lnTo>
                  <a:lnTo>
                    <a:pt x="277" y="101"/>
                  </a:lnTo>
                  <a:lnTo>
                    <a:pt x="277" y="101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1" y="99"/>
                  </a:lnTo>
                  <a:lnTo>
                    <a:pt x="281" y="98"/>
                  </a:lnTo>
                  <a:lnTo>
                    <a:pt x="281" y="98"/>
                  </a:lnTo>
                  <a:close/>
                  <a:moveTo>
                    <a:pt x="224" y="206"/>
                  </a:moveTo>
                  <a:lnTo>
                    <a:pt x="224" y="206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4" y="206"/>
                  </a:lnTo>
                  <a:lnTo>
                    <a:pt x="224" y="206"/>
                  </a:lnTo>
                  <a:close/>
                  <a:moveTo>
                    <a:pt x="312" y="68"/>
                  </a:moveTo>
                  <a:lnTo>
                    <a:pt x="312" y="68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2" y="65"/>
                  </a:lnTo>
                  <a:lnTo>
                    <a:pt x="311" y="68"/>
                  </a:lnTo>
                  <a:lnTo>
                    <a:pt x="311" y="68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180" y="251"/>
                  </a:moveTo>
                  <a:lnTo>
                    <a:pt x="180" y="251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0" y="251"/>
                  </a:lnTo>
                  <a:lnTo>
                    <a:pt x="180" y="251"/>
                  </a:lnTo>
                  <a:close/>
                  <a:moveTo>
                    <a:pt x="268" y="41"/>
                  </a:moveTo>
                  <a:lnTo>
                    <a:pt x="268" y="41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7" y="42"/>
                  </a:lnTo>
                  <a:lnTo>
                    <a:pt x="268" y="41"/>
                  </a:lnTo>
                  <a:lnTo>
                    <a:pt x="268" y="41"/>
                  </a:lnTo>
                  <a:close/>
                  <a:moveTo>
                    <a:pt x="304" y="92"/>
                  </a:moveTo>
                  <a:lnTo>
                    <a:pt x="304" y="92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close/>
                  <a:moveTo>
                    <a:pt x="324" y="98"/>
                  </a:moveTo>
                  <a:lnTo>
                    <a:pt x="324" y="98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24" y="98"/>
                  </a:lnTo>
                  <a:lnTo>
                    <a:pt x="324" y="98"/>
                  </a:lnTo>
                  <a:close/>
                  <a:moveTo>
                    <a:pt x="302" y="112"/>
                  </a:moveTo>
                  <a:lnTo>
                    <a:pt x="302" y="112"/>
                  </a:lnTo>
                  <a:lnTo>
                    <a:pt x="298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76" y="227"/>
                  </a:moveTo>
                  <a:lnTo>
                    <a:pt x="76" y="227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7"/>
                  </a:lnTo>
                  <a:lnTo>
                    <a:pt x="76" y="227"/>
                  </a:lnTo>
                  <a:close/>
                  <a:moveTo>
                    <a:pt x="128" y="210"/>
                  </a:moveTo>
                  <a:lnTo>
                    <a:pt x="128" y="210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7"/>
                  </a:lnTo>
                  <a:lnTo>
                    <a:pt x="126" y="207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27" y="359"/>
                  </a:moveTo>
                  <a:lnTo>
                    <a:pt x="27" y="359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22" y="358"/>
                  </a:lnTo>
                  <a:lnTo>
                    <a:pt x="27" y="359"/>
                  </a:lnTo>
                  <a:lnTo>
                    <a:pt x="27" y="359"/>
                  </a:lnTo>
                  <a:close/>
                  <a:moveTo>
                    <a:pt x="209" y="209"/>
                  </a:moveTo>
                  <a:lnTo>
                    <a:pt x="209" y="209"/>
                  </a:lnTo>
                  <a:lnTo>
                    <a:pt x="206" y="210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7" y="210"/>
                  </a:lnTo>
                  <a:lnTo>
                    <a:pt x="209" y="209"/>
                  </a:lnTo>
                  <a:lnTo>
                    <a:pt x="209" y="209"/>
                  </a:lnTo>
                  <a:close/>
                  <a:moveTo>
                    <a:pt x="103" y="214"/>
                  </a:moveTo>
                  <a:lnTo>
                    <a:pt x="103" y="214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2" y="217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4"/>
                  </a:lnTo>
                  <a:lnTo>
                    <a:pt x="103" y="214"/>
                  </a:lnTo>
                  <a:close/>
                  <a:moveTo>
                    <a:pt x="314" y="76"/>
                  </a:moveTo>
                  <a:lnTo>
                    <a:pt x="314" y="76"/>
                  </a:lnTo>
                  <a:lnTo>
                    <a:pt x="315" y="75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5"/>
                  </a:lnTo>
                  <a:lnTo>
                    <a:pt x="314" y="76"/>
                  </a:lnTo>
                  <a:lnTo>
                    <a:pt x="314" y="76"/>
                  </a:lnTo>
                  <a:close/>
                  <a:moveTo>
                    <a:pt x="86" y="346"/>
                  </a:moveTo>
                  <a:lnTo>
                    <a:pt x="86" y="346"/>
                  </a:lnTo>
                  <a:lnTo>
                    <a:pt x="89" y="346"/>
                  </a:lnTo>
                  <a:lnTo>
                    <a:pt x="89" y="346"/>
                  </a:lnTo>
                  <a:lnTo>
                    <a:pt x="91" y="344"/>
                  </a:lnTo>
                  <a:lnTo>
                    <a:pt x="91" y="344"/>
                  </a:lnTo>
                  <a:lnTo>
                    <a:pt x="86" y="346"/>
                  </a:lnTo>
                  <a:lnTo>
                    <a:pt x="86" y="346"/>
                  </a:lnTo>
                  <a:close/>
                  <a:moveTo>
                    <a:pt x="102" y="248"/>
                  </a:moveTo>
                  <a:lnTo>
                    <a:pt x="102" y="248"/>
                  </a:lnTo>
                  <a:lnTo>
                    <a:pt x="102" y="24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close/>
                  <a:moveTo>
                    <a:pt x="102" y="230"/>
                  </a:moveTo>
                  <a:lnTo>
                    <a:pt x="102" y="230"/>
                  </a:lnTo>
                  <a:lnTo>
                    <a:pt x="101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2" y="231"/>
                  </a:lnTo>
                  <a:lnTo>
                    <a:pt x="102" y="230"/>
                  </a:lnTo>
                  <a:lnTo>
                    <a:pt x="102" y="230"/>
                  </a:lnTo>
                  <a:close/>
                  <a:moveTo>
                    <a:pt x="298" y="82"/>
                  </a:moveTo>
                  <a:lnTo>
                    <a:pt x="298" y="8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2"/>
                  </a:lnTo>
                  <a:lnTo>
                    <a:pt x="298" y="82"/>
                  </a:lnTo>
                  <a:close/>
                  <a:moveTo>
                    <a:pt x="65" y="302"/>
                  </a:moveTo>
                  <a:lnTo>
                    <a:pt x="65" y="302"/>
                  </a:lnTo>
                  <a:lnTo>
                    <a:pt x="65" y="301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2"/>
                  </a:lnTo>
                  <a:lnTo>
                    <a:pt x="64" y="302"/>
                  </a:lnTo>
                  <a:lnTo>
                    <a:pt x="65" y="302"/>
                  </a:lnTo>
                  <a:lnTo>
                    <a:pt x="65" y="302"/>
                  </a:lnTo>
                  <a:close/>
                  <a:moveTo>
                    <a:pt x="224" y="184"/>
                  </a:moveTo>
                  <a:lnTo>
                    <a:pt x="224" y="184"/>
                  </a:lnTo>
                  <a:lnTo>
                    <a:pt x="227" y="183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6" y="183"/>
                  </a:lnTo>
                  <a:lnTo>
                    <a:pt x="224" y="184"/>
                  </a:lnTo>
                  <a:lnTo>
                    <a:pt x="224" y="184"/>
                  </a:lnTo>
                  <a:close/>
                  <a:moveTo>
                    <a:pt x="47" y="327"/>
                  </a:moveTo>
                  <a:lnTo>
                    <a:pt x="47" y="327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28"/>
                  </a:lnTo>
                  <a:lnTo>
                    <a:pt x="47" y="327"/>
                  </a:lnTo>
                  <a:lnTo>
                    <a:pt x="47" y="327"/>
                  </a:lnTo>
                  <a:close/>
                  <a:moveTo>
                    <a:pt x="314" y="84"/>
                  </a:moveTo>
                  <a:lnTo>
                    <a:pt x="314" y="84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2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4"/>
                  </a:lnTo>
                  <a:lnTo>
                    <a:pt x="314" y="84"/>
                  </a:lnTo>
                  <a:close/>
                  <a:moveTo>
                    <a:pt x="76" y="334"/>
                  </a:moveTo>
                  <a:lnTo>
                    <a:pt x="76" y="334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4"/>
                  </a:lnTo>
                  <a:lnTo>
                    <a:pt x="76" y="334"/>
                  </a:lnTo>
                  <a:close/>
                  <a:moveTo>
                    <a:pt x="219" y="194"/>
                  </a:moveTo>
                  <a:lnTo>
                    <a:pt x="219" y="194"/>
                  </a:lnTo>
                  <a:lnTo>
                    <a:pt x="220" y="194"/>
                  </a:lnTo>
                  <a:lnTo>
                    <a:pt x="221" y="192"/>
                  </a:lnTo>
                  <a:lnTo>
                    <a:pt x="221" y="192"/>
                  </a:lnTo>
                  <a:lnTo>
                    <a:pt x="220" y="193"/>
                  </a:lnTo>
                  <a:lnTo>
                    <a:pt x="219" y="194"/>
                  </a:lnTo>
                  <a:lnTo>
                    <a:pt x="219" y="194"/>
                  </a:lnTo>
                  <a:close/>
                  <a:moveTo>
                    <a:pt x="81" y="283"/>
                  </a:moveTo>
                  <a:lnTo>
                    <a:pt x="81" y="283"/>
                  </a:lnTo>
                  <a:lnTo>
                    <a:pt x="82" y="287"/>
                  </a:lnTo>
                  <a:lnTo>
                    <a:pt x="82" y="287"/>
                  </a:lnTo>
                  <a:lnTo>
                    <a:pt x="84" y="285"/>
                  </a:lnTo>
                  <a:lnTo>
                    <a:pt x="82" y="285"/>
                  </a:lnTo>
                  <a:lnTo>
                    <a:pt x="82" y="285"/>
                  </a:lnTo>
                  <a:lnTo>
                    <a:pt x="81" y="283"/>
                  </a:lnTo>
                  <a:lnTo>
                    <a:pt x="81" y="283"/>
                  </a:lnTo>
                  <a:close/>
                  <a:moveTo>
                    <a:pt x="177" y="251"/>
                  </a:moveTo>
                  <a:lnTo>
                    <a:pt x="177" y="251"/>
                  </a:lnTo>
                  <a:lnTo>
                    <a:pt x="173" y="251"/>
                  </a:lnTo>
                  <a:lnTo>
                    <a:pt x="173" y="251"/>
                  </a:lnTo>
                  <a:lnTo>
                    <a:pt x="175" y="253"/>
                  </a:lnTo>
                  <a:lnTo>
                    <a:pt x="176" y="251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7" y="251"/>
                  </a:lnTo>
                  <a:close/>
                  <a:moveTo>
                    <a:pt x="115" y="213"/>
                  </a:moveTo>
                  <a:lnTo>
                    <a:pt x="115" y="213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15" y="214"/>
                  </a:lnTo>
                  <a:lnTo>
                    <a:pt x="115" y="213"/>
                  </a:lnTo>
                  <a:lnTo>
                    <a:pt x="115" y="213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2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8" y="322"/>
                  </a:ln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85" y="226"/>
                  </a:moveTo>
                  <a:lnTo>
                    <a:pt x="85" y="226"/>
                  </a:lnTo>
                  <a:lnTo>
                    <a:pt x="85" y="227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6" y="227"/>
                  </a:lnTo>
                  <a:lnTo>
                    <a:pt x="85" y="226"/>
                  </a:lnTo>
                  <a:lnTo>
                    <a:pt x="85" y="226"/>
                  </a:lnTo>
                  <a:close/>
                  <a:moveTo>
                    <a:pt x="285" y="31"/>
                  </a:moveTo>
                  <a:lnTo>
                    <a:pt x="285" y="31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88" y="30"/>
                  </a:lnTo>
                  <a:lnTo>
                    <a:pt x="285" y="31"/>
                  </a:lnTo>
                  <a:lnTo>
                    <a:pt x="285" y="31"/>
                  </a:lnTo>
                  <a:close/>
                  <a:moveTo>
                    <a:pt x="300" y="76"/>
                  </a:moveTo>
                  <a:lnTo>
                    <a:pt x="300" y="76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0" y="76"/>
                  </a:lnTo>
                  <a:close/>
                  <a:moveTo>
                    <a:pt x="79" y="298"/>
                  </a:moveTo>
                  <a:lnTo>
                    <a:pt x="79" y="298"/>
                  </a:lnTo>
                  <a:lnTo>
                    <a:pt x="81" y="295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79" y="297"/>
                  </a:lnTo>
                  <a:lnTo>
                    <a:pt x="79" y="298"/>
                  </a:lnTo>
                  <a:lnTo>
                    <a:pt x="79" y="298"/>
                  </a:lnTo>
                  <a:close/>
                  <a:moveTo>
                    <a:pt x="101" y="284"/>
                  </a:moveTo>
                  <a:lnTo>
                    <a:pt x="101" y="284"/>
                  </a:lnTo>
                  <a:lnTo>
                    <a:pt x="101" y="285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1" y="284"/>
                  </a:lnTo>
                  <a:lnTo>
                    <a:pt x="101" y="284"/>
                  </a:lnTo>
                  <a:close/>
                  <a:moveTo>
                    <a:pt x="192" y="246"/>
                  </a:moveTo>
                  <a:lnTo>
                    <a:pt x="192" y="246"/>
                  </a:lnTo>
                  <a:lnTo>
                    <a:pt x="190" y="247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2" y="247"/>
                  </a:lnTo>
                  <a:lnTo>
                    <a:pt x="192" y="246"/>
                  </a:lnTo>
                  <a:lnTo>
                    <a:pt x="192" y="246"/>
                  </a:lnTo>
                  <a:close/>
                  <a:moveTo>
                    <a:pt x="68" y="338"/>
                  </a:moveTo>
                  <a:lnTo>
                    <a:pt x="68" y="338"/>
                  </a:lnTo>
                  <a:lnTo>
                    <a:pt x="71" y="339"/>
                  </a:lnTo>
                  <a:lnTo>
                    <a:pt x="72" y="339"/>
                  </a:lnTo>
                  <a:lnTo>
                    <a:pt x="72" y="339"/>
                  </a:lnTo>
                  <a:lnTo>
                    <a:pt x="71" y="338"/>
                  </a:lnTo>
                  <a:lnTo>
                    <a:pt x="68" y="338"/>
                  </a:lnTo>
                  <a:lnTo>
                    <a:pt x="68" y="338"/>
                  </a:lnTo>
                  <a:close/>
                  <a:moveTo>
                    <a:pt x="112" y="209"/>
                  </a:moveTo>
                  <a:lnTo>
                    <a:pt x="112" y="209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3" y="209"/>
                  </a:lnTo>
                  <a:lnTo>
                    <a:pt x="113" y="209"/>
                  </a:lnTo>
                  <a:lnTo>
                    <a:pt x="112" y="209"/>
                  </a:lnTo>
                  <a:lnTo>
                    <a:pt x="112" y="209"/>
                  </a:lnTo>
                  <a:close/>
                  <a:moveTo>
                    <a:pt x="132" y="177"/>
                  </a:moveTo>
                  <a:lnTo>
                    <a:pt x="132" y="177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2" y="177"/>
                  </a:lnTo>
                  <a:lnTo>
                    <a:pt x="132" y="177"/>
                  </a:lnTo>
                  <a:close/>
                  <a:moveTo>
                    <a:pt x="180" y="237"/>
                  </a:moveTo>
                  <a:lnTo>
                    <a:pt x="180" y="237"/>
                  </a:lnTo>
                  <a:lnTo>
                    <a:pt x="179" y="237"/>
                  </a:lnTo>
                  <a:lnTo>
                    <a:pt x="179" y="237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9" y="238"/>
                  </a:lnTo>
                  <a:lnTo>
                    <a:pt x="180" y="238"/>
                  </a:lnTo>
                  <a:lnTo>
                    <a:pt x="180" y="238"/>
                  </a:lnTo>
                  <a:lnTo>
                    <a:pt x="180" y="237"/>
                  </a:lnTo>
                  <a:lnTo>
                    <a:pt x="180" y="237"/>
                  </a:lnTo>
                  <a:close/>
                  <a:moveTo>
                    <a:pt x="133" y="216"/>
                  </a:moveTo>
                  <a:lnTo>
                    <a:pt x="133" y="216"/>
                  </a:lnTo>
                  <a:lnTo>
                    <a:pt x="133" y="217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16"/>
                  </a:lnTo>
                  <a:lnTo>
                    <a:pt x="133" y="216"/>
                  </a:lnTo>
                  <a:close/>
                  <a:moveTo>
                    <a:pt x="318" y="84"/>
                  </a:moveTo>
                  <a:lnTo>
                    <a:pt x="318" y="84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8" y="84"/>
                  </a:lnTo>
                  <a:lnTo>
                    <a:pt x="318" y="84"/>
                  </a:lnTo>
                  <a:close/>
                  <a:moveTo>
                    <a:pt x="202" y="244"/>
                  </a:moveTo>
                  <a:lnTo>
                    <a:pt x="202" y="244"/>
                  </a:lnTo>
                  <a:lnTo>
                    <a:pt x="203" y="243"/>
                  </a:lnTo>
                  <a:lnTo>
                    <a:pt x="203" y="243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2" y="243"/>
                  </a:lnTo>
                  <a:lnTo>
                    <a:pt x="202" y="244"/>
                  </a:lnTo>
                  <a:lnTo>
                    <a:pt x="202" y="244"/>
                  </a:lnTo>
                  <a:close/>
                  <a:moveTo>
                    <a:pt x="67" y="284"/>
                  </a:moveTo>
                  <a:lnTo>
                    <a:pt x="67" y="284"/>
                  </a:lnTo>
                  <a:lnTo>
                    <a:pt x="67" y="283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7" y="284"/>
                  </a:lnTo>
                  <a:lnTo>
                    <a:pt x="67" y="284"/>
                  </a:lnTo>
                  <a:close/>
                  <a:moveTo>
                    <a:pt x="34" y="318"/>
                  </a:moveTo>
                  <a:lnTo>
                    <a:pt x="34" y="318"/>
                  </a:lnTo>
                  <a:lnTo>
                    <a:pt x="34" y="318"/>
                  </a:lnTo>
                  <a:lnTo>
                    <a:pt x="34" y="318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5"/>
                  </a:lnTo>
                  <a:lnTo>
                    <a:pt x="34" y="318"/>
                  </a:lnTo>
                  <a:lnTo>
                    <a:pt x="34" y="318"/>
                  </a:lnTo>
                  <a:close/>
                  <a:moveTo>
                    <a:pt x="106" y="216"/>
                  </a:moveTo>
                  <a:lnTo>
                    <a:pt x="106" y="216"/>
                  </a:lnTo>
                  <a:lnTo>
                    <a:pt x="106" y="216"/>
                  </a:lnTo>
                  <a:lnTo>
                    <a:pt x="106" y="216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6" y="216"/>
                  </a:lnTo>
                  <a:lnTo>
                    <a:pt x="106" y="216"/>
                  </a:lnTo>
                  <a:close/>
                  <a:moveTo>
                    <a:pt x="129" y="170"/>
                  </a:moveTo>
                  <a:lnTo>
                    <a:pt x="129" y="170"/>
                  </a:lnTo>
                  <a:lnTo>
                    <a:pt x="126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9" y="170"/>
                  </a:lnTo>
                  <a:lnTo>
                    <a:pt x="129" y="170"/>
                  </a:lnTo>
                  <a:close/>
                  <a:moveTo>
                    <a:pt x="237" y="162"/>
                  </a:moveTo>
                  <a:lnTo>
                    <a:pt x="237" y="162"/>
                  </a:lnTo>
                  <a:lnTo>
                    <a:pt x="236" y="163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3"/>
                  </a:lnTo>
                  <a:lnTo>
                    <a:pt x="237" y="162"/>
                  </a:lnTo>
                  <a:lnTo>
                    <a:pt x="237" y="162"/>
                  </a:lnTo>
                  <a:close/>
                  <a:moveTo>
                    <a:pt x="47" y="307"/>
                  </a:moveTo>
                  <a:lnTo>
                    <a:pt x="47" y="307"/>
                  </a:lnTo>
                  <a:lnTo>
                    <a:pt x="48" y="304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7"/>
                  </a:lnTo>
                  <a:lnTo>
                    <a:pt x="47" y="307"/>
                  </a:lnTo>
                  <a:close/>
                  <a:moveTo>
                    <a:pt x="253" y="184"/>
                  </a:move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84"/>
                  </a:lnTo>
                  <a:close/>
                  <a:moveTo>
                    <a:pt x="118" y="172"/>
                  </a:moveTo>
                  <a:lnTo>
                    <a:pt x="118" y="172"/>
                  </a:lnTo>
                  <a:lnTo>
                    <a:pt x="121" y="172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2"/>
                  </a:lnTo>
                  <a:lnTo>
                    <a:pt x="118" y="172"/>
                  </a:lnTo>
                  <a:close/>
                  <a:moveTo>
                    <a:pt x="105" y="277"/>
                  </a:moveTo>
                  <a:lnTo>
                    <a:pt x="105" y="277"/>
                  </a:lnTo>
                  <a:lnTo>
                    <a:pt x="103" y="280"/>
                  </a:lnTo>
                  <a:lnTo>
                    <a:pt x="103" y="281"/>
                  </a:lnTo>
                  <a:lnTo>
                    <a:pt x="103" y="281"/>
                  </a:lnTo>
                  <a:lnTo>
                    <a:pt x="105" y="277"/>
                  </a:lnTo>
                  <a:lnTo>
                    <a:pt x="105" y="277"/>
                  </a:lnTo>
                  <a:close/>
                  <a:moveTo>
                    <a:pt x="68" y="265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8" y="265"/>
                  </a:lnTo>
                  <a:close/>
                  <a:moveTo>
                    <a:pt x="312" y="91"/>
                  </a:moveTo>
                  <a:lnTo>
                    <a:pt x="312" y="91"/>
                  </a:lnTo>
                  <a:lnTo>
                    <a:pt x="315" y="91"/>
                  </a:lnTo>
                  <a:lnTo>
                    <a:pt x="315" y="91"/>
                  </a:lnTo>
                  <a:lnTo>
                    <a:pt x="314" y="89"/>
                  </a:lnTo>
                  <a:lnTo>
                    <a:pt x="312" y="91"/>
                  </a:lnTo>
                  <a:lnTo>
                    <a:pt x="312" y="91"/>
                  </a:lnTo>
                  <a:close/>
                  <a:moveTo>
                    <a:pt x="261" y="82"/>
                  </a:moveTo>
                  <a:lnTo>
                    <a:pt x="261" y="82"/>
                  </a:lnTo>
                  <a:lnTo>
                    <a:pt x="263" y="84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61" y="82"/>
                  </a:lnTo>
                  <a:lnTo>
                    <a:pt x="261" y="82"/>
                  </a:lnTo>
                  <a:close/>
                  <a:moveTo>
                    <a:pt x="271" y="74"/>
                  </a:moveTo>
                  <a:lnTo>
                    <a:pt x="271" y="74"/>
                  </a:lnTo>
                  <a:lnTo>
                    <a:pt x="271" y="71"/>
                  </a:lnTo>
                  <a:lnTo>
                    <a:pt x="271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1" y="74"/>
                  </a:lnTo>
                  <a:lnTo>
                    <a:pt x="271" y="74"/>
                  </a:lnTo>
                  <a:close/>
                  <a:moveTo>
                    <a:pt x="287" y="105"/>
                  </a:moveTo>
                  <a:lnTo>
                    <a:pt x="287" y="105"/>
                  </a:lnTo>
                  <a:lnTo>
                    <a:pt x="287" y="106"/>
                  </a:lnTo>
                  <a:lnTo>
                    <a:pt x="287" y="106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7" y="105"/>
                  </a:lnTo>
                  <a:lnTo>
                    <a:pt x="287" y="105"/>
                  </a:lnTo>
                  <a:close/>
                  <a:moveTo>
                    <a:pt x="265" y="135"/>
                  </a:moveTo>
                  <a:lnTo>
                    <a:pt x="265" y="135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6"/>
                  </a:lnTo>
                  <a:lnTo>
                    <a:pt x="265" y="135"/>
                  </a:lnTo>
                  <a:lnTo>
                    <a:pt x="265" y="135"/>
                  </a:lnTo>
                  <a:close/>
                  <a:moveTo>
                    <a:pt x="103" y="236"/>
                  </a:moveTo>
                  <a:lnTo>
                    <a:pt x="103" y="236"/>
                  </a:lnTo>
                  <a:lnTo>
                    <a:pt x="102" y="236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6"/>
                  </a:lnTo>
                  <a:lnTo>
                    <a:pt x="103" y="236"/>
                  </a:lnTo>
                  <a:close/>
                  <a:moveTo>
                    <a:pt x="57" y="292"/>
                  </a:moveTo>
                  <a:lnTo>
                    <a:pt x="57" y="292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5" y="291"/>
                  </a:lnTo>
                  <a:lnTo>
                    <a:pt x="57" y="292"/>
                  </a:lnTo>
                  <a:lnTo>
                    <a:pt x="57" y="292"/>
                  </a:lnTo>
                  <a:close/>
                  <a:moveTo>
                    <a:pt x="92" y="288"/>
                  </a:moveTo>
                  <a:lnTo>
                    <a:pt x="92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91" y="287"/>
                  </a:lnTo>
                  <a:lnTo>
                    <a:pt x="92" y="288"/>
                  </a:lnTo>
                  <a:lnTo>
                    <a:pt x="92" y="288"/>
                  </a:lnTo>
                  <a:close/>
                  <a:moveTo>
                    <a:pt x="122" y="190"/>
                  </a:moveTo>
                  <a:lnTo>
                    <a:pt x="122" y="190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2" y="190"/>
                  </a:lnTo>
                  <a:lnTo>
                    <a:pt x="122" y="190"/>
                  </a:lnTo>
                  <a:close/>
                  <a:moveTo>
                    <a:pt x="101" y="241"/>
                  </a:moveTo>
                  <a:lnTo>
                    <a:pt x="101" y="241"/>
                  </a:lnTo>
                  <a:lnTo>
                    <a:pt x="102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41"/>
                  </a:lnTo>
                  <a:lnTo>
                    <a:pt x="101" y="241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2" y="265"/>
                  </a:ln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7" y="270"/>
                  </a:moveTo>
                  <a:lnTo>
                    <a:pt x="67" y="270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70"/>
                  </a:lnTo>
                  <a:lnTo>
                    <a:pt x="67" y="270"/>
                  </a:lnTo>
                  <a:close/>
                  <a:moveTo>
                    <a:pt x="59" y="315"/>
                  </a:moveTo>
                  <a:lnTo>
                    <a:pt x="59" y="315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5"/>
                  </a:lnTo>
                  <a:lnTo>
                    <a:pt x="59" y="315"/>
                  </a:lnTo>
                  <a:lnTo>
                    <a:pt x="59" y="315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88" y="291"/>
                  </a:moveTo>
                  <a:lnTo>
                    <a:pt x="88" y="291"/>
                  </a:lnTo>
                  <a:lnTo>
                    <a:pt x="88" y="294"/>
                  </a:lnTo>
                  <a:lnTo>
                    <a:pt x="88" y="295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8" y="291"/>
                  </a:lnTo>
                  <a:close/>
                  <a:moveTo>
                    <a:pt x="304" y="49"/>
                  </a:moveTo>
                  <a:lnTo>
                    <a:pt x="304" y="49"/>
                  </a:lnTo>
                  <a:lnTo>
                    <a:pt x="305" y="48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9"/>
                  </a:lnTo>
                  <a:lnTo>
                    <a:pt x="304" y="49"/>
                  </a:lnTo>
                  <a:close/>
                  <a:moveTo>
                    <a:pt x="273" y="94"/>
                  </a:moveTo>
                  <a:lnTo>
                    <a:pt x="273" y="94"/>
                  </a:lnTo>
                  <a:lnTo>
                    <a:pt x="274" y="91"/>
                  </a:lnTo>
                  <a:lnTo>
                    <a:pt x="274" y="91"/>
                  </a:lnTo>
                  <a:lnTo>
                    <a:pt x="273" y="92"/>
                  </a:lnTo>
                  <a:lnTo>
                    <a:pt x="273" y="94"/>
                  </a:lnTo>
                  <a:lnTo>
                    <a:pt x="273" y="94"/>
                  </a:lnTo>
                  <a:close/>
                  <a:moveTo>
                    <a:pt x="88" y="230"/>
                  </a:moveTo>
                  <a:lnTo>
                    <a:pt x="88" y="230"/>
                  </a:lnTo>
                  <a:lnTo>
                    <a:pt x="86" y="231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8" y="231"/>
                  </a:lnTo>
                  <a:lnTo>
                    <a:pt x="88" y="230"/>
                  </a:lnTo>
                  <a:lnTo>
                    <a:pt x="88" y="23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8" y="233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4"/>
                  </a:lnTo>
                  <a:lnTo>
                    <a:pt x="76" y="234"/>
                  </a:lnTo>
                  <a:close/>
                  <a:moveTo>
                    <a:pt x="231" y="170"/>
                  </a:moveTo>
                  <a:lnTo>
                    <a:pt x="231" y="170"/>
                  </a:lnTo>
                  <a:lnTo>
                    <a:pt x="233" y="167"/>
                  </a:lnTo>
                  <a:lnTo>
                    <a:pt x="233" y="167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1" y="170"/>
                  </a:lnTo>
                  <a:close/>
                  <a:moveTo>
                    <a:pt x="111" y="219"/>
                  </a:move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8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1" y="219"/>
                  </a:lnTo>
                  <a:lnTo>
                    <a:pt x="111" y="219"/>
                  </a:lnTo>
                  <a:close/>
                  <a:moveTo>
                    <a:pt x="295" y="58"/>
                  </a:moveTo>
                  <a:lnTo>
                    <a:pt x="295" y="58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95" y="58"/>
                  </a:lnTo>
                  <a:lnTo>
                    <a:pt x="295" y="58"/>
                  </a:lnTo>
                  <a:close/>
                  <a:moveTo>
                    <a:pt x="267" y="67"/>
                  </a:moveTo>
                  <a:lnTo>
                    <a:pt x="267" y="67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7" y="67"/>
                  </a:lnTo>
                  <a:close/>
                  <a:moveTo>
                    <a:pt x="91" y="300"/>
                  </a:moveTo>
                  <a:lnTo>
                    <a:pt x="91" y="300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close/>
                  <a:moveTo>
                    <a:pt x="111" y="183"/>
                  </a:moveTo>
                  <a:lnTo>
                    <a:pt x="111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1" y="183"/>
                  </a:lnTo>
                  <a:lnTo>
                    <a:pt x="111" y="183"/>
                  </a:lnTo>
                  <a:close/>
                  <a:moveTo>
                    <a:pt x="155" y="237"/>
                  </a:moveTo>
                  <a:lnTo>
                    <a:pt x="155" y="237"/>
                  </a:lnTo>
                  <a:lnTo>
                    <a:pt x="153" y="237"/>
                  </a:lnTo>
                  <a:lnTo>
                    <a:pt x="153" y="237"/>
                  </a:lnTo>
                  <a:lnTo>
                    <a:pt x="155" y="238"/>
                  </a:lnTo>
                  <a:lnTo>
                    <a:pt x="155" y="238"/>
                  </a:lnTo>
                  <a:lnTo>
                    <a:pt x="155" y="237"/>
                  </a:lnTo>
                  <a:lnTo>
                    <a:pt x="155" y="237"/>
                  </a:lnTo>
                  <a:close/>
                  <a:moveTo>
                    <a:pt x="95" y="236"/>
                  </a:moveTo>
                  <a:lnTo>
                    <a:pt x="95" y="236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38"/>
                  </a:lnTo>
                  <a:lnTo>
                    <a:pt x="95" y="236"/>
                  </a:lnTo>
                  <a:lnTo>
                    <a:pt x="95" y="236"/>
                  </a:lnTo>
                  <a:close/>
                  <a:moveTo>
                    <a:pt x="75" y="283"/>
                  </a:moveTo>
                  <a:lnTo>
                    <a:pt x="75" y="283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close/>
                  <a:moveTo>
                    <a:pt x="61" y="308"/>
                  </a:moveTo>
                  <a:lnTo>
                    <a:pt x="61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61" y="308"/>
                  </a:lnTo>
                  <a:lnTo>
                    <a:pt x="61" y="308"/>
                  </a:lnTo>
                  <a:close/>
                  <a:moveTo>
                    <a:pt x="84" y="337"/>
                  </a:moveTo>
                  <a:lnTo>
                    <a:pt x="84" y="337"/>
                  </a:lnTo>
                  <a:lnTo>
                    <a:pt x="84" y="334"/>
                  </a:lnTo>
                  <a:lnTo>
                    <a:pt x="84" y="334"/>
                  </a:lnTo>
                  <a:lnTo>
                    <a:pt x="84" y="335"/>
                  </a:lnTo>
                  <a:lnTo>
                    <a:pt x="84" y="335"/>
                  </a:lnTo>
                  <a:lnTo>
                    <a:pt x="84" y="337"/>
                  </a:lnTo>
                  <a:lnTo>
                    <a:pt x="84" y="337"/>
                  </a:lnTo>
                  <a:close/>
                  <a:moveTo>
                    <a:pt x="307" y="81"/>
                  </a:moveTo>
                  <a:lnTo>
                    <a:pt x="307" y="81"/>
                  </a:lnTo>
                  <a:lnTo>
                    <a:pt x="305" y="81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7" y="81"/>
                  </a:lnTo>
                  <a:close/>
                  <a:moveTo>
                    <a:pt x="318" y="42"/>
                  </a:move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8" y="42"/>
                  </a:lnTo>
                  <a:lnTo>
                    <a:pt x="318" y="42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38" y="186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40" y="184"/>
                  </a:lnTo>
                  <a:lnTo>
                    <a:pt x="240" y="184"/>
                  </a:lnTo>
                  <a:close/>
                  <a:moveTo>
                    <a:pt x="79" y="291"/>
                  </a:moveTo>
                  <a:lnTo>
                    <a:pt x="79" y="291"/>
                  </a:lnTo>
                  <a:lnTo>
                    <a:pt x="79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79" y="291"/>
                  </a:lnTo>
                  <a:lnTo>
                    <a:pt x="79" y="291"/>
                  </a:lnTo>
                  <a:close/>
                  <a:moveTo>
                    <a:pt x="57" y="307"/>
                  </a:moveTo>
                  <a:lnTo>
                    <a:pt x="57" y="307"/>
                  </a:lnTo>
                  <a:lnTo>
                    <a:pt x="57" y="308"/>
                  </a:lnTo>
                  <a:lnTo>
                    <a:pt x="57" y="308"/>
                  </a:lnTo>
                  <a:lnTo>
                    <a:pt x="58" y="308"/>
                  </a:lnTo>
                  <a:lnTo>
                    <a:pt x="57" y="307"/>
                  </a:lnTo>
                  <a:lnTo>
                    <a:pt x="57" y="307"/>
                  </a:lnTo>
                  <a:close/>
                  <a:moveTo>
                    <a:pt x="98" y="244"/>
                  </a:moveTo>
                  <a:lnTo>
                    <a:pt x="98" y="244"/>
                  </a:lnTo>
                  <a:lnTo>
                    <a:pt x="96" y="246"/>
                  </a:lnTo>
                  <a:lnTo>
                    <a:pt x="96" y="247"/>
                  </a:lnTo>
                  <a:lnTo>
                    <a:pt x="96" y="247"/>
                  </a:lnTo>
                  <a:lnTo>
                    <a:pt x="98" y="244"/>
                  </a:lnTo>
                  <a:lnTo>
                    <a:pt x="98" y="244"/>
                  </a:lnTo>
                  <a:close/>
                  <a:moveTo>
                    <a:pt x="210" y="236"/>
                  </a:moveTo>
                  <a:lnTo>
                    <a:pt x="210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6"/>
                  </a:lnTo>
                  <a:lnTo>
                    <a:pt x="210" y="236"/>
                  </a:lnTo>
                  <a:close/>
                  <a:moveTo>
                    <a:pt x="119" y="250"/>
                  </a:moveTo>
                  <a:lnTo>
                    <a:pt x="119" y="250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19" y="251"/>
                  </a:lnTo>
                  <a:lnTo>
                    <a:pt x="119" y="250"/>
                  </a:lnTo>
                  <a:lnTo>
                    <a:pt x="119" y="250"/>
                  </a:lnTo>
                  <a:close/>
                  <a:moveTo>
                    <a:pt x="119" y="234"/>
                  </a:moveTo>
                  <a:lnTo>
                    <a:pt x="119" y="234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4"/>
                  </a:lnTo>
                  <a:lnTo>
                    <a:pt x="119" y="234"/>
                  </a:lnTo>
                  <a:close/>
                  <a:moveTo>
                    <a:pt x="290" y="62"/>
                  </a:moveTo>
                  <a:lnTo>
                    <a:pt x="290" y="62"/>
                  </a:lnTo>
                  <a:lnTo>
                    <a:pt x="291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2"/>
                  </a:lnTo>
                  <a:lnTo>
                    <a:pt x="290" y="62"/>
                  </a:lnTo>
                  <a:close/>
                  <a:moveTo>
                    <a:pt x="256" y="57"/>
                  </a:moveTo>
                  <a:lnTo>
                    <a:pt x="256" y="57"/>
                  </a:lnTo>
                  <a:lnTo>
                    <a:pt x="257" y="55"/>
                  </a:lnTo>
                  <a:lnTo>
                    <a:pt x="258" y="55"/>
                  </a:lnTo>
                  <a:lnTo>
                    <a:pt x="258" y="55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6" y="57"/>
                  </a:lnTo>
                  <a:lnTo>
                    <a:pt x="256" y="57"/>
                  </a:lnTo>
                  <a:close/>
                  <a:moveTo>
                    <a:pt x="275" y="145"/>
                  </a:move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5" y="145"/>
                  </a:lnTo>
                  <a:lnTo>
                    <a:pt x="275" y="145"/>
                  </a:lnTo>
                  <a:close/>
                  <a:moveTo>
                    <a:pt x="297" y="40"/>
                  </a:moveTo>
                  <a:lnTo>
                    <a:pt x="297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40"/>
                  </a:lnTo>
                  <a:lnTo>
                    <a:pt x="297" y="40"/>
                  </a:lnTo>
                  <a:close/>
                  <a:moveTo>
                    <a:pt x="133" y="257"/>
                  </a:moveTo>
                  <a:lnTo>
                    <a:pt x="133" y="257"/>
                  </a:lnTo>
                  <a:lnTo>
                    <a:pt x="135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5" y="257"/>
                  </a:lnTo>
                  <a:lnTo>
                    <a:pt x="133" y="257"/>
                  </a:lnTo>
                  <a:lnTo>
                    <a:pt x="133" y="257"/>
                  </a:lnTo>
                  <a:close/>
                  <a:moveTo>
                    <a:pt x="65" y="297"/>
                  </a:moveTo>
                  <a:lnTo>
                    <a:pt x="65" y="297"/>
                  </a:lnTo>
                  <a:lnTo>
                    <a:pt x="65" y="297"/>
                  </a:lnTo>
                  <a:lnTo>
                    <a:pt x="65" y="297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5" y="297"/>
                  </a:lnTo>
                  <a:lnTo>
                    <a:pt x="65" y="297"/>
                  </a:lnTo>
                  <a:close/>
                  <a:moveTo>
                    <a:pt x="308" y="89"/>
                  </a:moveTo>
                  <a:lnTo>
                    <a:pt x="308" y="89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8" y="89"/>
                  </a:lnTo>
                  <a:lnTo>
                    <a:pt x="308" y="89"/>
                  </a:lnTo>
                  <a:lnTo>
                    <a:pt x="308" y="89"/>
                  </a:lnTo>
                  <a:close/>
                  <a:moveTo>
                    <a:pt x="128" y="224"/>
                  </a:moveTo>
                  <a:lnTo>
                    <a:pt x="128" y="224"/>
                  </a:lnTo>
                  <a:lnTo>
                    <a:pt x="128" y="22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4"/>
                  </a:lnTo>
                  <a:lnTo>
                    <a:pt x="128" y="224"/>
                  </a:lnTo>
                  <a:close/>
                  <a:moveTo>
                    <a:pt x="170" y="247"/>
                  </a:moveTo>
                  <a:lnTo>
                    <a:pt x="170" y="247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7"/>
                  </a:lnTo>
                  <a:lnTo>
                    <a:pt x="170" y="247"/>
                  </a:lnTo>
                  <a:close/>
                  <a:moveTo>
                    <a:pt x="247" y="68"/>
                  </a:moveTo>
                  <a:lnTo>
                    <a:pt x="247" y="68"/>
                  </a:lnTo>
                  <a:lnTo>
                    <a:pt x="248" y="68"/>
                  </a:lnTo>
                  <a:lnTo>
                    <a:pt x="248" y="68"/>
                  </a:lnTo>
                  <a:lnTo>
                    <a:pt x="250" y="68"/>
                  </a:lnTo>
                  <a:lnTo>
                    <a:pt x="250" y="68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7" y="68"/>
                  </a:lnTo>
                  <a:lnTo>
                    <a:pt x="247" y="68"/>
                  </a:lnTo>
                  <a:close/>
                  <a:moveTo>
                    <a:pt x="64" y="274"/>
                  </a:moveTo>
                  <a:lnTo>
                    <a:pt x="64" y="274"/>
                  </a:lnTo>
                  <a:lnTo>
                    <a:pt x="65" y="274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4" y="274"/>
                  </a:lnTo>
                  <a:lnTo>
                    <a:pt x="64" y="274"/>
                  </a:lnTo>
                  <a:close/>
                  <a:moveTo>
                    <a:pt x="261" y="116"/>
                  </a:moveTo>
                  <a:lnTo>
                    <a:pt x="261" y="116"/>
                  </a:lnTo>
                  <a:lnTo>
                    <a:pt x="263" y="116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61" y="116"/>
                  </a:lnTo>
                  <a:close/>
                  <a:moveTo>
                    <a:pt x="71" y="315"/>
                  </a:moveTo>
                  <a:lnTo>
                    <a:pt x="71" y="315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5"/>
                  </a:lnTo>
                  <a:lnTo>
                    <a:pt x="71" y="315"/>
                  </a:lnTo>
                  <a:close/>
                  <a:moveTo>
                    <a:pt x="54" y="335"/>
                  </a:moveTo>
                  <a:lnTo>
                    <a:pt x="54" y="335"/>
                  </a:lnTo>
                  <a:lnTo>
                    <a:pt x="54" y="337"/>
                  </a:lnTo>
                  <a:lnTo>
                    <a:pt x="54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4" y="335"/>
                  </a:lnTo>
                  <a:lnTo>
                    <a:pt x="54" y="335"/>
                  </a:lnTo>
                  <a:close/>
                  <a:moveTo>
                    <a:pt x="291" y="92"/>
                  </a:moveTo>
                  <a:lnTo>
                    <a:pt x="291" y="92"/>
                  </a:lnTo>
                  <a:lnTo>
                    <a:pt x="291" y="94"/>
                  </a:lnTo>
                  <a:lnTo>
                    <a:pt x="291" y="94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1" y="92"/>
                  </a:lnTo>
                  <a:lnTo>
                    <a:pt x="291" y="92"/>
                  </a:lnTo>
                  <a:close/>
                  <a:moveTo>
                    <a:pt x="281" y="91"/>
                  </a:moveTo>
                  <a:lnTo>
                    <a:pt x="281" y="9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1" y="91"/>
                  </a:lnTo>
                  <a:lnTo>
                    <a:pt x="281" y="91"/>
                  </a:lnTo>
                  <a:close/>
                  <a:moveTo>
                    <a:pt x="67" y="327"/>
                  </a:moveTo>
                  <a:lnTo>
                    <a:pt x="67" y="327"/>
                  </a:lnTo>
                  <a:lnTo>
                    <a:pt x="67" y="325"/>
                  </a:lnTo>
                  <a:lnTo>
                    <a:pt x="65" y="324"/>
                  </a:lnTo>
                  <a:lnTo>
                    <a:pt x="65" y="324"/>
                  </a:lnTo>
                  <a:lnTo>
                    <a:pt x="67" y="327"/>
                  </a:lnTo>
                  <a:lnTo>
                    <a:pt x="67" y="327"/>
                  </a:lnTo>
                  <a:close/>
                  <a:moveTo>
                    <a:pt x="85" y="342"/>
                  </a:moveTo>
                  <a:lnTo>
                    <a:pt x="85" y="342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5" y="342"/>
                  </a:lnTo>
                  <a:lnTo>
                    <a:pt x="85" y="342"/>
                  </a:lnTo>
                  <a:close/>
                  <a:moveTo>
                    <a:pt x="214" y="234"/>
                  </a:moveTo>
                  <a:lnTo>
                    <a:pt x="214" y="234"/>
                  </a:lnTo>
                  <a:lnTo>
                    <a:pt x="213" y="236"/>
                  </a:lnTo>
                  <a:lnTo>
                    <a:pt x="213" y="237"/>
                  </a:lnTo>
                  <a:lnTo>
                    <a:pt x="213" y="237"/>
                  </a:lnTo>
                  <a:lnTo>
                    <a:pt x="214" y="234"/>
                  </a:lnTo>
                  <a:lnTo>
                    <a:pt x="214" y="234"/>
                  </a:lnTo>
                  <a:close/>
                  <a:moveTo>
                    <a:pt x="126" y="236"/>
                  </a:moveTo>
                  <a:lnTo>
                    <a:pt x="126" y="236"/>
                  </a:lnTo>
                  <a:lnTo>
                    <a:pt x="126" y="237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6" y="236"/>
                  </a:lnTo>
                  <a:lnTo>
                    <a:pt x="126" y="236"/>
                  </a:lnTo>
                  <a:close/>
                  <a:moveTo>
                    <a:pt x="216" y="203"/>
                  </a:moveTo>
                  <a:lnTo>
                    <a:pt x="216" y="203"/>
                  </a:lnTo>
                  <a:lnTo>
                    <a:pt x="214" y="203"/>
                  </a:lnTo>
                  <a:lnTo>
                    <a:pt x="214" y="204"/>
                  </a:lnTo>
                  <a:lnTo>
                    <a:pt x="214" y="204"/>
                  </a:lnTo>
                  <a:lnTo>
                    <a:pt x="214" y="203"/>
                  </a:lnTo>
                  <a:lnTo>
                    <a:pt x="216" y="203"/>
                  </a:lnTo>
                  <a:lnTo>
                    <a:pt x="216" y="203"/>
                  </a:lnTo>
                  <a:close/>
                  <a:moveTo>
                    <a:pt x="59" y="337"/>
                  </a:moveTo>
                  <a:lnTo>
                    <a:pt x="59" y="337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61" y="337"/>
                  </a:lnTo>
                  <a:lnTo>
                    <a:pt x="61" y="337"/>
                  </a:lnTo>
                  <a:lnTo>
                    <a:pt x="59" y="337"/>
                  </a:lnTo>
                  <a:lnTo>
                    <a:pt x="59" y="337"/>
                  </a:lnTo>
                  <a:close/>
                  <a:moveTo>
                    <a:pt x="64" y="311"/>
                  </a:moveTo>
                  <a:lnTo>
                    <a:pt x="64" y="311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11"/>
                  </a:lnTo>
                  <a:lnTo>
                    <a:pt x="64" y="311"/>
                  </a:lnTo>
                  <a:close/>
                  <a:moveTo>
                    <a:pt x="223" y="189"/>
                  </a:moveTo>
                  <a:lnTo>
                    <a:pt x="223" y="189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3" y="187"/>
                  </a:lnTo>
                  <a:lnTo>
                    <a:pt x="223" y="189"/>
                  </a:lnTo>
                  <a:lnTo>
                    <a:pt x="223" y="189"/>
                  </a:lnTo>
                  <a:close/>
                  <a:moveTo>
                    <a:pt x="143" y="243"/>
                  </a:moveTo>
                  <a:lnTo>
                    <a:pt x="143" y="243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3" y="243"/>
                  </a:lnTo>
                  <a:lnTo>
                    <a:pt x="143" y="243"/>
                  </a:lnTo>
                  <a:close/>
                  <a:moveTo>
                    <a:pt x="236" y="71"/>
                  </a:moveTo>
                  <a:lnTo>
                    <a:pt x="236" y="71"/>
                  </a:lnTo>
                  <a:lnTo>
                    <a:pt x="236" y="69"/>
                  </a:lnTo>
                  <a:lnTo>
                    <a:pt x="234" y="69"/>
                  </a:lnTo>
                  <a:lnTo>
                    <a:pt x="234" y="69"/>
                  </a:lnTo>
                  <a:lnTo>
                    <a:pt x="236" y="71"/>
                  </a:lnTo>
                  <a:lnTo>
                    <a:pt x="236" y="71"/>
                  </a:lnTo>
                  <a:close/>
                  <a:moveTo>
                    <a:pt x="246" y="152"/>
                  </a:moveTo>
                  <a:lnTo>
                    <a:pt x="246" y="152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7" y="149"/>
                  </a:lnTo>
                  <a:lnTo>
                    <a:pt x="247" y="149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close/>
                  <a:moveTo>
                    <a:pt x="149" y="244"/>
                  </a:moveTo>
                  <a:lnTo>
                    <a:pt x="149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9" y="244"/>
                  </a:lnTo>
                  <a:lnTo>
                    <a:pt x="149" y="244"/>
                  </a:lnTo>
                  <a:close/>
                  <a:moveTo>
                    <a:pt x="65" y="241"/>
                  </a:moveTo>
                  <a:lnTo>
                    <a:pt x="65" y="241"/>
                  </a:lnTo>
                  <a:lnTo>
                    <a:pt x="65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1"/>
                  </a:lnTo>
                  <a:lnTo>
                    <a:pt x="65" y="241"/>
                  </a:lnTo>
                  <a:close/>
                  <a:moveTo>
                    <a:pt x="99" y="206"/>
                  </a:move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8" y="203"/>
                  </a:lnTo>
                  <a:lnTo>
                    <a:pt x="98" y="203"/>
                  </a:lnTo>
                  <a:lnTo>
                    <a:pt x="99" y="206"/>
                  </a:lnTo>
                  <a:lnTo>
                    <a:pt x="99" y="206"/>
                  </a:lnTo>
                  <a:close/>
                  <a:moveTo>
                    <a:pt x="224" y="213"/>
                  </a:moveTo>
                  <a:lnTo>
                    <a:pt x="224" y="213"/>
                  </a:lnTo>
                  <a:lnTo>
                    <a:pt x="223" y="213"/>
                  </a:lnTo>
                  <a:lnTo>
                    <a:pt x="223" y="214"/>
                  </a:lnTo>
                  <a:lnTo>
                    <a:pt x="223" y="214"/>
                  </a:lnTo>
                  <a:lnTo>
                    <a:pt x="224" y="213"/>
                  </a:lnTo>
                  <a:lnTo>
                    <a:pt x="224" y="213"/>
                  </a:lnTo>
                  <a:close/>
                  <a:moveTo>
                    <a:pt x="254" y="76"/>
                  </a:moveTo>
                  <a:lnTo>
                    <a:pt x="254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4" y="76"/>
                  </a:lnTo>
                  <a:lnTo>
                    <a:pt x="254" y="76"/>
                  </a:lnTo>
                  <a:close/>
                  <a:moveTo>
                    <a:pt x="264" y="79"/>
                  </a:moveTo>
                  <a:lnTo>
                    <a:pt x="264" y="79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64" y="79"/>
                  </a:lnTo>
                  <a:lnTo>
                    <a:pt x="264" y="79"/>
                  </a:lnTo>
                  <a:close/>
                  <a:moveTo>
                    <a:pt x="290" y="81"/>
                  </a:moveTo>
                  <a:lnTo>
                    <a:pt x="290" y="81"/>
                  </a:lnTo>
                  <a:lnTo>
                    <a:pt x="288" y="81"/>
                  </a:lnTo>
                  <a:lnTo>
                    <a:pt x="28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90" y="81"/>
                  </a:lnTo>
                  <a:lnTo>
                    <a:pt x="290" y="81"/>
                  </a:lnTo>
                  <a:close/>
                  <a:moveTo>
                    <a:pt x="49" y="278"/>
                  </a:moveTo>
                  <a:lnTo>
                    <a:pt x="49" y="278"/>
                  </a:lnTo>
                  <a:lnTo>
                    <a:pt x="48" y="281"/>
                  </a:lnTo>
                  <a:lnTo>
                    <a:pt x="48" y="281"/>
                  </a:lnTo>
                  <a:lnTo>
                    <a:pt x="49" y="278"/>
                  </a:lnTo>
                  <a:lnTo>
                    <a:pt x="49" y="278"/>
                  </a:lnTo>
                  <a:close/>
                  <a:moveTo>
                    <a:pt x="159" y="244"/>
                  </a:moveTo>
                  <a:lnTo>
                    <a:pt x="159" y="24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0" y="244"/>
                  </a:lnTo>
                  <a:lnTo>
                    <a:pt x="159" y="244"/>
                  </a:lnTo>
                  <a:lnTo>
                    <a:pt x="159" y="244"/>
                  </a:lnTo>
                  <a:close/>
                  <a:moveTo>
                    <a:pt x="182" y="246"/>
                  </a:moveTo>
                  <a:lnTo>
                    <a:pt x="182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2" y="246"/>
                  </a:lnTo>
                  <a:lnTo>
                    <a:pt x="182" y="246"/>
                  </a:lnTo>
                  <a:close/>
                  <a:moveTo>
                    <a:pt x="219" y="197"/>
                  </a:moveTo>
                  <a:lnTo>
                    <a:pt x="219" y="197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17" y="197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19" y="197"/>
                  </a:lnTo>
                  <a:lnTo>
                    <a:pt x="219" y="197"/>
                  </a:lnTo>
                  <a:close/>
                  <a:moveTo>
                    <a:pt x="85" y="329"/>
                  </a:moveTo>
                  <a:lnTo>
                    <a:pt x="85" y="329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6" y="329"/>
                  </a:lnTo>
                  <a:lnTo>
                    <a:pt x="86" y="329"/>
                  </a:lnTo>
                  <a:lnTo>
                    <a:pt x="85" y="329"/>
                  </a:lnTo>
                  <a:lnTo>
                    <a:pt x="85" y="329"/>
                  </a:lnTo>
                  <a:close/>
                  <a:moveTo>
                    <a:pt x="271" y="68"/>
                  </a:moveTo>
                  <a:lnTo>
                    <a:pt x="271" y="68"/>
                  </a:lnTo>
                  <a:lnTo>
                    <a:pt x="273" y="68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1" y="68"/>
                  </a:lnTo>
                  <a:lnTo>
                    <a:pt x="271" y="68"/>
                  </a:lnTo>
                  <a:close/>
                  <a:moveTo>
                    <a:pt x="115" y="221"/>
                  </a:moveTo>
                  <a:lnTo>
                    <a:pt x="115" y="221"/>
                  </a:lnTo>
                  <a:lnTo>
                    <a:pt x="116" y="221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5" y="221"/>
                  </a:lnTo>
                  <a:lnTo>
                    <a:pt x="115" y="221"/>
                  </a:lnTo>
                  <a:close/>
                  <a:moveTo>
                    <a:pt x="58" y="254"/>
                  </a:moveTo>
                  <a:lnTo>
                    <a:pt x="58" y="254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4"/>
                  </a:lnTo>
                  <a:lnTo>
                    <a:pt x="58" y="254"/>
                  </a:lnTo>
                  <a:close/>
                  <a:moveTo>
                    <a:pt x="71" y="297"/>
                  </a:moveTo>
                  <a:lnTo>
                    <a:pt x="71" y="297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69" y="298"/>
                  </a:lnTo>
                  <a:lnTo>
                    <a:pt x="69" y="298"/>
                  </a:lnTo>
                  <a:lnTo>
                    <a:pt x="71" y="297"/>
                  </a:lnTo>
                  <a:lnTo>
                    <a:pt x="71" y="297"/>
                  </a:lnTo>
                  <a:close/>
                  <a:moveTo>
                    <a:pt x="281" y="76"/>
                  </a:moveTo>
                  <a:lnTo>
                    <a:pt x="281" y="76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1" y="76"/>
                  </a:lnTo>
                  <a:lnTo>
                    <a:pt x="281" y="76"/>
                  </a:lnTo>
                  <a:close/>
                  <a:moveTo>
                    <a:pt x="143" y="240"/>
                  </a:moveTo>
                  <a:lnTo>
                    <a:pt x="143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38"/>
                  </a:lnTo>
                  <a:lnTo>
                    <a:pt x="143" y="240"/>
                  </a:lnTo>
                  <a:lnTo>
                    <a:pt x="143" y="240"/>
                  </a:lnTo>
                  <a:close/>
                  <a:moveTo>
                    <a:pt x="99" y="236"/>
                  </a:move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close/>
                  <a:moveTo>
                    <a:pt x="204" y="234"/>
                  </a:moveTo>
                  <a:lnTo>
                    <a:pt x="204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6" y="233"/>
                  </a:lnTo>
                  <a:lnTo>
                    <a:pt x="206" y="233"/>
                  </a:lnTo>
                  <a:lnTo>
                    <a:pt x="204" y="234"/>
                  </a:lnTo>
                  <a:lnTo>
                    <a:pt x="204" y="234"/>
                  </a:lnTo>
                  <a:close/>
                  <a:moveTo>
                    <a:pt x="112" y="196"/>
                  </a:moveTo>
                  <a:lnTo>
                    <a:pt x="112" y="196"/>
                  </a:lnTo>
                  <a:lnTo>
                    <a:pt x="112" y="197"/>
                  </a:lnTo>
                  <a:lnTo>
                    <a:pt x="112" y="197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4"/>
                  </a:lnTo>
                  <a:lnTo>
                    <a:pt x="112" y="196"/>
                  </a:lnTo>
                  <a:lnTo>
                    <a:pt x="112" y="196"/>
                  </a:lnTo>
                  <a:close/>
                  <a:moveTo>
                    <a:pt x="264" y="74"/>
                  </a:moveTo>
                  <a:lnTo>
                    <a:pt x="264" y="74"/>
                  </a:lnTo>
                  <a:lnTo>
                    <a:pt x="264" y="74"/>
                  </a:lnTo>
                  <a:lnTo>
                    <a:pt x="263" y="74"/>
                  </a:lnTo>
                  <a:lnTo>
                    <a:pt x="263" y="74"/>
                  </a:lnTo>
                  <a:lnTo>
                    <a:pt x="264" y="74"/>
                  </a:lnTo>
                  <a:lnTo>
                    <a:pt x="264" y="74"/>
                  </a:lnTo>
                  <a:close/>
                  <a:moveTo>
                    <a:pt x="268" y="132"/>
                  </a:moveTo>
                  <a:lnTo>
                    <a:pt x="268" y="132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8" y="132"/>
                  </a:lnTo>
                  <a:lnTo>
                    <a:pt x="268" y="132"/>
                  </a:lnTo>
                  <a:close/>
                  <a:moveTo>
                    <a:pt x="261" y="130"/>
                  </a:moveTo>
                  <a:lnTo>
                    <a:pt x="261" y="130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1" y="130"/>
                  </a:lnTo>
                  <a:lnTo>
                    <a:pt x="261" y="130"/>
                  </a:lnTo>
                  <a:close/>
                  <a:moveTo>
                    <a:pt x="129" y="229"/>
                  </a:moveTo>
                  <a:lnTo>
                    <a:pt x="129" y="229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9" y="230"/>
                  </a:lnTo>
                  <a:lnTo>
                    <a:pt x="129" y="229"/>
                  </a:lnTo>
                  <a:lnTo>
                    <a:pt x="129" y="229"/>
                  </a:lnTo>
                  <a:close/>
                  <a:moveTo>
                    <a:pt x="231" y="71"/>
                  </a:move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close/>
                  <a:moveTo>
                    <a:pt x="79" y="335"/>
                  </a:moveTo>
                  <a:lnTo>
                    <a:pt x="79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4"/>
                  </a:lnTo>
                  <a:lnTo>
                    <a:pt x="81" y="334"/>
                  </a:lnTo>
                  <a:lnTo>
                    <a:pt x="79" y="335"/>
                  </a:lnTo>
                  <a:lnTo>
                    <a:pt x="79" y="335"/>
                  </a:lnTo>
                  <a:close/>
                  <a:moveTo>
                    <a:pt x="72" y="328"/>
                  </a:moveTo>
                  <a:lnTo>
                    <a:pt x="72" y="328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2" y="328"/>
                  </a:lnTo>
                  <a:lnTo>
                    <a:pt x="72" y="328"/>
                  </a:lnTo>
                  <a:close/>
                  <a:moveTo>
                    <a:pt x="301" y="88"/>
                  </a:moveTo>
                  <a:lnTo>
                    <a:pt x="301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1" y="88"/>
                  </a:lnTo>
                  <a:lnTo>
                    <a:pt x="301" y="88"/>
                  </a:lnTo>
                  <a:close/>
                  <a:moveTo>
                    <a:pt x="264" y="112"/>
                  </a:moveTo>
                  <a:lnTo>
                    <a:pt x="264" y="112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4" y="112"/>
                  </a:lnTo>
                  <a:lnTo>
                    <a:pt x="264" y="112"/>
                  </a:lnTo>
                  <a:close/>
                  <a:moveTo>
                    <a:pt x="261" y="143"/>
                  </a:moveTo>
                  <a:lnTo>
                    <a:pt x="261" y="143"/>
                  </a:lnTo>
                  <a:lnTo>
                    <a:pt x="263" y="143"/>
                  </a:lnTo>
                  <a:lnTo>
                    <a:pt x="263" y="143"/>
                  </a:lnTo>
                  <a:lnTo>
                    <a:pt x="261" y="143"/>
                  </a:lnTo>
                  <a:lnTo>
                    <a:pt x="261" y="143"/>
                  </a:lnTo>
                  <a:lnTo>
                    <a:pt x="261" y="143"/>
                  </a:lnTo>
                  <a:close/>
                  <a:moveTo>
                    <a:pt x="82" y="302"/>
                  </a:move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4" y="301"/>
                  </a:lnTo>
                  <a:lnTo>
                    <a:pt x="84" y="301"/>
                  </a:lnTo>
                  <a:lnTo>
                    <a:pt x="82" y="301"/>
                  </a:lnTo>
                  <a:lnTo>
                    <a:pt x="82" y="301"/>
                  </a:lnTo>
                  <a:lnTo>
                    <a:pt x="82" y="302"/>
                  </a:lnTo>
                  <a:lnTo>
                    <a:pt x="82" y="302"/>
                  </a:lnTo>
                  <a:close/>
                  <a:moveTo>
                    <a:pt x="89" y="304"/>
                  </a:moveTo>
                  <a:lnTo>
                    <a:pt x="89" y="304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4"/>
                  </a:lnTo>
                  <a:lnTo>
                    <a:pt x="89" y="304"/>
                  </a:lnTo>
                  <a:close/>
                  <a:moveTo>
                    <a:pt x="153" y="233"/>
                  </a:moveTo>
                  <a:lnTo>
                    <a:pt x="153" y="233"/>
                  </a:lnTo>
                  <a:lnTo>
                    <a:pt x="153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3" y="233"/>
                  </a:lnTo>
                  <a:lnTo>
                    <a:pt x="153" y="233"/>
                  </a:lnTo>
                  <a:close/>
                  <a:moveTo>
                    <a:pt x="298" y="57"/>
                  </a:moveTo>
                  <a:lnTo>
                    <a:pt x="298" y="57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298" y="57"/>
                  </a:lnTo>
                  <a:lnTo>
                    <a:pt x="298" y="57"/>
                  </a:lnTo>
                  <a:close/>
                  <a:moveTo>
                    <a:pt x="112" y="256"/>
                  </a:moveTo>
                  <a:lnTo>
                    <a:pt x="112" y="256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2" y="254"/>
                  </a:lnTo>
                  <a:lnTo>
                    <a:pt x="112" y="256"/>
                  </a:lnTo>
                  <a:lnTo>
                    <a:pt x="112" y="256"/>
                  </a:lnTo>
                  <a:close/>
                  <a:moveTo>
                    <a:pt x="78" y="322"/>
                  </a:moveTo>
                  <a:lnTo>
                    <a:pt x="78" y="322"/>
                  </a:lnTo>
                  <a:lnTo>
                    <a:pt x="79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2"/>
                  </a:lnTo>
                  <a:lnTo>
                    <a:pt x="78" y="322"/>
                  </a:lnTo>
                  <a:close/>
                  <a:moveTo>
                    <a:pt x="274" y="146"/>
                  </a:moveTo>
                  <a:lnTo>
                    <a:pt x="274" y="146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4" y="146"/>
                  </a:lnTo>
                  <a:lnTo>
                    <a:pt x="274" y="146"/>
                  </a:lnTo>
                  <a:close/>
                  <a:moveTo>
                    <a:pt x="271" y="64"/>
                  </a:move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1" y="64"/>
                  </a:lnTo>
                  <a:lnTo>
                    <a:pt x="271" y="64"/>
                  </a:lnTo>
                  <a:close/>
                  <a:moveTo>
                    <a:pt x="72" y="234"/>
                  </a:moveTo>
                  <a:lnTo>
                    <a:pt x="72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4"/>
                  </a:lnTo>
                  <a:close/>
                  <a:moveTo>
                    <a:pt x="169" y="237"/>
                  </a:move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7" y="237"/>
                  </a:lnTo>
                  <a:lnTo>
                    <a:pt x="167" y="237"/>
                  </a:lnTo>
                  <a:lnTo>
                    <a:pt x="169" y="237"/>
                  </a:lnTo>
                  <a:lnTo>
                    <a:pt x="169" y="237"/>
                  </a:lnTo>
                  <a:close/>
                  <a:moveTo>
                    <a:pt x="237" y="192"/>
                  </a:moveTo>
                  <a:lnTo>
                    <a:pt x="237" y="192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7" y="192"/>
                  </a:lnTo>
                  <a:lnTo>
                    <a:pt x="237" y="192"/>
                  </a:lnTo>
                  <a:close/>
                  <a:moveTo>
                    <a:pt x="40" y="295"/>
                  </a:moveTo>
                  <a:lnTo>
                    <a:pt x="40" y="295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close/>
                  <a:moveTo>
                    <a:pt x="109" y="244"/>
                  </a:moveTo>
                  <a:lnTo>
                    <a:pt x="109" y="244"/>
                  </a:lnTo>
                  <a:lnTo>
                    <a:pt x="109" y="246"/>
                  </a:lnTo>
                  <a:lnTo>
                    <a:pt x="109" y="246"/>
                  </a:lnTo>
                  <a:lnTo>
                    <a:pt x="109" y="244"/>
                  </a:lnTo>
                  <a:lnTo>
                    <a:pt x="109" y="244"/>
                  </a:lnTo>
                  <a:close/>
                  <a:moveTo>
                    <a:pt x="260" y="58"/>
                  </a:moveTo>
                  <a:lnTo>
                    <a:pt x="260" y="58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0" y="58"/>
                  </a:lnTo>
                  <a:lnTo>
                    <a:pt x="260" y="58"/>
                  </a:lnTo>
                  <a:close/>
                  <a:moveTo>
                    <a:pt x="244" y="148"/>
                  </a:moveTo>
                  <a:lnTo>
                    <a:pt x="244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4" y="148"/>
                  </a:lnTo>
                  <a:lnTo>
                    <a:pt x="244" y="148"/>
                  </a:lnTo>
                  <a:close/>
                  <a:moveTo>
                    <a:pt x="85" y="236"/>
                  </a:moveTo>
                  <a:lnTo>
                    <a:pt x="85" y="236"/>
                  </a:lnTo>
                  <a:lnTo>
                    <a:pt x="84" y="237"/>
                  </a:lnTo>
                  <a:lnTo>
                    <a:pt x="84" y="237"/>
                  </a:lnTo>
                  <a:lnTo>
                    <a:pt x="85" y="237"/>
                  </a:lnTo>
                  <a:lnTo>
                    <a:pt x="85" y="236"/>
                  </a:lnTo>
                  <a:lnTo>
                    <a:pt x="85" y="236"/>
                  </a:lnTo>
                  <a:close/>
                  <a:moveTo>
                    <a:pt x="318" y="86"/>
                  </a:moveTo>
                  <a:lnTo>
                    <a:pt x="318" y="86"/>
                  </a:lnTo>
                  <a:lnTo>
                    <a:pt x="318" y="88"/>
                  </a:lnTo>
                  <a:lnTo>
                    <a:pt x="318" y="88"/>
                  </a:lnTo>
                  <a:lnTo>
                    <a:pt x="319" y="88"/>
                  </a:lnTo>
                  <a:lnTo>
                    <a:pt x="319" y="88"/>
                  </a:lnTo>
                  <a:lnTo>
                    <a:pt x="318" y="86"/>
                  </a:lnTo>
                  <a:lnTo>
                    <a:pt x="318" y="86"/>
                  </a:lnTo>
                  <a:close/>
                  <a:moveTo>
                    <a:pt x="302" y="15"/>
                  </a:moveTo>
                  <a:lnTo>
                    <a:pt x="302" y="15"/>
                  </a:lnTo>
                  <a:lnTo>
                    <a:pt x="302" y="15"/>
                  </a:lnTo>
                  <a:lnTo>
                    <a:pt x="302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2" y="15"/>
                  </a:lnTo>
                  <a:lnTo>
                    <a:pt x="302" y="15"/>
                  </a:lnTo>
                  <a:close/>
                  <a:moveTo>
                    <a:pt x="150" y="243"/>
                  </a:moveTo>
                  <a:lnTo>
                    <a:pt x="150" y="243"/>
                  </a:lnTo>
                  <a:lnTo>
                    <a:pt x="152" y="244"/>
                  </a:lnTo>
                  <a:lnTo>
                    <a:pt x="152" y="244"/>
                  </a:lnTo>
                  <a:lnTo>
                    <a:pt x="152" y="243"/>
                  </a:lnTo>
                  <a:lnTo>
                    <a:pt x="150" y="243"/>
                  </a:lnTo>
                  <a:lnTo>
                    <a:pt x="150" y="243"/>
                  </a:lnTo>
                  <a:close/>
                  <a:moveTo>
                    <a:pt x="109" y="258"/>
                  </a:moveTo>
                  <a:lnTo>
                    <a:pt x="109" y="258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58"/>
                  </a:lnTo>
                  <a:lnTo>
                    <a:pt x="109" y="258"/>
                  </a:lnTo>
                  <a:close/>
                  <a:moveTo>
                    <a:pt x="285" y="82"/>
                  </a:move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close/>
                  <a:moveTo>
                    <a:pt x="65" y="338"/>
                  </a:moveTo>
                  <a:lnTo>
                    <a:pt x="65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5" y="338"/>
                  </a:lnTo>
                  <a:lnTo>
                    <a:pt x="65" y="338"/>
                  </a:lnTo>
                  <a:close/>
                  <a:moveTo>
                    <a:pt x="238" y="72"/>
                  </a:moveTo>
                  <a:lnTo>
                    <a:pt x="23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2"/>
                  </a:lnTo>
                  <a:lnTo>
                    <a:pt x="237" y="72"/>
                  </a:lnTo>
                  <a:lnTo>
                    <a:pt x="238" y="72"/>
                  </a:lnTo>
                  <a:lnTo>
                    <a:pt x="238" y="72"/>
                  </a:lnTo>
                  <a:close/>
                  <a:moveTo>
                    <a:pt x="301" y="51"/>
                  </a:moveTo>
                  <a:lnTo>
                    <a:pt x="301" y="51"/>
                  </a:lnTo>
                  <a:lnTo>
                    <a:pt x="302" y="51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51"/>
                  </a:lnTo>
                  <a:lnTo>
                    <a:pt x="301" y="51"/>
                  </a:lnTo>
                  <a:close/>
                  <a:moveTo>
                    <a:pt x="45" y="334"/>
                  </a:moveTo>
                  <a:lnTo>
                    <a:pt x="45" y="334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4"/>
                  </a:lnTo>
                  <a:lnTo>
                    <a:pt x="45" y="334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close/>
                  <a:moveTo>
                    <a:pt x="256" y="173"/>
                  </a:moveTo>
                  <a:lnTo>
                    <a:pt x="256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3"/>
                  </a:lnTo>
                  <a:lnTo>
                    <a:pt x="256" y="173"/>
                  </a:lnTo>
                  <a:close/>
                  <a:moveTo>
                    <a:pt x="40" y="328"/>
                  </a:moveTo>
                  <a:lnTo>
                    <a:pt x="40" y="328"/>
                  </a:lnTo>
                  <a:lnTo>
                    <a:pt x="41" y="328"/>
                  </a:lnTo>
                  <a:lnTo>
                    <a:pt x="41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close/>
                  <a:moveTo>
                    <a:pt x="85" y="250"/>
                  </a:moveTo>
                  <a:lnTo>
                    <a:pt x="85" y="250"/>
                  </a:lnTo>
                  <a:lnTo>
                    <a:pt x="84" y="250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5" y="250"/>
                  </a:lnTo>
                  <a:lnTo>
                    <a:pt x="85" y="250"/>
                  </a:lnTo>
                  <a:close/>
                  <a:moveTo>
                    <a:pt x="116" y="226"/>
                  </a:move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close/>
                  <a:moveTo>
                    <a:pt x="79" y="221"/>
                  </a:moveTo>
                  <a:lnTo>
                    <a:pt x="79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close/>
                  <a:moveTo>
                    <a:pt x="61" y="283"/>
                  </a:move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3"/>
                  </a:lnTo>
                  <a:lnTo>
                    <a:pt x="61" y="283"/>
                  </a:lnTo>
                  <a:close/>
                  <a:moveTo>
                    <a:pt x="160" y="236"/>
                  </a:move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close/>
                  <a:moveTo>
                    <a:pt x="229" y="177"/>
                  </a:moveTo>
                  <a:lnTo>
                    <a:pt x="229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29" y="177"/>
                  </a:lnTo>
                  <a:lnTo>
                    <a:pt x="229" y="177"/>
                  </a:lnTo>
                  <a:close/>
                  <a:moveTo>
                    <a:pt x="290" y="89"/>
                  </a:move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close/>
                  <a:moveTo>
                    <a:pt x="112" y="206"/>
                  </a:moveTo>
                  <a:lnTo>
                    <a:pt x="112" y="206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1" y="206"/>
                  </a:lnTo>
                  <a:lnTo>
                    <a:pt x="111" y="206"/>
                  </a:lnTo>
                  <a:lnTo>
                    <a:pt x="111" y="207"/>
                  </a:lnTo>
                  <a:lnTo>
                    <a:pt x="111" y="207"/>
                  </a:lnTo>
                  <a:lnTo>
                    <a:pt x="112" y="206"/>
                  </a:lnTo>
                  <a:lnTo>
                    <a:pt x="112" y="206"/>
                  </a:lnTo>
                  <a:close/>
                  <a:moveTo>
                    <a:pt x="334" y="101"/>
                  </a:moveTo>
                  <a:lnTo>
                    <a:pt x="334" y="101"/>
                  </a:lnTo>
                  <a:lnTo>
                    <a:pt x="334" y="101"/>
                  </a:lnTo>
                  <a:lnTo>
                    <a:pt x="334" y="101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101"/>
                  </a:lnTo>
                  <a:lnTo>
                    <a:pt x="334" y="101"/>
                  </a:lnTo>
                  <a:close/>
                  <a:moveTo>
                    <a:pt x="75" y="183"/>
                  </a:moveTo>
                  <a:lnTo>
                    <a:pt x="75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5" y="183"/>
                  </a:lnTo>
                  <a:lnTo>
                    <a:pt x="75" y="183"/>
                  </a:lnTo>
                  <a:close/>
                  <a:moveTo>
                    <a:pt x="72" y="186"/>
                  </a:moveTo>
                  <a:lnTo>
                    <a:pt x="72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72" y="186"/>
                  </a:lnTo>
                  <a:lnTo>
                    <a:pt x="72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10919701" y="5528819"/>
            <a:ext cx="1045633" cy="996951"/>
            <a:chOff x="4256088" y="1033463"/>
            <a:chExt cx="784225" cy="747713"/>
          </a:xfrm>
        </p:grpSpPr>
        <p:sp>
          <p:nvSpPr>
            <p:cNvPr id="19" name="Freeform 102"/>
            <p:cNvSpPr>
              <a:spLocks/>
            </p:cNvSpPr>
            <p:nvPr/>
          </p:nvSpPr>
          <p:spPr bwMode="auto">
            <a:xfrm>
              <a:off x="4311651" y="1282700"/>
              <a:ext cx="34925" cy="16668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3"/>
                </a:cxn>
                <a:cxn ang="0">
                  <a:pos x="30" y="48"/>
                </a:cxn>
                <a:cxn ang="0">
                  <a:pos x="24" y="63"/>
                </a:cxn>
                <a:cxn ang="0">
                  <a:pos x="18" y="80"/>
                </a:cxn>
                <a:cxn ang="0">
                  <a:pos x="14" y="98"/>
                </a:cxn>
                <a:cxn ang="0">
                  <a:pos x="11" y="116"/>
                </a:cxn>
                <a:cxn ang="0">
                  <a:pos x="10" y="135"/>
                </a:cxn>
                <a:cxn ang="0">
                  <a:pos x="9" y="154"/>
                </a:cxn>
                <a:cxn ang="0">
                  <a:pos x="9" y="174"/>
                </a:cxn>
                <a:cxn ang="0">
                  <a:pos x="10" y="194"/>
                </a:cxn>
                <a:cxn ang="0">
                  <a:pos x="13" y="235"/>
                </a:cxn>
                <a:cxn ang="0">
                  <a:pos x="21" y="315"/>
                </a:cxn>
                <a:cxn ang="0">
                  <a:pos x="21" y="315"/>
                </a:cxn>
                <a:cxn ang="0">
                  <a:pos x="17" y="301"/>
                </a:cxn>
                <a:cxn ang="0">
                  <a:pos x="14" y="285"/>
                </a:cxn>
                <a:cxn ang="0">
                  <a:pos x="10" y="268"/>
                </a:cxn>
                <a:cxn ang="0">
                  <a:pos x="6" y="250"/>
                </a:cxn>
                <a:cxn ang="0">
                  <a:pos x="4" y="230"/>
                </a:cxn>
                <a:cxn ang="0">
                  <a:pos x="2" y="210"/>
                </a:cxn>
                <a:cxn ang="0">
                  <a:pos x="0" y="190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2" y="109"/>
                </a:cxn>
                <a:cxn ang="0">
                  <a:pos x="5" y="90"/>
                </a:cxn>
                <a:cxn ang="0">
                  <a:pos x="9" y="73"/>
                </a:cxn>
                <a:cxn ang="0">
                  <a:pos x="14" y="56"/>
                </a:cxn>
                <a:cxn ang="0">
                  <a:pos x="19" y="4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4" y="19"/>
                </a:cxn>
                <a:cxn ang="0">
                  <a:pos x="41" y="13"/>
                </a:cxn>
                <a:cxn ang="0">
                  <a:pos x="48" y="7"/>
                </a:cxn>
                <a:cxn ang="0">
                  <a:pos x="55" y="2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3" y="1"/>
                </a:cxn>
                <a:cxn ang="0">
                  <a:pos x="65" y="2"/>
                </a:cxn>
                <a:cxn ang="0">
                  <a:pos x="66" y="6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5" y="12"/>
                </a:cxn>
                <a:cxn ang="0">
                  <a:pos x="65" y="15"/>
                </a:cxn>
                <a:cxn ang="0">
                  <a:pos x="63" y="16"/>
                </a:cxn>
                <a:cxn ang="0">
                  <a:pos x="61" y="17"/>
                </a:cxn>
                <a:cxn ang="0">
                  <a:pos x="56" y="18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66" h="315">
                  <a:moveTo>
                    <a:pt x="48" y="21"/>
                  </a:moveTo>
                  <a:lnTo>
                    <a:pt x="48" y="21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4" y="63"/>
                  </a:lnTo>
                  <a:lnTo>
                    <a:pt x="18" y="80"/>
                  </a:lnTo>
                  <a:lnTo>
                    <a:pt x="14" y="98"/>
                  </a:lnTo>
                  <a:lnTo>
                    <a:pt x="11" y="116"/>
                  </a:lnTo>
                  <a:lnTo>
                    <a:pt x="10" y="135"/>
                  </a:lnTo>
                  <a:lnTo>
                    <a:pt x="9" y="154"/>
                  </a:lnTo>
                  <a:lnTo>
                    <a:pt x="9" y="174"/>
                  </a:lnTo>
                  <a:lnTo>
                    <a:pt x="10" y="194"/>
                  </a:lnTo>
                  <a:lnTo>
                    <a:pt x="13" y="235"/>
                  </a:lnTo>
                  <a:lnTo>
                    <a:pt x="21" y="315"/>
                  </a:lnTo>
                  <a:lnTo>
                    <a:pt x="21" y="315"/>
                  </a:lnTo>
                  <a:lnTo>
                    <a:pt x="17" y="301"/>
                  </a:lnTo>
                  <a:lnTo>
                    <a:pt x="14" y="285"/>
                  </a:lnTo>
                  <a:lnTo>
                    <a:pt x="10" y="268"/>
                  </a:lnTo>
                  <a:lnTo>
                    <a:pt x="6" y="250"/>
                  </a:lnTo>
                  <a:lnTo>
                    <a:pt x="4" y="230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9" y="73"/>
                  </a:lnTo>
                  <a:lnTo>
                    <a:pt x="14" y="56"/>
                  </a:lnTo>
                  <a:lnTo>
                    <a:pt x="19" y="4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8" y="7"/>
                  </a:lnTo>
                  <a:lnTo>
                    <a:pt x="55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03"/>
            <p:cNvSpPr>
              <a:spLocks noEditPoints="1"/>
            </p:cNvSpPr>
            <p:nvPr/>
          </p:nvSpPr>
          <p:spPr bwMode="auto">
            <a:xfrm>
              <a:off x="4733926" y="1322388"/>
              <a:ext cx="74613" cy="809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9"/>
                </a:cxn>
                <a:cxn ang="0">
                  <a:pos x="90" y="23"/>
                </a:cxn>
                <a:cxn ang="0">
                  <a:pos x="111" y="42"/>
                </a:cxn>
                <a:cxn ang="0">
                  <a:pos x="127" y="64"/>
                </a:cxn>
                <a:cxn ang="0">
                  <a:pos x="129" y="73"/>
                </a:cxn>
                <a:cxn ang="0">
                  <a:pos x="137" y="98"/>
                </a:cxn>
                <a:cxn ang="0">
                  <a:pos x="141" y="114"/>
                </a:cxn>
                <a:cxn ang="0">
                  <a:pos x="138" y="130"/>
                </a:cxn>
                <a:cxn ang="0">
                  <a:pos x="135" y="135"/>
                </a:cxn>
                <a:cxn ang="0">
                  <a:pos x="124" y="144"/>
                </a:cxn>
                <a:cxn ang="0">
                  <a:pos x="109" y="150"/>
                </a:cxn>
                <a:cxn ang="0">
                  <a:pos x="95" y="153"/>
                </a:cxn>
                <a:cxn ang="0">
                  <a:pos x="91" y="153"/>
                </a:cxn>
                <a:cxn ang="0">
                  <a:pos x="78" y="149"/>
                </a:cxn>
                <a:cxn ang="0">
                  <a:pos x="48" y="130"/>
                </a:cxn>
                <a:cxn ang="0">
                  <a:pos x="35" y="118"/>
                </a:cxn>
                <a:cxn ang="0">
                  <a:pos x="24" y="104"/>
                </a:cxn>
                <a:cxn ang="0">
                  <a:pos x="10" y="75"/>
                </a:cxn>
                <a:cxn ang="0">
                  <a:pos x="7" y="60"/>
                </a:cxn>
                <a:cxn ang="0">
                  <a:pos x="3" y="4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5" y="20"/>
                </a:cxn>
                <a:cxn ang="0">
                  <a:pos x="18" y="2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24" y="24"/>
                </a:cxn>
                <a:cxn ang="0">
                  <a:pos x="21" y="39"/>
                </a:cxn>
                <a:cxn ang="0">
                  <a:pos x="23" y="57"/>
                </a:cxn>
                <a:cxn ang="0">
                  <a:pos x="30" y="76"/>
                </a:cxn>
                <a:cxn ang="0">
                  <a:pos x="40" y="94"/>
                </a:cxn>
                <a:cxn ang="0">
                  <a:pos x="53" y="110"/>
                </a:cxn>
                <a:cxn ang="0">
                  <a:pos x="68" y="123"/>
                </a:cxn>
                <a:cxn ang="0">
                  <a:pos x="85" y="131"/>
                </a:cxn>
                <a:cxn ang="0">
                  <a:pos x="103" y="132"/>
                </a:cxn>
                <a:cxn ang="0">
                  <a:pos x="90" y="98"/>
                </a:cxn>
                <a:cxn ang="0">
                  <a:pos x="74" y="65"/>
                </a:cxn>
                <a:cxn ang="0">
                  <a:pos x="58" y="45"/>
                </a:cxn>
                <a:cxn ang="0">
                  <a:pos x="46" y="34"/>
                </a:cxn>
                <a:cxn ang="0">
                  <a:pos x="32" y="26"/>
                </a:cxn>
                <a:cxn ang="0">
                  <a:pos x="24" y="24"/>
                </a:cxn>
                <a:cxn ang="0">
                  <a:pos x="113" y="118"/>
                </a:cxn>
                <a:cxn ang="0">
                  <a:pos x="114" y="104"/>
                </a:cxn>
                <a:cxn ang="0">
                  <a:pos x="112" y="89"/>
                </a:cxn>
                <a:cxn ang="0">
                  <a:pos x="100" y="61"/>
                </a:cxn>
                <a:cxn ang="0">
                  <a:pos x="82" y="39"/>
                </a:cxn>
                <a:cxn ang="0">
                  <a:pos x="70" y="31"/>
                </a:cxn>
                <a:cxn ang="0">
                  <a:pos x="59" y="27"/>
                </a:cxn>
                <a:cxn ang="0">
                  <a:pos x="67" y="37"/>
                </a:cxn>
                <a:cxn ang="0">
                  <a:pos x="82" y="57"/>
                </a:cxn>
                <a:cxn ang="0">
                  <a:pos x="101" y="93"/>
                </a:cxn>
                <a:cxn ang="0">
                  <a:pos x="113" y="118"/>
                </a:cxn>
              </a:cxnLst>
              <a:rect l="0" t="0" r="r" b="b"/>
              <a:pathLst>
                <a:path w="141" h="153">
                  <a:moveTo>
                    <a:pt x="38" y="0"/>
                  </a:moveTo>
                  <a:lnTo>
                    <a:pt x="38" y="0"/>
                  </a:lnTo>
                  <a:lnTo>
                    <a:pt x="52" y="3"/>
                  </a:lnTo>
                  <a:lnTo>
                    <a:pt x="66" y="9"/>
                  </a:lnTo>
                  <a:lnTo>
                    <a:pt x="78" y="15"/>
                  </a:lnTo>
                  <a:lnTo>
                    <a:pt x="90" y="23"/>
                  </a:lnTo>
                  <a:lnTo>
                    <a:pt x="101" y="32"/>
                  </a:lnTo>
                  <a:lnTo>
                    <a:pt x="111" y="42"/>
                  </a:lnTo>
                  <a:lnTo>
                    <a:pt x="120" y="53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9" y="73"/>
                  </a:lnTo>
                  <a:lnTo>
                    <a:pt x="131" y="82"/>
                  </a:lnTo>
                  <a:lnTo>
                    <a:pt x="137" y="98"/>
                  </a:lnTo>
                  <a:lnTo>
                    <a:pt x="140" y="105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5"/>
                  </a:lnTo>
                  <a:lnTo>
                    <a:pt x="130" y="140"/>
                  </a:lnTo>
                  <a:lnTo>
                    <a:pt x="124" y="144"/>
                  </a:lnTo>
                  <a:lnTo>
                    <a:pt x="116" y="148"/>
                  </a:lnTo>
                  <a:lnTo>
                    <a:pt x="109" y="150"/>
                  </a:lnTo>
                  <a:lnTo>
                    <a:pt x="101" y="152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84" y="152"/>
                  </a:lnTo>
                  <a:lnTo>
                    <a:pt x="78" y="149"/>
                  </a:lnTo>
                  <a:lnTo>
                    <a:pt x="63" y="140"/>
                  </a:lnTo>
                  <a:lnTo>
                    <a:pt x="48" y="130"/>
                  </a:lnTo>
                  <a:lnTo>
                    <a:pt x="42" y="123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24" y="104"/>
                  </a:lnTo>
                  <a:lnTo>
                    <a:pt x="17" y="90"/>
                  </a:lnTo>
                  <a:lnTo>
                    <a:pt x="10" y="7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2" y="31"/>
                  </a:lnTo>
                  <a:lnTo>
                    <a:pt x="21" y="39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5"/>
                  </a:lnTo>
                  <a:lnTo>
                    <a:pt x="40" y="94"/>
                  </a:lnTo>
                  <a:lnTo>
                    <a:pt x="46" y="103"/>
                  </a:lnTo>
                  <a:lnTo>
                    <a:pt x="53" y="110"/>
                  </a:lnTo>
                  <a:lnTo>
                    <a:pt x="61" y="117"/>
                  </a:lnTo>
                  <a:lnTo>
                    <a:pt x="68" y="123"/>
                  </a:lnTo>
                  <a:lnTo>
                    <a:pt x="77" y="128"/>
                  </a:lnTo>
                  <a:lnTo>
                    <a:pt x="85" y="131"/>
                  </a:lnTo>
                  <a:lnTo>
                    <a:pt x="94" y="132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90" y="98"/>
                  </a:lnTo>
                  <a:lnTo>
                    <a:pt x="82" y="82"/>
                  </a:lnTo>
                  <a:lnTo>
                    <a:pt x="74" y="65"/>
                  </a:lnTo>
                  <a:lnTo>
                    <a:pt x="63" y="52"/>
                  </a:lnTo>
                  <a:lnTo>
                    <a:pt x="58" y="45"/>
                  </a:lnTo>
                  <a:lnTo>
                    <a:pt x="52" y="40"/>
                  </a:lnTo>
                  <a:lnTo>
                    <a:pt x="46" y="34"/>
                  </a:lnTo>
                  <a:lnTo>
                    <a:pt x="39" y="30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13" y="118"/>
                  </a:moveTo>
                  <a:lnTo>
                    <a:pt x="113" y="118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3" y="96"/>
                  </a:lnTo>
                  <a:lnTo>
                    <a:pt x="112" y="89"/>
                  </a:lnTo>
                  <a:lnTo>
                    <a:pt x="108" y="75"/>
                  </a:lnTo>
                  <a:lnTo>
                    <a:pt x="100" y="61"/>
                  </a:lnTo>
                  <a:lnTo>
                    <a:pt x="92" y="49"/>
                  </a:lnTo>
                  <a:lnTo>
                    <a:pt x="82" y="39"/>
                  </a:lnTo>
                  <a:lnTo>
                    <a:pt x="76" y="34"/>
                  </a:lnTo>
                  <a:lnTo>
                    <a:pt x="70" y="31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75" y="46"/>
                  </a:lnTo>
                  <a:lnTo>
                    <a:pt x="82" y="57"/>
                  </a:lnTo>
                  <a:lnTo>
                    <a:pt x="90" y="69"/>
                  </a:lnTo>
                  <a:lnTo>
                    <a:pt x="101" y="93"/>
                  </a:lnTo>
                  <a:lnTo>
                    <a:pt x="113" y="118"/>
                  </a:lnTo>
                  <a:lnTo>
                    <a:pt x="113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1" name="Freeform 104"/>
            <p:cNvSpPr>
              <a:spLocks/>
            </p:cNvSpPr>
            <p:nvPr/>
          </p:nvSpPr>
          <p:spPr bwMode="auto">
            <a:xfrm>
              <a:off x="4330701" y="1335088"/>
              <a:ext cx="12700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8" y="20"/>
                </a:cxn>
                <a:cxn ang="0">
                  <a:pos x="14" y="39"/>
                </a:cxn>
                <a:cxn ang="0">
                  <a:pos x="11" y="58"/>
                </a:cxn>
                <a:cxn ang="0">
                  <a:pos x="10" y="69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9"/>
                </a:cxn>
                <a:cxn ang="0">
                  <a:pos x="11" y="100"/>
                </a:cxn>
                <a:cxn ang="0">
                  <a:pos x="15" y="118"/>
                </a:cxn>
                <a:cxn ang="0">
                  <a:pos x="19" y="137"/>
                </a:cxn>
                <a:cxn ang="0">
                  <a:pos x="22" y="156"/>
                </a:cxn>
                <a:cxn ang="0">
                  <a:pos x="22" y="156"/>
                </a:cxn>
                <a:cxn ang="0">
                  <a:pos x="18" y="151"/>
                </a:cxn>
                <a:cxn ang="0">
                  <a:pos x="12" y="143"/>
                </a:cxn>
                <a:cxn ang="0">
                  <a:pos x="9" y="136"/>
                </a:cxn>
                <a:cxn ang="0">
                  <a:pos x="6" y="126"/>
                </a:cxn>
                <a:cxn ang="0">
                  <a:pos x="4" y="116"/>
                </a:cxn>
                <a:cxn ang="0">
                  <a:pos x="2" y="106"/>
                </a:cxn>
                <a:cxn ang="0">
                  <a:pos x="0" y="9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4" y="38"/>
                </a:cxn>
                <a:cxn ang="0">
                  <a:pos x="6" y="27"/>
                </a:cxn>
                <a:cxn ang="0">
                  <a:pos x="9" y="18"/>
                </a:cxn>
                <a:cxn ang="0">
                  <a:pos x="12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156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8" y="20"/>
                  </a:lnTo>
                  <a:lnTo>
                    <a:pt x="14" y="39"/>
                  </a:lnTo>
                  <a:lnTo>
                    <a:pt x="11" y="58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11" y="100"/>
                  </a:lnTo>
                  <a:lnTo>
                    <a:pt x="15" y="118"/>
                  </a:lnTo>
                  <a:lnTo>
                    <a:pt x="19" y="13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1"/>
                  </a:lnTo>
                  <a:lnTo>
                    <a:pt x="12" y="143"/>
                  </a:lnTo>
                  <a:lnTo>
                    <a:pt x="9" y="136"/>
                  </a:lnTo>
                  <a:lnTo>
                    <a:pt x="6" y="126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4" y="38"/>
                  </a:lnTo>
                  <a:lnTo>
                    <a:pt x="6" y="27"/>
                  </a:lnTo>
                  <a:lnTo>
                    <a:pt x="9" y="18"/>
                  </a:lnTo>
                  <a:lnTo>
                    <a:pt x="12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2" name="Freeform 105"/>
            <p:cNvSpPr>
              <a:spLocks/>
            </p:cNvSpPr>
            <p:nvPr/>
          </p:nvSpPr>
          <p:spPr bwMode="auto">
            <a:xfrm>
              <a:off x="4351338" y="1377950"/>
              <a:ext cx="6350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18"/>
                </a:cxn>
                <a:cxn ang="0">
                  <a:pos x="11" y="38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9" y="69"/>
                </a:cxn>
                <a:cxn ang="0">
                  <a:pos x="5" y="60"/>
                </a:cxn>
                <a:cxn ang="0">
                  <a:pos x="2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18"/>
                  </a:lnTo>
                  <a:lnTo>
                    <a:pt x="11" y="38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3" name="Freeform 106"/>
            <p:cNvSpPr>
              <a:spLocks/>
            </p:cNvSpPr>
            <p:nvPr/>
          </p:nvSpPr>
          <p:spPr bwMode="auto">
            <a:xfrm>
              <a:off x="4402138" y="1581150"/>
              <a:ext cx="793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31" y="30"/>
                </a:cxn>
                <a:cxn ang="0">
                  <a:pos x="56" y="56"/>
                </a:cxn>
                <a:cxn ang="0">
                  <a:pos x="68" y="68"/>
                </a:cxn>
                <a:cxn ang="0">
                  <a:pos x="81" y="80"/>
                </a:cxn>
                <a:cxn ang="0">
                  <a:pos x="95" y="91"/>
                </a:cxn>
                <a:cxn ang="0">
                  <a:pos x="110" y="101"/>
                </a:cxn>
                <a:cxn ang="0">
                  <a:pos x="110" y="101"/>
                </a:cxn>
                <a:cxn ang="0">
                  <a:pos x="119" y="108"/>
                </a:cxn>
                <a:cxn ang="0">
                  <a:pos x="130" y="113"/>
                </a:cxn>
                <a:cxn ang="0">
                  <a:pos x="141" y="119"/>
                </a:cxn>
                <a:cxn ang="0">
                  <a:pos x="145" y="124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0" y="126"/>
                </a:cxn>
                <a:cxn ang="0">
                  <a:pos x="130" y="123"/>
                </a:cxn>
                <a:cxn ang="0">
                  <a:pos x="121" y="118"/>
                </a:cxn>
                <a:cxn ang="0">
                  <a:pos x="114" y="114"/>
                </a:cxn>
                <a:cxn ang="0">
                  <a:pos x="98" y="104"/>
                </a:cxn>
                <a:cxn ang="0">
                  <a:pos x="84" y="91"/>
                </a:cxn>
                <a:cxn ang="0">
                  <a:pos x="70" y="79"/>
                </a:cxn>
                <a:cxn ang="0">
                  <a:pos x="56" y="66"/>
                </a:cxn>
                <a:cxn ang="0">
                  <a:pos x="43" y="53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26" y="35"/>
                </a:cxn>
                <a:cxn ang="0">
                  <a:pos x="23" y="30"/>
                </a:cxn>
                <a:cxn ang="0">
                  <a:pos x="15" y="21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8" h="12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1" y="30"/>
                  </a:lnTo>
                  <a:lnTo>
                    <a:pt x="56" y="56"/>
                  </a:lnTo>
                  <a:lnTo>
                    <a:pt x="68" y="68"/>
                  </a:lnTo>
                  <a:lnTo>
                    <a:pt x="81" y="80"/>
                  </a:lnTo>
                  <a:lnTo>
                    <a:pt x="95" y="9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9" y="108"/>
                  </a:lnTo>
                  <a:lnTo>
                    <a:pt x="130" y="113"/>
                  </a:lnTo>
                  <a:lnTo>
                    <a:pt x="141" y="119"/>
                  </a:lnTo>
                  <a:lnTo>
                    <a:pt x="145" y="12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0" y="126"/>
                  </a:lnTo>
                  <a:lnTo>
                    <a:pt x="130" y="123"/>
                  </a:lnTo>
                  <a:lnTo>
                    <a:pt x="121" y="118"/>
                  </a:lnTo>
                  <a:lnTo>
                    <a:pt x="114" y="114"/>
                  </a:lnTo>
                  <a:lnTo>
                    <a:pt x="98" y="104"/>
                  </a:lnTo>
                  <a:lnTo>
                    <a:pt x="84" y="91"/>
                  </a:lnTo>
                  <a:lnTo>
                    <a:pt x="70" y="79"/>
                  </a:lnTo>
                  <a:lnTo>
                    <a:pt x="56" y="66"/>
                  </a:lnTo>
                  <a:lnTo>
                    <a:pt x="43" y="5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35"/>
                  </a:lnTo>
                  <a:lnTo>
                    <a:pt x="23" y="30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07"/>
            <p:cNvSpPr>
              <a:spLocks/>
            </p:cNvSpPr>
            <p:nvPr/>
          </p:nvSpPr>
          <p:spPr bwMode="auto">
            <a:xfrm>
              <a:off x="4522788" y="1671638"/>
              <a:ext cx="219075" cy="587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7" y="35"/>
                </a:cxn>
                <a:cxn ang="0">
                  <a:pos x="115" y="51"/>
                </a:cxn>
                <a:cxn ang="0">
                  <a:pos x="154" y="67"/>
                </a:cxn>
                <a:cxn ang="0">
                  <a:pos x="175" y="73"/>
                </a:cxn>
                <a:cxn ang="0">
                  <a:pos x="195" y="80"/>
                </a:cxn>
                <a:cxn ang="0">
                  <a:pos x="217" y="86"/>
                </a:cxn>
                <a:cxn ang="0">
                  <a:pos x="239" y="92"/>
                </a:cxn>
                <a:cxn ang="0">
                  <a:pos x="262" y="96"/>
                </a:cxn>
                <a:cxn ang="0">
                  <a:pos x="284" y="99"/>
                </a:cxn>
                <a:cxn ang="0">
                  <a:pos x="309" y="101"/>
                </a:cxn>
                <a:cxn ang="0">
                  <a:pos x="333" y="103"/>
                </a:cxn>
                <a:cxn ang="0">
                  <a:pos x="333" y="103"/>
                </a:cxn>
                <a:cxn ang="0">
                  <a:pos x="344" y="103"/>
                </a:cxn>
                <a:cxn ang="0">
                  <a:pos x="354" y="102"/>
                </a:cxn>
                <a:cxn ang="0">
                  <a:pos x="375" y="101"/>
                </a:cxn>
                <a:cxn ang="0">
                  <a:pos x="386" y="101"/>
                </a:cxn>
                <a:cxn ang="0">
                  <a:pos x="395" y="102"/>
                </a:cxn>
                <a:cxn ang="0">
                  <a:pos x="405" y="106"/>
                </a:cxn>
                <a:cxn ang="0">
                  <a:pos x="414" y="110"/>
                </a:cxn>
                <a:cxn ang="0">
                  <a:pos x="414" y="110"/>
                </a:cxn>
                <a:cxn ang="0">
                  <a:pos x="384" y="112"/>
                </a:cxn>
                <a:cxn ang="0">
                  <a:pos x="355" y="113"/>
                </a:cxn>
                <a:cxn ang="0">
                  <a:pos x="327" y="112"/>
                </a:cxn>
                <a:cxn ang="0">
                  <a:pos x="298" y="110"/>
                </a:cxn>
                <a:cxn ang="0">
                  <a:pos x="270" y="106"/>
                </a:cxn>
                <a:cxn ang="0">
                  <a:pos x="242" y="100"/>
                </a:cxn>
                <a:cxn ang="0">
                  <a:pos x="216" y="94"/>
                </a:cxn>
                <a:cxn ang="0">
                  <a:pos x="189" y="86"/>
                </a:cxn>
                <a:cxn ang="0">
                  <a:pos x="163" y="79"/>
                </a:cxn>
                <a:cxn ang="0">
                  <a:pos x="137" y="69"/>
                </a:cxn>
                <a:cxn ang="0">
                  <a:pos x="113" y="60"/>
                </a:cxn>
                <a:cxn ang="0">
                  <a:pos x="88" y="49"/>
                </a:cxn>
                <a:cxn ang="0">
                  <a:pos x="65" y="37"/>
                </a:cxn>
                <a:cxn ang="0">
                  <a:pos x="42" y="25"/>
                </a:cxn>
                <a:cxn ang="0">
                  <a:pos x="21" y="1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14" h="113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7" y="35"/>
                  </a:lnTo>
                  <a:lnTo>
                    <a:pt x="115" y="51"/>
                  </a:lnTo>
                  <a:lnTo>
                    <a:pt x="154" y="67"/>
                  </a:lnTo>
                  <a:lnTo>
                    <a:pt x="175" y="73"/>
                  </a:lnTo>
                  <a:lnTo>
                    <a:pt x="195" y="80"/>
                  </a:lnTo>
                  <a:lnTo>
                    <a:pt x="217" y="86"/>
                  </a:lnTo>
                  <a:lnTo>
                    <a:pt x="239" y="92"/>
                  </a:lnTo>
                  <a:lnTo>
                    <a:pt x="262" y="96"/>
                  </a:lnTo>
                  <a:lnTo>
                    <a:pt x="284" y="99"/>
                  </a:lnTo>
                  <a:lnTo>
                    <a:pt x="309" y="101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44" y="103"/>
                  </a:lnTo>
                  <a:lnTo>
                    <a:pt x="354" y="102"/>
                  </a:lnTo>
                  <a:lnTo>
                    <a:pt x="375" y="101"/>
                  </a:lnTo>
                  <a:lnTo>
                    <a:pt x="386" y="101"/>
                  </a:lnTo>
                  <a:lnTo>
                    <a:pt x="395" y="102"/>
                  </a:lnTo>
                  <a:lnTo>
                    <a:pt x="405" y="106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384" y="112"/>
                  </a:lnTo>
                  <a:lnTo>
                    <a:pt x="355" y="113"/>
                  </a:lnTo>
                  <a:lnTo>
                    <a:pt x="327" y="112"/>
                  </a:lnTo>
                  <a:lnTo>
                    <a:pt x="298" y="110"/>
                  </a:lnTo>
                  <a:lnTo>
                    <a:pt x="270" y="106"/>
                  </a:lnTo>
                  <a:lnTo>
                    <a:pt x="242" y="100"/>
                  </a:lnTo>
                  <a:lnTo>
                    <a:pt x="216" y="94"/>
                  </a:lnTo>
                  <a:lnTo>
                    <a:pt x="189" y="86"/>
                  </a:lnTo>
                  <a:lnTo>
                    <a:pt x="163" y="79"/>
                  </a:lnTo>
                  <a:lnTo>
                    <a:pt x="137" y="69"/>
                  </a:lnTo>
                  <a:lnTo>
                    <a:pt x="113" y="60"/>
                  </a:lnTo>
                  <a:lnTo>
                    <a:pt x="88" y="49"/>
                  </a:lnTo>
                  <a:lnTo>
                    <a:pt x="65" y="37"/>
                  </a:lnTo>
                  <a:lnTo>
                    <a:pt x="42" y="25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5" name="Freeform 108"/>
            <p:cNvSpPr>
              <a:spLocks/>
            </p:cNvSpPr>
            <p:nvPr/>
          </p:nvSpPr>
          <p:spPr bwMode="auto">
            <a:xfrm>
              <a:off x="4573588" y="1673225"/>
              <a:ext cx="117475" cy="31750"/>
            </a:xfrm>
            <a:custGeom>
              <a:avLst/>
              <a:gdLst/>
              <a:ahLst/>
              <a:cxnLst>
                <a:cxn ang="0">
                  <a:pos x="222" y="54"/>
                </a:cxn>
                <a:cxn ang="0">
                  <a:pos x="222" y="54"/>
                </a:cxn>
                <a:cxn ang="0">
                  <a:pos x="216" y="58"/>
                </a:cxn>
                <a:cxn ang="0">
                  <a:pos x="208" y="60"/>
                </a:cxn>
                <a:cxn ang="0">
                  <a:pos x="202" y="60"/>
                </a:cxn>
                <a:cxn ang="0">
                  <a:pos x="195" y="60"/>
                </a:cxn>
                <a:cxn ang="0">
                  <a:pos x="180" y="57"/>
                </a:cxn>
                <a:cxn ang="0">
                  <a:pos x="165" y="52"/>
                </a:cxn>
                <a:cxn ang="0">
                  <a:pos x="165" y="52"/>
                </a:cxn>
                <a:cxn ang="0">
                  <a:pos x="121" y="44"/>
                </a:cxn>
                <a:cxn ang="0">
                  <a:pos x="98" y="38"/>
                </a:cxn>
                <a:cxn ang="0">
                  <a:pos x="77" y="32"/>
                </a:cxn>
                <a:cxn ang="0">
                  <a:pos x="55" y="26"/>
                </a:cxn>
                <a:cxn ang="0">
                  <a:pos x="35" y="18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8" y="3"/>
                </a:cxn>
                <a:cxn ang="0">
                  <a:pos x="35" y="9"/>
                </a:cxn>
                <a:cxn ang="0">
                  <a:pos x="52" y="18"/>
                </a:cxn>
                <a:cxn ang="0">
                  <a:pos x="61" y="21"/>
                </a:cxn>
                <a:cxn ang="0">
                  <a:pos x="69" y="24"/>
                </a:cxn>
                <a:cxn ang="0">
                  <a:pos x="69" y="24"/>
                </a:cxn>
                <a:cxn ang="0">
                  <a:pos x="96" y="32"/>
                </a:cxn>
                <a:cxn ang="0">
                  <a:pos x="127" y="39"/>
                </a:cxn>
                <a:cxn ang="0">
                  <a:pos x="160" y="46"/>
                </a:cxn>
                <a:cxn ang="0">
                  <a:pos x="177" y="48"/>
                </a:cxn>
                <a:cxn ang="0">
                  <a:pos x="193" y="49"/>
                </a:cxn>
                <a:cxn ang="0">
                  <a:pos x="193" y="49"/>
                </a:cxn>
                <a:cxn ang="0">
                  <a:pos x="201" y="49"/>
                </a:cxn>
                <a:cxn ang="0">
                  <a:pos x="208" y="49"/>
                </a:cxn>
                <a:cxn ang="0">
                  <a:pos x="212" y="49"/>
                </a:cxn>
                <a:cxn ang="0">
                  <a:pos x="216" y="50"/>
                </a:cxn>
                <a:cxn ang="0">
                  <a:pos x="219" y="51"/>
                </a:cxn>
                <a:cxn ang="0">
                  <a:pos x="222" y="54"/>
                </a:cxn>
                <a:cxn ang="0">
                  <a:pos x="222" y="54"/>
                </a:cxn>
              </a:cxnLst>
              <a:rect l="0" t="0" r="r" b="b"/>
              <a:pathLst>
                <a:path w="222" h="60">
                  <a:moveTo>
                    <a:pt x="222" y="54"/>
                  </a:moveTo>
                  <a:lnTo>
                    <a:pt x="222" y="54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5" y="60"/>
                  </a:lnTo>
                  <a:lnTo>
                    <a:pt x="180" y="57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21" y="44"/>
                  </a:lnTo>
                  <a:lnTo>
                    <a:pt x="98" y="38"/>
                  </a:lnTo>
                  <a:lnTo>
                    <a:pt x="77" y="32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35" y="9"/>
                  </a:lnTo>
                  <a:lnTo>
                    <a:pt x="52" y="18"/>
                  </a:lnTo>
                  <a:lnTo>
                    <a:pt x="61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96" y="32"/>
                  </a:lnTo>
                  <a:lnTo>
                    <a:pt x="127" y="39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201" y="49"/>
                  </a:lnTo>
                  <a:lnTo>
                    <a:pt x="208" y="49"/>
                  </a:lnTo>
                  <a:lnTo>
                    <a:pt x="212" y="49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6" name="Freeform 109"/>
            <p:cNvSpPr>
              <a:spLocks noEditPoints="1"/>
            </p:cNvSpPr>
            <p:nvPr/>
          </p:nvSpPr>
          <p:spPr bwMode="auto">
            <a:xfrm>
              <a:off x="4256088" y="1033463"/>
              <a:ext cx="784225" cy="747713"/>
            </a:xfrm>
            <a:custGeom>
              <a:avLst/>
              <a:gdLst/>
              <a:ahLst/>
              <a:cxnLst>
                <a:cxn ang="0">
                  <a:pos x="402" y="183"/>
                </a:cxn>
                <a:cxn ang="0">
                  <a:pos x="558" y="21"/>
                </a:cxn>
                <a:cxn ang="0">
                  <a:pos x="749" y="17"/>
                </a:cxn>
                <a:cxn ang="0">
                  <a:pos x="1125" y="200"/>
                </a:cxn>
                <a:cxn ang="0">
                  <a:pos x="1392" y="533"/>
                </a:cxn>
                <a:cxn ang="0">
                  <a:pos x="1473" y="988"/>
                </a:cxn>
                <a:cxn ang="0">
                  <a:pos x="1356" y="1217"/>
                </a:cxn>
                <a:cxn ang="0">
                  <a:pos x="1220" y="1333"/>
                </a:cxn>
                <a:cxn ang="0">
                  <a:pos x="808" y="1411"/>
                </a:cxn>
                <a:cxn ang="0">
                  <a:pos x="450" y="1301"/>
                </a:cxn>
                <a:cxn ang="0">
                  <a:pos x="205" y="1130"/>
                </a:cxn>
                <a:cxn ang="0">
                  <a:pos x="13" y="807"/>
                </a:cxn>
                <a:cxn ang="0">
                  <a:pos x="26" y="553"/>
                </a:cxn>
                <a:cxn ang="0">
                  <a:pos x="223" y="356"/>
                </a:cxn>
                <a:cxn ang="0">
                  <a:pos x="1383" y="1177"/>
                </a:cxn>
                <a:cxn ang="0">
                  <a:pos x="1444" y="1044"/>
                </a:cxn>
                <a:cxn ang="0">
                  <a:pos x="1440" y="707"/>
                </a:cxn>
                <a:cxn ang="0">
                  <a:pos x="1228" y="323"/>
                </a:cxn>
                <a:cxn ang="0">
                  <a:pos x="990" y="126"/>
                </a:cxn>
                <a:cxn ang="0">
                  <a:pos x="756" y="33"/>
                </a:cxn>
                <a:cxn ang="0">
                  <a:pos x="576" y="35"/>
                </a:cxn>
                <a:cxn ang="0">
                  <a:pos x="407" y="207"/>
                </a:cxn>
                <a:cxn ang="0">
                  <a:pos x="397" y="580"/>
                </a:cxn>
                <a:cxn ang="0">
                  <a:pos x="580" y="950"/>
                </a:cxn>
                <a:cxn ang="0">
                  <a:pos x="747" y="1113"/>
                </a:cxn>
                <a:cxn ang="0">
                  <a:pos x="1205" y="1257"/>
                </a:cxn>
                <a:cxn ang="0">
                  <a:pos x="358" y="481"/>
                </a:cxn>
                <a:cxn ang="0">
                  <a:pos x="1079" y="1301"/>
                </a:cxn>
                <a:cxn ang="0">
                  <a:pos x="760" y="1194"/>
                </a:cxn>
                <a:cxn ang="0">
                  <a:pos x="459" y="861"/>
                </a:cxn>
                <a:cxn ang="0">
                  <a:pos x="416" y="779"/>
                </a:cxn>
                <a:cxn ang="0">
                  <a:pos x="367" y="628"/>
                </a:cxn>
                <a:cxn ang="0">
                  <a:pos x="315" y="354"/>
                </a:cxn>
                <a:cxn ang="0">
                  <a:pos x="62" y="536"/>
                </a:cxn>
                <a:cxn ang="0">
                  <a:pos x="91" y="900"/>
                </a:cxn>
                <a:cxn ang="0">
                  <a:pos x="267" y="1111"/>
                </a:cxn>
                <a:cxn ang="0">
                  <a:pos x="367" y="1192"/>
                </a:cxn>
                <a:cxn ang="0">
                  <a:pos x="565" y="1299"/>
                </a:cxn>
                <a:cxn ang="0">
                  <a:pos x="707" y="1350"/>
                </a:cxn>
                <a:cxn ang="0">
                  <a:pos x="868" y="1367"/>
                </a:cxn>
                <a:cxn ang="0">
                  <a:pos x="1161" y="1316"/>
                </a:cxn>
                <a:cxn ang="0">
                  <a:pos x="361" y="497"/>
                </a:cxn>
                <a:cxn ang="0">
                  <a:pos x="401" y="680"/>
                </a:cxn>
                <a:cxn ang="0">
                  <a:pos x="613" y="1047"/>
                </a:cxn>
                <a:cxn ang="0">
                  <a:pos x="950" y="1262"/>
                </a:cxn>
                <a:cxn ang="0">
                  <a:pos x="994" y="1255"/>
                </a:cxn>
                <a:cxn ang="0">
                  <a:pos x="614" y="1006"/>
                </a:cxn>
                <a:cxn ang="0">
                  <a:pos x="372" y="546"/>
                </a:cxn>
                <a:cxn ang="0">
                  <a:pos x="34" y="589"/>
                </a:cxn>
                <a:cxn ang="0">
                  <a:pos x="21" y="789"/>
                </a:cxn>
                <a:cxn ang="0">
                  <a:pos x="118" y="998"/>
                </a:cxn>
                <a:cxn ang="0">
                  <a:pos x="239" y="1138"/>
                </a:cxn>
                <a:cxn ang="0">
                  <a:pos x="354" y="1227"/>
                </a:cxn>
                <a:cxn ang="0">
                  <a:pos x="741" y="1384"/>
                </a:cxn>
                <a:cxn ang="0">
                  <a:pos x="1209" y="1318"/>
                </a:cxn>
                <a:cxn ang="0">
                  <a:pos x="1254" y="1276"/>
                </a:cxn>
                <a:cxn ang="0">
                  <a:pos x="1096" y="1357"/>
                </a:cxn>
                <a:cxn ang="0">
                  <a:pos x="686" y="1357"/>
                </a:cxn>
                <a:cxn ang="0">
                  <a:pos x="431" y="1247"/>
                </a:cxn>
                <a:cxn ang="0">
                  <a:pos x="66" y="886"/>
                </a:cxn>
                <a:cxn ang="0">
                  <a:pos x="27" y="689"/>
                </a:cxn>
              </a:cxnLst>
              <a:rect l="0" t="0" r="r" b="b"/>
              <a:pathLst>
                <a:path w="1482" h="1414">
                  <a:moveTo>
                    <a:pt x="338" y="333"/>
                  </a:moveTo>
                  <a:lnTo>
                    <a:pt x="338" y="333"/>
                  </a:lnTo>
                  <a:lnTo>
                    <a:pt x="343" y="321"/>
                  </a:lnTo>
                  <a:lnTo>
                    <a:pt x="346" y="309"/>
                  </a:lnTo>
                  <a:lnTo>
                    <a:pt x="353" y="286"/>
                  </a:lnTo>
                  <a:lnTo>
                    <a:pt x="360" y="263"/>
                  </a:lnTo>
                  <a:lnTo>
                    <a:pt x="364" y="252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75" y="230"/>
                  </a:lnTo>
                  <a:lnTo>
                    <a:pt x="382" y="220"/>
                  </a:lnTo>
                  <a:lnTo>
                    <a:pt x="389" y="21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7" y="195"/>
                  </a:lnTo>
                  <a:lnTo>
                    <a:pt x="399" y="189"/>
                  </a:lnTo>
                  <a:lnTo>
                    <a:pt x="402" y="183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17" y="154"/>
                  </a:lnTo>
                  <a:lnTo>
                    <a:pt x="431" y="133"/>
                  </a:lnTo>
                  <a:lnTo>
                    <a:pt x="445" y="112"/>
                  </a:lnTo>
                  <a:lnTo>
                    <a:pt x="453" y="103"/>
                  </a:lnTo>
                  <a:lnTo>
                    <a:pt x="462" y="95"/>
                  </a:lnTo>
                  <a:lnTo>
                    <a:pt x="462" y="95"/>
                  </a:lnTo>
                  <a:lnTo>
                    <a:pt x="468" y="89"/>
                  </a:lnTo>
                  <a:lnTo>
                    <a:pt x="475" y="83"/>
                  </a:lnTo>
                  <a:lnTo>
                    <a:pt x="484" y="78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509" y="57"/>
                  </a:lnTo>
                  <a:lnTo>
                    <a:pt x="527" y="42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0" y="17"/>
                  </a:lnTo>
                  <a:lnTo>
                    <a:pt x="570" y="17"/>
                  </a:lnTo>
                  <a:lnTo>
                    <a:pt x="578" y="13"/>
                  </a:lnTo>
                  <a:lnTo>
                    <a:pt x="589" y="11"/>
                  </a:lnTo>
                  <a:lnTo>
                    <a:pt x="611" y="5"/>
                  </a:lnTo>
                  <a:lnTo>
                    <a:pt x="636" y="2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3" y="0"/>
                  </a:lnTo>
                  <a:lnTo>
                    <a:pt x="697" y="1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20" y="5"/>
                  </a:lnTo>
                  <a:lnTo>
                    <a:pt x="729" y="10"/>
                  </a:lnTo>
                  <a:lnTo>
                    <a:pt x="739" y="14"/>
                  </a:lnTo>
                  <a:lnTo>
                    <a:pt x="749" y="17"/>
                  </a:lnTo>
                  <a:lnTo>
                    <a:pt x="749" y="17"/>
                  </a:lnTo>
                  <a:lnTo>
                    <a:pt x="792" y="26"/>
                  </a:lnTo>
                  <a:lnTo>
                    <a:pt x="814" y="31"/>
                  </a:lnTo>
                  <a:lnTo>
                    <a:pt x="834" y="37"/>
                  </a:lnTo>
                  <a:lnTo>
                    <a:pt x="834" y="37"/>
                  </a:lnTo>
                  <a:lnTo>
                    <a:pt x="861" y="48"/>
                  </a:lnTo>
                  <a:lnTo>
                    <a:pt x="887" y="60"/>
                  </a:lnTo>
                  <a:lnTo>
                    <a:pt x="937" y="85"/>
                  </a:lnTo>
                  <a:lnTo>
                    <a:pt x="937" y="85"/>
                  </a:lnTo>
                  <a:lnTo>
                    <a:pt x="962" y="97"/>
                  </a:lnTo>
                  <a:lnTo>
                    <a:pt x="975" y="103"/>
                  </a:lnTo>
                  <a:lnTo>
                    <a:pt x="990" y="107"/>
                  </a:lnTo>
                  <a:lnTo>
                    <a:pt x="990" y="107"/>
                  </a:lnTo>
                  <a:lnTo>
                    <a:pt x="1025" y="129"/>
                  </a:lnTo>
                  <a:lnTo>
                    <a:pt x="1059" y="152"/>
                  </a:lnTo>
                  <a:lnTo>
                    <a:pt x="1092" y="176"/>
                  </a:lnTo>
                  <a:lnTo>
                    <a:pt x="1125" y="200"/>
                  </a:lnTo>
                  <a:lnTo>
                    <a:pt x="1125" y="200"/>
                  </a:lnTo>
                  <a:lnTo>
                    <a:pt x="1146" y="215"/>
                  </a:lnTo>
                  <a:lnTo>
                    <a:pt x="1165" y="233"/>
                  </a:lnTo>
                  <a:lnTo>
                    <a:pt x="1184" y="252"/>
                  </a:lnTo>
                  <a:lnTo>
                    <a:pt x="1202" y="271"/>
                  </a:lnTo>
                  <a:lnTo>
                    <a:pt x="1238" y="310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87" y="369"/>
                  </a:lnTo>
                  <a:lnTo>
                    <a:pt x="1301" y="388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42" y="445"/>
                  </a:lnTo>
                  <a:lnTo>
                    <a:pt x="1355" y="465"/>
                  </a:lnTo>
                  <a:lnTo>
                    <a:pt x="1367" y="485"/>
                  </a:lnTo>
                  <a:lnTo>
                    <a:pt x="1382" y="504"/>
                  </a:lnTo>
                  <a:lnTo>
                    <a:pt x="1382" y="504"/>
                  </a:lnTo>
                  <a:lnTo>
                    <a:pt x="1392" y="533"/>
                  </a:lnTo>
                  <a:lnTo>
                    <a:pt x="1404" y="562"/>
                  </a:lnTo>
                  <a:lnTo>
                    <a:pt x="1427" y="622"/>
                  </a:lnTo>
                  <a:lnTo>
                    <a:pt x="1439" y="652"/>
                  </a:lnTo>
                  <a:lnTo>
                    <a:pt x="1451" y="683"/>
                  </a:lnTo>
                  <a:lnTo>
                    <a:pt x="1459" y="715"/>
                  </a:lnTo>
                  <a:lnTo>
                    <a:pt x="1464" y="731"/>
                  </a:lnTo>
                  <a:lnTo>
                    <a:pt x="1467" y="747"/>
                  </a:lnTo>
                  <a:lnTo>
                    <a:pt x="1467" y="747"/>
                  </a:lnTo>
                  <a:lnTo>
                    <a:pt x="1473" y="783"/>
                  </a:lnTo>
                  <a:lnTo>
                    <a:pt x="1479" y="818"/>
                  </a:lnTo>
                  <a:lnTo>
                    <a:pt x="1481" y="853"/>
                  </a:lnTo>
                  <a:lnTo>
                    <a:pt x="1482" y="871"/>
                  </a:lnTo>
                  <a:lnTo>
                    <a:pt x="1482" y="890"/>
                  </a:lnTo>
                  <a:lnTo>
                    <a:pt x="1482" y="890"/>
                  </a:lnTo>
                  <a:lnTo>
                    <a:pt x="1480" y="922"/>
                  </a:lnTo>
                  <a:lnTo>
                    <a:pt x="1478" y="955"/>
                  </a:lnTo>
                  <a:lnTo>
                    <a:pt x="1473" y="988"/>
                  </a:lnTo>
                  <a:lnTo>
                    <a:pt x="1467" y="1021"/>
                  </a:lnTo>
                  <a:lnTo>
                    <a:pt x="1467" y="1021"/>
                  </a:lnTo>
                  <a:lnTo>
                    <a:pt x="1461" y="1047"/>
                  </a:lnTo>
                  <a:lnTo>
                    <a:pt x="1457" y="1060"/>
                  </a:lnTo>
                  <a:lnTo>
                    <a:pt x="1456" y="1073"/>
                  </a:lnTo>
                  <a:lnTo>
                    <a:pt x="1456" y="1073"/>
                  </a:lnTo>
                  <a:lnTo>
                    <a:pt x="1449" y="1097"/>
                  </a:lnTo>
                  <a:lnTo>
                    <a:pt x="1438" y="1122"/>
                  </a:lnTo>
                  <a:lnTo>
                    <a:pt x="1426" y="1145"/>
                  </a:lnTo>
                  <a:lnTo>
                    <a:pt x="1419" y="1155"/>
                  </a:lnTo>
                  <a:lnTo>
                    <a:pt x="1411" y="1165"/>
                  </a:lnTo>
                  <a:lnTo>
                    <a:pt x="1404" y="1176"/>
                  </a:lnTo>
                  <a:lnTo>
                    <a:pt x="1395" y="1185"/>
                  </a:lnTo>
                  <a:lnTo>
                    <a:pt x="1386" y="1194"/>
                  </a:lnTo>
                  <a:lnTo>
                    <a:pt x="1376" y="1202"/>
                  </a:lnTo>
                  <a:lnTo>
                    <a:pt x="1366" y="1210"/>
                  </a:lnTo>
                  <a:lnTo>
                    <a:pt x="1356" y="1217"/>
                  </a:lnTo>
                  <a:lnTo>
                    <a:pt x="1344" y="1225"/>
                  </a:lnTo>
                  <a:lnTo>
                    <a:pt x="1332" y="1231"/>
                  </a:lnTo>
                  <a:lnTo>
                    <a:pt x="1332" y="1231"/>
                  </a:lnTo>
                  <a:lnTo>
                    <a:pt x="1328" y="1236"/>
                  </a:lnTo>
                  <a:lnTo>
                    <a:pt x="1323" y="1240"/>
                  </a:lnTo>
                  <a:lnTo>
                    <a:pt x="1318" y="1244"/>
                  </a:lnTo>
                  <a:lnTo>
                    <a:pt x="1313" y="1247"/>
                  </a:lnTo>
                  <a:lnTo>
                    <a:pt x="1300" y="1253"/>
                  </a:lnTo>
                  <a:lnTo>
                    <a:pt x="1286" y="1258"/>
                  </a:lnTo>
                  <a:lnTo>
                    <a:pt x="1286" y="1258"/>
                  </a:lnTo>
                  <a:lnTo>
                    <a:pt x="1279" y="1269"/>
                  </a:lnTo>
                  <a:lnTo>
                    <a:pt x="1271" y="1279"/>
                  </a:lnTo>
                  <a:lnTo>
                    <a:pt x="1264" y="1291"/>
                  </a:lnTo>
                  <a:lnTo>
                    <a:pt x="1257" y="1304"/>
                  </a:lnTo>
                  <a:lnTo>
                    <a:pt x="1257" y="1304"/>
                  </a:lnTo>
                  <a:lnTo>
                    <a:pt x="1239" y="1319"/>
                  </a:lnTo>
                  <a:lnTo>
                    <a:pt x="1220" y="1333"/>
                  </a:lnTo>
                  <a:lnTo>
                    <a:pt x="1198" y="1346"/>
                  </a:lnTo>
                  <a:lnTo>
                    <a:pt x="1175" y="1358"/>
                  </a:lnTo>
                  <a:lnTo>
                    <a:pt x="1151" y="1368"/>
                  </a:lnTo>
                  <a:lnTo>
                    <a:pt x="1125" y="1377"/>
                  </a:lnTo>
                  <a:lnTo>
                    <a:pt x="1100" y="1385"/>
                  </a:lnTo>
                  <a:lnTo>
                    <a:pt x="1073" y="1393"/>
                  </a:lnTo>
                  <a:lnTo>
                    <a:pt x="1045" y="1398"/>
                  </a:lnTo>
                  <a:lnTo>
                    <a:pt x="1017" y="1404"/>
                  </a:lnTo>
                  <a:lnTo>
                    <a:pt x="988" y="1408"/>
                  </a:lnTo>
                  <a:lnTo>
                    <a:pt x="961" y="1411"/>
                  </a:lnTo>
                  <a:lnTo>
                    <a:pt x="932" y="1413"/>
                  </a:lnTo>
                  <a:lnTo>
                    <a:pt x="903" y="1414"/>
                  </a:lnTo>
                  <a:lnTo>
                    <a:pt x="875" y="1414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28" y="1413"/>
                  </a:lnTo>
                  <a:lnTo>
                    <a:pt x="808" y="1411"/>
                  </a:lnTo>
                  <a:lnTo>
                    <a:pt x="770" y="1405"/>
                  </a:lnTo>
                  <a:lnTo>
                    <a:pt x="731" y="1397"/>
                  </a:lnTo>
                  <a:lnTo>
                    <a:pt x="692" y="1389"/>
                  </a:lnTo>
                  <a:lnTo>
                    <a:pt x="692" y="1389"/>
                  </a:lnTo>
                  <a:lnTo>
                    <a:pt x="655" y="1381"/>
                  </a:lnTo>
                  <a:lnTo>
                    <a:pt x="619" y="1372"/>
                  </a:lnTo>
                  <a:lnTo>
                    <a:pt x="585" y="1362"/>
                  </a:lnTo>
                  <a:lnTo>
                    <a:pt x="551" y="1350"/>
                  </a:lnTo>
                  <a:lnTo>
                    <a:pt x="551" y="1350"/>
                  </a:lnTo>
                  <a:lnTo>
                    <a:pt x="547" y="1348"/>
                  </a:lnTo>
                  <a:lnTo>
                    <a:pt x="543" y="1345"/>
                  </a:lnTo>
                  <a:lnTo>
                    <a:pt x="539" y="1342"/>
                  </a:lnTo>
                  <a:lnTo>
                    <a:pt x="534" y="1339"/>
                  </a:lnTo>
                  <a:lnTo>
                    <a:pt x="534" y="1339"/>
                  </a:lnTo>
                  <a:lnTo>
                    <a:pt x="505" y="1328"/>
                  </a:lnTo>
                  <a:lnTo>
                    <a:pt x="478" y="1314"/>
                  </a:lnTo>
                  <a:lnTo>
                    <a:pt x="450" y="1301"/>
                  </a:lnTo>
                  <a:lnTo>
                    <a:pt x="424" y="1286"/>
                  </a:lnTo>
                  <a:lnTo>
                    <a:pt x="424" y="1286"/>
                  </a:lnTo>
                  <a:lnTo>
                    <a:pt x="414" y="1281"/>
                  </a:lnTo>
                  <a:lnTo>
                    <a:pt x="406" y="1273"/>
                  </a:lnTo>
                  <a:lnTo>
                    <a:pt x="397" y="1267"/>
                  </a:lnTo>
                  <a:lnTo>
                    <a:pt x="388" y="1261"/>
                  </a:lnTo>
                  <a:lnTo>
                    <a:pt x="388" y="1261"/>
                  </a:lnTo>
                  <a:lnTo>
                    <a:pt x="379" y="1256"/>
                  </a:lnTo>
                  <a:lnTo>
                    <a:pt x="371" y="1253"/>
                  </a:lnTo>
                  <a:lnTo>
                    <a:pt x="361" y="1248"/>
                  </a:lnTo>
                  <a:lnTo>
                    <a:pt x="352" y="1243"/>
                  </a:lnTo>
                  <a:lnTo>
                    <a:pt x="352" y="1243"/>
                  </a:lnTo>
                  <a:lnTo>
                    <a:pt x="315" y="1216"/>
                  </a:lnTo>
                  <a:lnTo>
                    <a:pt x="277" y="1188"/>
                  </a:lnTo>
                  <a:lnTo>
                    <a:pt x="240" y="1160"/>
                  </a:lnTo>
                  <a:lnTo>
                    <a:pt x="205" y="1130"/>
                  </a:lnTo>
                  <a:lnTo>
                    <a:pt x="205" y="1130"/>
                  </a:lnTo>
                  <a:lnTo>
                    <a:pt x="192" y="1118"/>
                  </a:lnTo>
                  <a:lnTo>
                    <a:pt x="179" y="1105"/>
                  </a:lnTo>
                  <a:lnTo>
                    <a:pt x="179" y="1105"/>
                  </a:lnTo>
                  <a:lnTo>
                    <a:pt x="160" y="1086"/>
                  </a:lnTo>
                  <a:lnTo>
                    <a:pt x="151" y="1075"/>
                  </a:lnTo>
                  <a:lnTo>
                    <a:pt x="141" y="1064"/>
                  </a:lnTo>
                  <a:lnTo>
                    <a:pt x="141" y="1064"/>
                  </a:lnTo>
                  <a:lnTo>
                    <a:pt x="120" y="1037"/>
                  </a:lnTo>
                  <a:lnTo>
                    <a:pt x="101" y="1009"/>
                  </a:lnTo>
                  <a:lnTo>
                    <a:pt x="81" y="979"/>
                  </a:lnTo>
                  <a:lnTo>
                    <a:pt x="64" y="948"/>
                  </a:lnTo>
                  <a:lnTo>
                    <a:pt x="48" y="914"/>
                  </a:lnTo>
                  <a:lnTo>
                    <a:pt x="34" y="880"/>
                  </a:lnTo>
                  <a:lnTo>
                    <a:pt x="28" y="863"/>
                  </a:lnTo>
                  <a:lnTo>
                    <a:pt x="23" y="845"/>
                  </a:lnTo>
                  <a:lnTo>
                    <a:pt x="17" y="827"/>
                  </a:lnTo>
                  <a:lnTo>
                    <a:pt x="13" y="807"/>
                  </a:lnTo>
                  <a:lnTo>
                    <a:pt x="13" y="807"/>
                  </a:lnTo>
                  <a:lnTo>
                    <a:pt x="12" y="803"/>
                  </a:lnTo>
                  <a:lnTo>
                    <a:pt x="10" y="800"/>
                  </a:lnTo>
                  <a:lnTo>
                    <a:pt x="5" y="793"/>
                  </a:lnTo>
                  <a:lnTo>
                    <a:pt x="5" y="793"/>
                  </a:lnTo>
                  <a:lnTo>
                    <a:pt x="2" y="755"/>
                  </a:lnTo>
                  <a:lnTo>
                    <a:pt x="0" y="718"/>
                  </a:lnTo>
                  <a:lnTo>
                    <a:pt x="0" y="700"/>
                  </a:lnTo>
                  <a:lnTo>
                    <a:pt x="1" y="683"/>
                  </a:lnTo>
                  <a:lnTo>
                    <a:pt x="2" y="665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9" y="613"/>
                  </a:lnTo>
                  <a:lnTo>
                    <a:pt x="12" y="597"/>
                  </a:lnTo>
                  <a:lnTo>
                    <a:pt x="16" y="582"/>
                  </a:lnTo>
                  <a:lnTo>
                    <a:pt x="20" y="567"/>
                  </a:lnTo>
                  <a:lnTo>
                    <a:pt x="26" y="553"/>
                  </a:lnTo>
                  <a:lnTo>
                    <a:pt x="32" y="540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5" y="517"/>
                  </a:lnTo>
                  <a:lnTo>
                    <a:pt x="51" y="509"/>
                  </a:lnTo>
                  <a:lnTo>
                    <a:pt x="59" y="500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72" y="481"/>
                  </a:lnTo>
                  <a:lnTo>
                    <a:pt x="79" y="470"/>
                  </a:lnTo>
                  <a:lnTo>
                    <a:pt x="96" y="450"/>
                  </a:lnTo>
                  <a:lnTo>
                    <a:pt x="115" y="431"/>
                  </a:lnTo>
                  <a:lnTo>
                    <a:pt x="135" y="414"/>
                  </a:lnTo>
                  <a:lnTo>
                    <a:pt x="155" y="398"/>
                  </a:lnTo>
                  <a:lnTo>
                    <a:pt x="178" y="383"/>
                  </a:lnTo>
                  <a:lnTo>
                    <a:pt x="200" y="369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53" y="349"/>
                  </a:lnTo>
                  <a:lnTo>
                    <a:pt x="280" y="343"/>
                  </a:lnTo>
                  <a:lnTo>
                    <a:pt x="306" y="336"/>
                  </a:lnTo>
                  <a:lnTo>
                    <a:pt x="321" y="334"/>
                  </a:lnTo>
                  <a:lnTo>
                    <a:pt x="338" y="333"/>
                  </a:lnTo>
                  <a:lnTo>
                    <a:pt x="338" y="333"/>
                  </a:lnTo>
                  <a:close/>
                  <a:moveTo>
                    <a:pt x="1316" y="1222"/>
                  </a:moveTo>
                  <a:lnTo>
                    <a:pt x="1316" y="1222"/>
                  </a:lnTo>
                  <a:lnTo>
                    <a:pt x="1335" y="1212"/>
                  </a:lnTo>
                  <a:lnTo>
                    <a:pt x="1352" y="1203"/>
                  </a:lnTo>
                  <a:lnTo>
                    <a:pt x="1360" y="1198"/>
                  </a:lnTo>
                  <a:lnTo>
                    <a:pt x="1367" y="1193"/>
                  </a:lnTo>
                  <a:lnTo>
                    <a:pt x="1375" y="1187"/>
                  </a:lnTo>
                  <a:lnTo>
                    <a:pt x="1380" y="1181"/>
                  </a:lnTo>
                  <a:lnTo>
                    <a:pt x="1380" y="1181"/>
                  </a:lnTo>
                  <a:lnTo>
                    <a:pt x="1383" y="1177"/>
                  </a:lnTo>
                  <a:lnTo>
                    <a:pt x="1385" y="1171"/>
                  </a:lnTo>
                  <a:lnTo>
                    <a:pt x="1387" y="1166"/>
                  </a:lnTo>
                  <a:lnTo>
                    <a:pt x="1389" y="1162"/>
                  </a:lnTo>
                  <a:lnTo>
                    <a:pt x="1389" y="1162"/>
                  </a:lnTo>
                  <a:lnTo>
                    <a:pt x="1393" y="1157"/>
                  </a:lnTo>
                  <a:lnTo>
                    <a:pt x="1398" y="1153"/>
                  </a:lnTo>
                  <a:lnTo>
                    <a:pt x="1404" y="1149"/>
                  </a:lnTo>
                  <a:lnTo>
                    <a:pt x="1408" y="1143"/>
                  </a:lnTo>
                  <a:lnTo>
                    <a:pt x="1408" y="1143"/>
                  </a:lnTo>
                  <a:lnTo>
                    <a:pt x="1414" y="1135"/>
                  </a:lnTo>
                  <a:lnTo>
                    <a:pt x="1420" y="1125"/>
                  </a:lnTo>
                  <a:lnTo>
                    <a:pt x="1429" y="1105"/>
                  </a:lnTo>
                  <a:lnTo>
                    <a:pt x="1437" y="1083"/>
                  </a:lnTo>
                  <a:lnTo>
                    <a:pt x="1442" y="1064"/>
                  </a:lnTo>
                  <a:lnTo>
                    <a:pt x="1442" y="1064"/>
                  </a:lnTo>
                  <a:lnTo>
                    <a:pt x="1443" y="1054"/>
                  </a:lnTo>
                  <a:lnTo>
                    <a:pt x="1444" y="1044"/>
                  </a:lnTo>
                  <a:lnTo>
                    <a:pt x="1444" y="1034"/>
                  </a:lnTo>
                  <a:lnTo>
                    <a:pt x="1446" y="1025"/>
                  </a:lnTo>
                  <a:lnTo>
                    <a:pt x="1446" y="1025"/>
                  </a:lnTo>
                  <a:lnTo>
                    <a:pt x="1453" y="989"/>
                  </a:lnTo>
                  <a:lnTo>
                    <a:pt x="1458" y="955"/>
                  </a:lnTo>
                  <a:lnTo>
                    <a:pt x="1464" y="921"/>
                  </a:lnTo>
                  <a:lnTo>
                    <a:pt x="1465" y="904"/>
                  </a:lnTo>
                  <a:lnTo>
                    <a:pt x="1466" y="885"/>
                  </a:lnTo>
                  <a:lnTo>
                    <a:pt x="1466" y="885"/>
                  </a:lnTo>
                  <a:lnTo>
                    <a:pt x="1465" y="847"/>
                  </a:lnTo>
                  <a:lnTo>
                    <a:pt x="1463" y="809"/>
                  </a:lnTo>
                  <a:lnTo>
                    <a:pt x="1461" y="790"/>
                  </a:lnTo>
                  <a:lnTo>
                    <a:pt x="1457" y="772"/>
                  </a:lnTo>
                  <a:lnTo>
                    <a:pt x="1454" y="754"/>
                  </a:lnTo>
                  <a:lnTo>
                    <a:pt x="1450" y="734"/>
                  </a:lnTo>
                  <a:lnTo>
                    <a:pt x="1450" y="734"/>
                  </a:lnTo>
                  <a:lnTo>
                    <a:pt x="1440" y="707"/>
                  </a:lnTo>
                  <a:lnTo>
                    <a:pt x="1440" y="707"/>
                  </a:lnTo>
                  <a:lnTo>
                    <a:pt x="1436" y="691"/>
                  </a:lnTo>
                  <a:lnTo>
                    <a:pt x="1429" y="674"/>
                  </a:lnTo>
                  <a:lnTo>
                    <a:pt x="1429" y="674"/>
                  </a:lnTo>
                  <a:lnTo>
                    <a:pt x="1412" y="626"/>
                  </a:lnTo>
                  <a:lnTo>
                    <a:pt x="1393" y="577"/>
                  </a:lnTo>
                  <a:lnTo>
                    <a:pt x="1383" y="552"/>
                  </a:lnTo>
                  <a:lnTo>
                    <a:pt x="1372" y="529"/>
                  </a:lnTo>
                  <a:lnTo>
                    <a:pt x="1360" y="506"/>
                  </a:lnTo>
                  <a:lnTo>
                    <a:pt x="1348" y="486"/>
                  </a:lnTo>
                  <a:lnTo>
                    <a:pt x="1348" y="486"/>
                  </a:lnTo>
                  <a:lnTo>
                    <a:pt x="1317" y="441"/>
                  </a:lnTo>
                  <a:lnTo>
                    <a:pt x="1286" y="397"/>
                  </a:lnTo>
                  <a:lnTo>
                    <a:pt x="1286" y="397"/>
                  </a:lnTo>
                  <a:lnTo>
                    <a:pt x="1268" y="373"/>
                  </a:lnTo>
                  <a:lnTo>
                    <a:pt x="1247" y="347"/>
                  </a:lnTo>
                  <a:lnTo>
                    <a:pt x="1228" y="323"/>
                  </a:lnTo>
                  <a:lnTo>
                    <a:pt x="1208" y="301"/>
                  </a:lnTo>
                  <a:lnTo>
                    <a:pt x="1208" y="301"/>
                  </a:lnTo>
                  <a:lnTo>
                    <a:pt x="1186" y="278"/>
                  </a:lnTo>
                  <a:lnTo>
                    <a:pt x="1165" y="256"/>
                  </a:lnTo>
                  <a:lnTo>
                    <a:pt x="1143" y="235"/>
                  </a:lnTo>
                  <a:lnTo>
                    <a:pt x="1131" y="225"/>
                  </a:lnTo>
                  <a:lnTo>
                    <a:pt x="1119" y="216"/>
                  </a:lnTo>
                  <a:lnTo>
                    <a:pt x="1119" y="216"/>
                  </a:lnTo>
                  <a:lnTo>
                    <a:pt x="1080" y="188"/>
                  </a:lnTo>
                  <a:lnTo>
                    <a:pt x="1042" y="163"/>
                  </a:lnTo>
                  <a:lnTo>
                    <a:pt x="1042" y="163"/>
                  </a:lnTo>
                  <a:lnTo>
                    <a:pt x="1035" y="157"/>
                  </a:lnTo>
                  <a:lnTo>
                    <a:pt x="1030" y="153"/>
                  </a:lnTo>
                  <a:lnTo>
                    <a:pt x="1017" y="142"/>
                  </a:lnTo>
                  <a:lnTo>
                    <a:pt x="1017" y="142"/>
                  </a:lnTo>
                  <a:lnTo>
                    <a:pt x="1004" y="135"/>
                  </a:lnTo>
                  <a:lnTo>
                    <a:pt x="990" y="126"/>
                  </a:lnTo>
                  <a:lnTo>
                    <a:pt x="961" y="111"/>
                  </a:lnTo>
                  <a:lnTo>
                    <a:pt x="929" y="96"/>
                  </a:lnTo>
                  <a:lnTo>
                    <a:pt x="901" y="85"/>
                  </a:lnTo>
                  <a:lnTo>
                    <a:pt x="901" y="85"/>
                  </a:lnTo>
                  <a:lnTo>
                    <a:pt x="879" y="76"/>
                  </a:lnTo>
                  <a:lnTo>
                    <a:pt x="867" y="73"/>
                  </a:lnTo>
                  <a:lnTo>
                    <a:pt x="858" y="68"/>
                  </a:lnTo>
                  <a:lnTo>
                    <a:pt x="858" y="68"/>
                  </a:lnTo>
                  <a:lnTo>
                    <a:pt x="852" y="65"/>
                  </a:lnTo>
                  <a:lnTo>
                    <a:pt x="847" y="61"/>
                  </a:lnTo>
                  <a:lnTo>
                    <a:pt x="842" y="57"/>
                  </a:lnTo>
                  <a:lnTo>
                    <a:pt x="836" y="53"/>
                  </a:lnTo>
                  <a:lnTo>
                    <a:pt x="836" y="53"/>
                  </a:lnTo>
                  <a:lnTo>
                    <a:pt x="823" y="49"/>
                  </a:lnTo>
                  <a:lnTo>
                    <a:pt x="810" y="45"/>
                  </a:lnTo>
                  <a:lnTo>
                    <a:pt x="783" y="38"/>
                  </a:lnTo>
                  <a:lnTo>
                    <a:pt x="756" y="33"/>
                  </a:lnTo>
                  <a:lnTo>
                    <a:pt x="731" y="28"/>
                  </a:lnTo>
                  <a:lnTo>
                    <a:pt x="731" y="28"/>
                  </a:lnTo>
                  <a:lnTo>
                    <a:pt x="727" y="26"/>
                  </a:lnTo>
                  <a:lnTo>
                    <a:pt x="722" y="23"/>
                  </a:lnTo>
                  <a:lnTo>
                    <a:pt x="717" y="21"/>
                  </a:lnTo>
                  <a:lnTo>
                    <a:pt x="713" y="20"/>
                  </a:lnTo>
                  <a:lnTo>
                    <a:pt x="713" y="20"/>
                  </a:lnTo>
                  <a:lnTo>
                    <a:pt x="698" y="18"/>
                  </a:lnTo>
                  <a:lnTo>
                    <a:pt x="681" y="17"/>
                  </a:lnTo>
                  <a:lnTo>
                    <a:pt x="664" y="17"/>
                  </a:lnTo>
                  <a:lnTo>
                    <a:pt x="648" y="18"/>
                  </a:lnTo>
                  <a:lnTo>
                    <a:pt x="648" y="18"/>
                  </a:lnTo>
                  <a:lnTo>
                    <a:pt x="632" y="20"/>
                  </a:lnTo>
                  <a:lnTo>
                    <a:pt x="618" y="22"/>
                  </a:lnTo>
                  <a:lnTo>
                    <a:pt x="603" y="26"/>
                  </a:lnTo>
                  <a:lnTo>
                    <a:pt x="590" y="30"/>
                  </a:lnTo>
                  <a:lnTo>
                    <a:pt x="576" y="35"/>
                  </a:lnTo>
                  <a:lnTo>
                    <a:pt x="564" y="41"/>
                  </a:lnTo>
                  <a:lnTo>
                    <a:pt x="553" y="47"/>
                  </a:lnTo>
                  <a:lnTo>
                    <a:pt x="541" y="53"/>
                  </a:lnTo>
                  <a:lnTo>
                    <a:pt x="541" y="53"/>
                  </a:lnTo>
                  <a:lnTo>
                    <a:pt x="528" y="63"/>
                  </a:lnTo>
                  <a:lnTo>
                    <a:pt x="515" y="73"/>
                  </a:lnTo>
                  <a:lnTo>
                    <a:pt x="502" y="82"/>
                  </a:lnTo>
                  <a:lnTo>
                    <a:pt x="490" y="92"/>
                  </a:lnTo>
                  <a:lnTo>
                    <a:pt x="480" y="104"/>
                  </a:lnTo>
                  <a:lnTo>
                    <a:pt x="469" y="114"/>
                  </a:lnTo>
                  <a:lnTo>
                    <a:pt x="458" y="126"/>
                  </a:lnTo>
                  <a:lnTo>
                    <a:pt x="449" y="139"/>
                  </a:lnTo>
                  <a:lnTo>
                    <a:pt x="439" y="151"/>
                  </a:lnTo>
                  <a:lnTo>
                    <a:pt x="431" y="165"/>
                  </a:lnTo>
                  <a:lnTo>
                    <a:pt x="422" y="178"/>
                  </a:lnTo>
                  <a:lnTo>
                    <a:pt x="414" y="193"/>
                  </a:lnTo>
                  <a:lnTo>
                    <a:pt x="407" y="207"/>
                  </a:lnTo>
                  <a:lnTo>
                    <a:pt x="401" y="222"/>
                  </a:lnTo>
                  <a:lnTo>
                    <a:pt x="394" y="238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6" y="262"/>
                  </a:lnTo>
                  <a:lnTo>
                    <a:pt x="383" y="273"/>
                  </a:lnTo>
                  <a:lnTo>
                    <a:pt x="380" y="29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5" y="371"/>
                  </a:lnTo>
                  <a:lnTo>
                    <a:pt x="375" y="401"/>
                  </a:lnTo>
                  <a:lnTo>
                    <a:pt x="375" y="430"/>
                  </a:lnTo>
                  <a:lnTo>
                    <a:pt x="377" y="459"/>
                  </a:lnTo>
                  <a:lnTo>
                    <a:pt x="380" y="489"/>
                  </a:lnTo>
                  <a:lnTo>
                    <a:pt x="384" y="518"/>
                  </a:lnTo>
                  <a:lnTo>
                    <a:pt x="390" y="549"/>
                  </a:lnTo>
                  <a:lnTo>
                    <a:pt x="397" y="580"/>
                  </a:lnTo>
                  <a:lnTo>
                    <a:pt x="397" y="580"/>
                  </a:lnTo>
                  <a:lnTo>
                    <a:pt x="406" y="616"/>
                  </a:lnTo>
                  <a:lnTo>
                    <a:pt x="417" y="650"/>
                  </a:lnTo>
                  <a:lnTo>
                    <a:pt x="428" y="683"/>
                  </a:lnTo>
                  <a:lnTo>
                    <a:pt x="442" y="716"/>
                  </a:lnTo>
                  <a:lnTo>
                    <a:pt x="456" y="747"/>
                  </a:lnTo>
                  <a:lnTo>
                    <a:pt x="471" y="777"/>
                  </a:lnTo>
                  <a:lnTo>
                    <a:pt x="487" y="806"/>
                  </a:lnTo>
                  <a:lnTo>
                    <a:pt x="503" y="833"/>
                  </a:lnTo>
                  <a:lnTo>
                    <a:pt x="503" y="833"/>
                  </a:lnTo>
                  <a:lnTo>
                    <a:pt x="522" y="862"/>
                  </a:lnTo>
                  <a:lnTo>
                    <a:pt x="539" y="890"/>
                  </a:lnTo>
                  <a:lnTo>
                    <a:pt x="556" y="918"/>
                  </a:lnTo>
                  <a:lnTo>
                    <a:pt x="565" y="930"/>
                  </a:lnTo>
                  <a:lnTo>
                    <a:pt x="575" y="943"/>
                  </a:lnTo>
                  <a:lnTo>
                    <a:pt x="575" y="943"/>
                  </a:lnTo>
                  <a:lnTo>
                    <a:pt x="580" y="950"/>
                  </a:lnTo>
                  <a:lnTo>
                    <a:pt x="587" y="956"/>
                  </a:lnTo>
                  <a:lnTo>
                    <a:pt x="593" y="963"/>
                  </a:lnTo>
                  <a:lnTo>
                    <a:pt x="600" y="970"/>
                  </a:lnTo>
                  <a:lnTo>
                    <a:pt x="600" y="970"/>
                  </a:lnTo>
                  <a:lnTo>
                    <a:pt x="613" y="985"/>
                  </a:lnTo>
                  <a:lnTo>
                    <a:pt x="624" y="997"/>
                  </a:lnTo>
                  <a:lnTo>
                    <a:pt x="648" y="1019"/>
                  </a:lnTo>
                  <a:lnTo>
                    <a:pt x="648" y="1019"/>
                  </a:lnTo>
                  <a:lnTo>
                    <a:pt x="670" y="1045"/>
                  </a:lnTo>
                  <a:lnTo>
                    <a:pt x="682" y="1057"/>
                  </a:lnTo>
                  <a:lnTo>
                    <a:pt x="696" y="1067"/>
                  </a:lnTo>
                  <a:lnTo>
                    <a:pt x="696" y="1067"/>
                  </a:lnTo>
                  <a:lnTo>
                    <a:pt x="710" y="1078"/>
                  </a:lnTo>
                  <a:lnTo>
                    <a:pt x="723" y="1089"/>
                  </a:lnTo>
                  <a:lnTo>
                    <a:pt x="736" y="1101"/>
                  </a:lnTo>
                  <a:lnTo>
                    <a:pt x="747" y="1113"/>
                  </a:lnTo>
                  <a:lnTo>
                    <a:pt x="747" y="1113"/>
                  </a:lnTo>
                  <a:lnTo>
                    <a:pt x="772" y="1132"/>
                  </a:lnTo>
                  <a:lnTo>
                    <a:pt x="801" y="1149"/>
                  </a:lnTo>
                  <a:lnTo>
                    <a:pt x="831" y="1167"/>
                  </a:lnTo>
                  <a:lnTo>
                    <a:pt x="863" y="1184"/>
                  </a:lnTo>
                  <a:lnTo>
                    <a:pt x="897" y="1200"/>
                  </a:lnTo>
                  <a:lnTo>
                    <a:pt x="934" y="1215"/>
                  </a:lnTo>
                  <a:lnTo>
                    <a:pt x="971" y="1228"/>
                  </a:lnTo>
                  <a:lnTo>
                    <a:pt x="1009" y="1240"/>
                  </a:lnTo>
                  <a:lnTo>
                    <a:pt x="1048" y="1249"/>
                  </a:lnTo>
                  <a:lnTo>
                    <a:pt x="1068" y="1253"/>
                  </a:lnTo>
                  <a:lnTo>
                    <a:pt x="1087" y="1256"/>
                  </a:lnTo>
                  <a:lnTo>
                    <a:pt x="1107" y="1258"/>
                  </a:lnTo>
                  <a:lnTo>
                    <a:pt x="1126" y="1259"/>
                  </a:lnTo>
                  <a:lnTo>
                    <a:pt x="1147" y="1260"/>
                  </a:lnTo>
                  <a:lnTo>
                    <a:pt x="1166" y="1260"/>
                  </a:lnTo>
                  <a:lnTo>
                    <a:pt x="1185" y="1258"/>
                  </a:lnTo>
                  <a:lnTo>
                    <a:pt x="1205" y="1257"/>
                  </a:lnTo>
                  <a:lnTo>
                    <a:pt x="1224" y="1254"/>
                  </a:lnTo>
                  <a:lnTo>
                    <a:pt x="1243" y="1249"/>
                  </a:lnTo>
                  <a:lnTo>
                    <a:pt x="1261" y="1244"/>
                  </a:lnTo>
                  <a:lnTo>
                    <a:pt x="1281" y="1238"/>
                  </a:lnTo>
                  <a:lnTo>
                    <a:pt x="1299" y="1230"/>
                  </a:lnTo>
                  <a:lnTo>
                    <a:pt x="1316" y="1222"/>
                  </a:lnTo>
                  <a:lnTo>
                    <a:pt x="1316" y="1222"/>
                  </a:lnTo>
                  <a:close/>
                  <a:moveTo>
                    <a:pt x="352" y="356"/>
                  </a:moveTo>
                  <a:lnTo>
                    <a:pt x="352" y="356"/>
                  </a:lnTo>
                  <a:lnTo>
                    <a:pt x="351" y="371"/>
                  </a:lnTo>
                  <a:lnTo>
                    <a:pt x="350" y="388"/>
                  </a:lnTo>
                  <a:lnTo>
                    <a:pt x="350" y="404"/>
                  </a:lnTo>
                  <a:lnTo>
                    <a:pt x="350" y="420"/>
                  </a:lnTo>
                  <a:lnTo>
                    <a:pt x="351" y="436"/>
                  </a:lnTo>
                  <a:lnTo>
                    <a:pt x="352" y="452"/>
                  </a:lnTo>
                  <a:lnTo>
                    <a:pt x="356" y="467"/>
                  </a:lnTo>
                  <a:lnTo>
                    <a:pt x="358" y="481"/>
                  </a:lnTo>
                  <a:lnTo>
                    <a:pt x="358" y="481"/>
                  </a:lnTo>
                  <a:lnTo>
                    <a:pt x="356" y="446"/>
                  </a:lnTo>
                  <a:lnTo>
                    <a:pt x="356" y="409"/>
                  </a:lnTo>
                  <a:lnTo>
                    <a:pt x="358" y="371"/>
                  </a:lnTo>
                  <a:lnTo>
                    <a:pt x="362" y="335"/>
                  </a:lnTo>
                  <a:lnTo>
                    <a:pt x="362" y="335"/>
                  </a:lnTo>
                  <a:lnTo>
                    <a:pt x="359" y="336"/>
                  </a:lnTo>
                  <a:lnTo>
                    <a:pt x="357" y="338"/>
                  </a:lnTo>
                  <a:lnTo>
                    <a:pt x="354" y="345"/>
                  </a:lnTo>
                  <a:lnTo>
                    <a:pt x="353" y="350"/>
                  </a:lnTo>
                  <a:lnTo>
                    <a:pt x="352" y="356"/>
                  </a:lnTo>
                  <a:lnTo>
                    <a:pt x="352" y="356"/>
                  </a:lnTo>
                  <a:close/>
                  <a:moveTo>
                    <a:pt x="1135" y="1297"/>
                  </a:moveTo>
                  <a:lnTo>
                    <a:pt x="1135" y="1297"/>
                  </a:lnTo>
                  <a:lnTo>
                    <a:pt x="1116" y="1299"/>
                  </a:lnTo>
                  <a:lnTo>
                    <a:pt x="1098" y="1300"/>
                  </a:lnTo>
                  <a:lnTo>
                    <a:pt x="1079" y="1301"/>
                  </a:lnTo>
                  <a:lnTo>
                    <a:pt x="1061" y="1300"/>
                  </a:lnTo>
                  <a:lnTo>
                    <a:pt x="1044" y="1299"/>
                  </a:lnTo>
                  <a:lnTo>
                    <a:pt x="1027" y="1297"/>
                  </a:lnTo>
                  <a:lnTo>
                    <a:pt x="1010" y="1293"/>
                  </a:lnTo>
                  <a:lnTo>
                    <a:pt x="994" y="1290"/>
                  </a:lnTo>
                  <a:lnTo>
                    <a:pt x="962" y="1282"/>
                  </a:lnTo>
                  <a:lnTo>
                    <a:pt x="929" y="1272"/>
                  </a:lnTo>
                  <a:lnTo>
                    <a:pt x="898" y="1260"/>
                  </a:lnTo>
                  <a:lnTo>
                    <a:pt x="868" y="1248"/>
                  </a:lnTo>
                  <a:lnTo>
                    <a:pt x="868" y="1248"/>
                  </a:lnTo>
                  <a:lnTo>
                    <a:pt x="853" y="1242"/>
                  </a:lnTo>
                  <a:lnTo>
                    <a:pt x="840" y="1234"/>
                  </a:lnTo>
                  <a:lnTo>
                    <a:pt x="812" y="1218"/>
                  </a:lnTo>
                  <a:lnTo>
                    <a:pt x="812" y="1218"/>
                  </a:lnTo>
                  <a:lnTo>
                    <a:pt x="795" y="1210"/>
                  </a:lnTo>
                  <a:lnTo>
                    <a:pt x="777" y="1202"/>
                  </a:lnTo>
                  <a:lnTo>
                    <a:pt x="760" y="1194"/>
                  </a:lnTo>
                  <a:lnTo>
                    <a:pt x="745" y="1184"/>
                  </a:lnTo>
                  <a:lnTo>
                    <a:pt x="745" y="1184"/>
                  </a:lnTo>
                  <a:lnTo>
                    <a:pt x="725" y="1169"/>
                  </a:lnTo>
                  <a:lnTo>
                    <a:pt x="704" y="1152"/>
                  </a:lnTo>
                  <a:lnTo>
                    <a:pt x="664" y="1116"/>
                  </a:lnTo>
                  <a:lnTo>
                    <a:pt x="664" y="1116"/>
                  </a:lnTo>
                  <a:lnTo>
                    <a:pt x="644" y="1096"/>
                  </a:lnTo>
                  <a:lnTo>
                    <a:pt x="624" y="1078"/>
                  </a:lnTo>
                  <a:lnTo>
                    <a:pt x="605" y="1059"/>
                  </a:lnTo>
                  <a:lnTo>
                    <a:pt x="587" y="1039"/>
                  </a:lnTo>
                  <a:lnTo>
                    <a:pt x="587" y="1039"/>
                  </a:lnTo>
                  <a:lnTo>
                    <a:pt x="570" y="1018"/>
                  </a:lnTo>
                  <a:lnTo>
                    <a:pt x="553" y="997"/>
                  </a:lnTo>
                  <a:lnTo>
                    <a:pt x="535" y="974"/>
                  </a:lnTo>
                  <a:lnTo>
                    <a:pt x="519" y="952"/>
                  </a:lnTo>
                  <a:lnTo>
                    <a:pt x="489" y="907"/>
                  </a:lnTo>
                  <a:lnTo>
                    <a:pt x="459" y="861"/>
                  </a:lnTo>
                  <a:lnTo>
                    <a:pt x="459" y="861"/>
                  </a:lnTo>
                  <a:lnTo>
                    <a:pt x="454" y="854"/>
                  </a:lnTo>
                  <a:lnTo>
                    <a:pt x="448" y="849"/>
                  </a:lnTo>
                  <a:lnTo>
                    <a:pt x="442" y="843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37" y="832"/>
                  </a:lnTo>
                  <a:lnTo>
                    <a:pt x="437" y="828"/>
                  </a:lnTo>
                  <a:lnTo>
                    <a:pt x="437" y="824"/>
                  </a:lnTo>
                  <a:lnTo>
                    <a:pt x="436" y="820"/>
                  </a:lnTo>
                  <a:lnTo>
                    <a:pt x="436" y="820"/>
                  </a:lnTo>
                  <a:lnTo>
                    <a:pt x="434" y="816"/>
                  </a:lnTo>
                  <a:lnTo>
                    <a:pt x="431" y="812"/>
                  </a:lnTo>
                  <a:lnTo>
                    <a:pt x="428" y="808"/>
                  </a:lnTo>
                  <a:lnTo>
                    <a:pt x="425" y="804"/>
                  </a:lnTo>
                  <a:lnTo>
                    <a:pt x="425" y="804"/>
                  </a:lnTo>
                  <a:lnTo>
                    <a:pt x="416" y="779"/>
                  </a:lnTo>
                  <a:lnTo>
                    <a:pt x="406" y="753"/>
                  </a:lnTo>
                  <a:lnTo>
                    <a:pt x="397" y="727"/>
                  </a:lnTo>
                  <a:lnTo>
                    <a:pt x="390" y="701"/>
                  </a:lnTo>
                  <a:lnTo>
                    <a:pt x="390" y="701"/>
                  </a:lnTo>
                  <a:lnTo>
                    <a:pt x="387" y="692"/>
                  </a:lnTo>
                  <a:lnTo>
                    <a:pt x="382" y="683"/>
                  </a:lnTo>
                  <a:lnTo>
                    <a:pt x="378" y="674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5" y="661"/>
                  </a:lnTo>
                  <a:lnTo>
                    <a:pt x="376" y="655"/>
                  </a:lnTo>
                  <a:lnTo>
                    <a:pt x="376" y="650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4" y="639"/>
                  </a:lnTo>
                  <a:lnTo>
                    <a:pt x="371" y="634"/>
                  </a:lnTo>
                  <a:lnTo>
                    <a:pt x="367" y="628"/>
                  </a:lnTo>
                  <a:lnTo>
                    <a:pt x="365" y="623"/>
                  </a:lnTo>
                  <a:lnTo>
                    <a:pt x="365" y="623"/>
                  </a:lnTo>
                  <a:lnTo>
                    <a:pt x="365" y="620"/>
                  </a:lnTo>
                  <a:lnTo>
                    <a:pt x="365" y="616"/>
                  </a:lnTo>
                  <a:lnTo>
                    <a:pt x="365" y="612"/>
                  </a:lnTo>
                  <a:lnTo>
                    <a:pt x="365" y="608"/>
                  </a:lnTo>
                  <a:lnTo>
                    <a:pt x="365" y="608"/>
                  </a:lnTo>
                  <a:lnTo>
                    <a:pt x="358" y="578"/>
                  </a:lnTo>
                  <a:lnTo>
                    <a:pt x="350" y="547"/>
                  </a:lnTo>
                  <a:lnTo>
                    <a:pt x="345" y="515"/>
                  </a:lnTo>
                  <a:lnTo>
                    <a:pt x="339" y="483"/>
                  </a:lnTo>
                  <a:lnTo>
                    <a:pt x="336" y="450"/>
                  </a:lnTo>
                  <a:lnTo>
                    <a:pt x="335" y="416"/>
                  </a:lnTo>
                  <a:lnTo>
                    <a:pt x="335" y="384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15" y="354"/>
                  </a:lnTo>
                  <a:lnTo>
                    <a:pt x="293" y="358"/>
                  </a:lnTo>
                  <a:lnTo>
                    <a:pt x="272" y="362"/>
                  </a:lnTo>
                  <a:lnTo>
                    <a:pt x="252" y="368"/>
                  </a:lnTo>
                  <a:lnTo>
                    <a:pt x="232" y="376"/>
                  </a:lnTo>
                  <a:lnTo>
                    <a:pt x="213" y="383"/>
                  </a:lnTo>
                  <a:lnTo>
                    <a:pt x="195" y="393"/>
                  </a:lnTo>
                  <a:lnTo>
                    <a:pt x="177" y="404"/>
                  </a:lnTo>
                  <a:lnTo>
                    <a:pt x="160" y="415"/>
                  </a:lnTo>
                  <a:lnTo>
                    <a:pt x="144" y="427"/>
                  </a:lnTo>
                  <a:lnTo>
                    <a:pt x="129" y="441"/>
                  </a:lnTo>
                  <a:lnTo>
                    <a:pt x="114" y="455"/>
                  </a:lnTo>
                  <a:lnTo>
                    <a:pt x="101" y="470"/>
                  </a:lnTo>
                  <a:lnTo>
                    <a:pt x="88" y="485"/>
                  </a:lnTo>
                  <a:lnTo>
                    <a:pt x="75" y="501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2" y="536"/>
                  </a:lnTo>
                  <a:lnTo>
                    <a:pt x="59" y="556"/>
                  </a:lnTo>
                  <a:lnTo>
                    <a:pt x="50" y="594"/>
                  </a:lnTo>
                  <a:lnTo>
                    <a:pt x="46" y="613"/>
                  </a:lnTo>
                  <a:lnTo>
                    <a:pt x="43" y="633"/>
                  </a:lnTo>
                  <a:lnTo>
                    <a:pt x="41" y="651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1" y="697"/>
                  </a:lnTo>
                  <a:lnTo>
                    <a:pt x="43" y="724"/>
                  </a:lnTo>
                  <a:lnTo>
                    <a:pt x="48" y="769"/>
                  </a:lnTo>
                  <a:lnTo>
                    <a:pt x="48" y="769"/>
                  </a:lnTo>
                  <a:lnTo>
                    <a:pt x="53" y="792"/>
                  </a:lnTo>
                  <a:lnTo>
                    <a:pt x="58" y="815"/>
                  </a:lnTo>
                  <a:lnTo>
                    <a:pt x="64" y="837"/>
                  </a:lnTo>
                  <a:lnTo>
                    <a:pt x="73" y="859"/>
                  </a:lnTo>
                  <a:lnTo>
                    <a:pt x="81" y="880"/>
                  </a:lnTo>
                  <a:lnTo>
                    <a:pt x="91" y="900"/>
                  </a:lnTo>
                  <a:lnTo>
                    <a:pt x="109" y="941"/>
                  </a:lnTo>
                  <a:lnTo>
                    <a:pt x="109" y="941"/>
                  </a:lnTo>
                  <a:lnTo>
                    <a:pt x="122" y="960"/>
                  </a:lnTo>
                  <a:lnTo>
                    <a:pt x="136" y="979"/>
                  </a:lnTo>
                  <a:lnTo>
                    <a:pt x="151" y="996"/>
                  </a:lnTo>
                  <a:lnTo>
                    <a:pt x="167" y="1013"/>
                  </a:lnTo>
                  <a:lnTo>
                    <a:pt x="199" y="1044"/>
                  </a:lnTo>
                  <a:lnTo>
                    <a:pt x="231" y="1074"/>
                  </a:lnTo>
                  <a:lnTo>
                    <a:pt x="231" y="1074"/>
                  </a:lnTo>
                  <a:lnTo>
                    <a:pt x="237" y="1080"/>
                  </a:lnTo>
                  <a:lnTo>
                    <a:pt x="241" y="1086"/>
                  </a:lnTo>
                  <a:lnTo>
                    <a:pt x="245" y="1092"/>
                  </a:lnTo>
                  <a:lnTo>
                    <a:pt x="250" y="1097"/>
                  </a:lnTo>
                  <a:lnTo>
                    <a:pt x="250" y="1097"/>
                  </a:lnTo>
                  <a:lnTo>
                    <a:pt x="255" y="1103"/>
                  </a:lnTo>
                  <a:lnTo>
                    <a:pt x="261" y="1107"/>
                  </a:lnTo>
                  <a:lnTo>
                    <a:pt x="267" y="1111"/>
                  </a:lnTo>
                  <a:lnTo>
                    <a:pt x="273" y="1117"/>
                  </a:lnTo>
                  <a:lnTo>
                    <a:pt x="273" y="1117"/>
                  </a:lnTo>
                  <a:lnTo>
                    <a:pt x="283" y="1128"/>
                  </a:lnTo>
                  <a:lnTo>
                    <a:pt x="288" y="1134"/>
                  </a:lnTo>
                  <a:lnTo>
                    <a:pt x="292" y="1136"/>
                  </a:lnTo>
                  <a:lnTo>
                    <a:pt x="296" y="1137"/>
                  </a:lnTo>
                  <a:lnTo>
                    <a:pt x="296" y="1137"/>
                  </a:lnTo>
                  <a:lnTo>
                    <a:pt x="297" y="1139"/>
                  </a:lnTo>
                  <a:lnTo>
                    <a:pt x="298" y="1141"/>
                  </a:lnTo>
                  <a:lnTo>
                    <a:pt x="301" y="1145"/>
                  </a:lnTo>
                  <a:lnTo>
                    <a:pt x="304" y="1148"/>
                  </a:lnTo>
                  <a:lnTo>
                    <a:pt x="305" y="1150"/>
                  </a:lnTo>
                  <a:lnTo>
                    <a:pt x="306" y="1153"/>
                  </a:lnTo>
                  <a:lnTo>
                    <a:pt x="306" y="1153"/>
                  </a:lnTo>
                  <a:lnTo>
                    <a:pt x="321" y="1163"/>
                  </a:lnTo>
                  <a:lnTo>
                    <a:pt x="336" y="1172"/>
                  </a:lnTo>
                  <a:lnTo>
                    <a:pt x="367" y="1192"/>
                  </a:lnTo>
                  <a:lnTo>
                    <a:pt x="367" y="1192"/>
                  </a:lnTo>
                  <a:lnTo>
                    <a:pt x="383" y="1203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10" y="1219"/>
                  </a:lnTo>
                  <a:lnTo>
                    <a:pt x="420" y="1224"/>
                  </a:lnTo>
                  <a:lnTo>
                    <a:pt x="431" y="1228"/>
                  </a:lnTo>
                  <a:lnTo>
                    <a:pt x="440" y="1232"/>
                  </a:lnTo>
                  <a:lnTo>
                    <a:pt x="440" y="1232"/>
                  </a:lnTo>
                  <a:lnTo>
                    <a:pt x="457" y="1243"/>
                  </a:lnTo>
                  <a:lnTo>
                    <a:pt x="474" y="1254"/>
                  </a:lnTo>
                  <a:lnTo>
                    <a:pt x="509" y="1275"/>
                  </a:lnTo>
                  <a:lnTo>
                    <a:pt x="509" y="1275"/>
                  </a:lnTo>
                  <a:lnTo>
                    <a:pt x="518" y="1281"/>
                  </a:lnTo>
                  <a:lnTo>
                    <a:pt x="528" y="1285"/>
                  </a:lnTo>
                  <a:lnTo>
                    <a:pt x="547" y="1292"/>
                  </a:lnTo>
                  <a:lnTo>
                    <a:pt x="565" y="1299"/>
                  </a:lnTo>
                  <a:lnTo>
                    <a:pt x="586" y="1305"/>
                  </a:lnTo>
                  <a:lnTo>
                    <a:pt x="586" y="1305"/>
                  </a:lnTo>
                  <a:lnTo>
                    <a:pt x="599" y="1312"/>
                  </a:lnTo>
                  <a:lnTo>
                    <a:pt x="610" y="1318"/>
                  </a:lnTo>
                  <a:lnTo>
                    <a:pt x="623" y="1324"/>
                  </a:lnTo>
                  <a:lnTo>
                    <a:pt x="635" y="1329"/>
                  </a:lnTo>
                  <a:lnTo>
                    <a:pt x="635" y="1329"/>
                  </a:lnTo>
                  <a:lnTo>
                    <a:pt x="640" y="1330"/>
                  </a:lnTo>
                  <a:lnTo>
                    <a:pt x="646" y="1330"/>
                  </a:lnTo>
                  <a:lnTo>
                    <a:pt x="651" y="1330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69" y="1335"/>
                  </a:lnTo>
                  <a:lnTo>
                    <a:pt x="682" y="1340"/>
                  </a:lnTo>
                  <a:lnTo>
                    <a:pt x="694" y="1346"/>
                  </a:lnTo>
                  <a:lnTo>
                    <a:pt x="707" y="1350"/>
                  </a:lnTo>
                  <a:lnTo>
                    <a:pt x="707" y="1350"/>
                  </a:lnTo>
                  <a:lnTo>
                    <a:pt x="722" y="1353"/>
                  </a:lnTo>
                  <a:lnTo>
                    <a:pt x="738" y="1355"/>
                  </a:lnTo>
                  <a:lnTo>
                    <a:pt x="756" y="1358"/>
                  </a:lnTo>
                  <a:lnTo>
                    <a:pt x="772" y="1359"/>
                  </a:lnTo>
                  <a:lnTo>
                    <a:pt x="772" y="1359"/>
                  </a:lnTo>
                  <a:lnTo>
                    <a:pt x="776" y="1359"/>
                  </a:lnTo>
                  <a:lnTo>
                    <a:pt x="782" y="1358"/>
                  </a:lnTo>
                  <a:lnTo>
                    <a:pt x="786" y="1355"/>
                  </a:lnTo>
                  <a:lnTo>
                    <a:pt x="790" y="1355"/>
                  </a:lnTo>
                  <a:lnTo>
                    <a:pt x="790" y="1355"/>
                  </a:lnTo>
                  <a:lnTo>
                    <a:pt x="800" y="1357"/>
                  </a:lnTo>
                  <a:lnTo>
                    <a:pt x="810" y="1358"/>
                  </a:lnTo>
                  <a:lnTo>
                    <a:pt x="829" y="1362"/>
                  </a:lnTo>
                  <a:lnTo>
                    <a:pt x="849" y="1366"/>
                  </a:lnTo>
                  <a:lnTo>
                    <a:pt x="859" y="1367"/>
                  </a:lnTo>
                  <a:lnTo>
                    <a:pt x="868" y="1367"/>
                  </a:lnTo>
                  <a:lnTo>
                    <a:pt x="868" y="1367"/>
                  </a:lnTo>
                  <a:lnTo>
                    <a:pt x="921" y="1367"/>
                  </a:lnTo>
                  <a:lnTo>
                    <a:pt x="948" y="1366"/>
                  </a:lnTo>
                  <a:lnTo>
                    <a:pt x="973" y="1364"/>
                  </a:lnTo>
                  <a:lnTo>
                    <a:pt x="973" y="1364"/>
                  </a:lnTo>
                  <a:lnTo>
                    <a:pt x="988" y="1362"/>
                  </a:lnTo>
                  <a:lnTo>
                    <a:pt x="1004" y="1359"/>
                  </a:lnTo>
                  <a:lnTo>
                    <a:pt x="1018" y="1355"/>
                  </a:lnTo>
                  <a:lnTo>
                    <a:pt x="1030" y="1353"/>
                  </a:lnTo>
                  <a:lnTo>
                    <a:pt x="1030" y="1353"/>
                  </a:lnTo>
                  <a:lnTo>
                    <a:pt x="1042" y="1352"/>
                  </a:lnTo>
                  <a:lnTo>
                    <a:pt x="1054" y="1349"/>
                  </a:lnTo>
                  <a:lnTo>
                    <a:pt x="1075" y="1344"/>
                  </a:lnTo>
                  <a:lnTo>
                    <a:pt x="1095" y="1336"/>
                  </a:lnTo>
                  <a:lnTo>
                    <a:pt x="1116" y="1331"/>
                  </a:lnTo>
                  <a:lnTo>
                    <a:pt x="1116" y="1331"/>
                  </a:lnTo>
                  <a:lnTo>
                    <a:pt x="1147" y="1321"/>
                  </a:lnTo>
                  <a:lnTo>
                    <a:pt x="1161" y="1316"/>
                  </a:lnTo>
                  <a:lnTo>
                    <a:pt x="1175" y="1309"/>
                  </a:lnTo>
                  <a:lnTo>
                    <a:pt x="1187" y="1304"/>
                  </a:lnTo>
                  <a:lnTo>
                    <a:pt x="1200" y="1297"/>
                  </a:lnTo>
                  <a:lnTo>
                    <a:pt x="1211" y="1289"/>
                  </a:lnTo>
                  <a:lnTo>
                    <a:pt x="1222" y="1281"/>
                  </a:lnTo>
                  <a:lnTo>
                    <a:pt x="1222" y="1281"/>
                  </a:lnTo>
                  <a:lnTo>
                    <a:pt x="1213" y="1285"/>
                  </a:lnTo>
                  <a:lnTo>
                    <a:pt x="1202" y="1287"/>
                  </a:lnTo>
                  <a:lnTo>
                    <a:pt x="1193" y="1289"/>
                  </a:lnTo>
                  <a:lnTo>
                    <a:pt x="1182" y="1291"/>
                  </a:lnTo>
                  <a:lnTo>
                    <a:pt x="1159" y="1293"/>
                  </a:lnTo>
                  <a:lnTo>
                    <a:pt x="1135" y="1297"/>
                  </a:lnTo>
                  <a:lnTo>
                    <a:pt x="1135" y="1297"/>
                  </a:lnTo>
                  <a:close/>
                  <a:moveTo>
                    <a:pt x="358" y="499"/>
                  </a:moveTo>
                  <a:lnTo>
                    <a:pt x="358" y="499"/>
                  </a:lnTo>
                  <a:lnTo>
                    <a:pt x="360" y="498"/>
                  </a:lnTo>
                  <a:lnTo>
                    <a:pt x="361" y="497"/>
                  </a:lnTo>
                  <a:lnTo>
                    <a:pt x="362" y="495"/>
                  </a:lnTo>
                  <a:lnTo>
                    <a:pt x="362" y="491"/>
                  </a:lnTo>
                  <a:lnTo>
                    <a:pt x="360" y="487"/>
                  </a:lnTo>
                  <a:lnTo>
                    <a:pt x="359" y="485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59" y="491"/>
                  </a:lnTo>
                  <a:lnTo>
                    <a:pt x="358" y="499"/>
                  </a:lnTo>
                  <a:lnTo>
                    <a:pt x="358" y="499"/>
                  </a:lnTo>
                  <a:close/>
                  <a:moveTo>
                    <a:pt x="363" y="535"/>
                  </a:moveTo>
                  <a:lnTo>
                    <a:pt x="363" y="535"/>
                  </a:lnTo>
                  <a:lnTo>
                    <a:pt x="368" y="562"/>
                  </a:lnTo>
                  <a:lnTo>
                    <a:pt x="375" y="589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94" y="661"/>
                  </a:lnTo>
                  <a:lnTo>
                    <a:pt x="401" y="680"/>
                  </a:lnTo>
                  <a:lnTo>
                    <a:pt x="407" y="698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26" y="759"/>
                  </a:lnTo>
                  <a:lnTo>
                    <a:pt x="433" y="778"/>
                  </a:lnTo>
                  <a:lnTo>
                    <a:pt x="440" y="797"/>
                  </a:lnTo>
                  <a:lnTo>
                    <a:pt x="440" y="797"/>
                  </a:lnTo>
                  <a:lnTo>
                    <a:pt x="451" y="821"/>
                  </a:lnTo>
                  <a:lnTo>
                    <a:pt x="463" y="845"/>
                  </a:lnTo>
                  <a:lnTo>
                    <a:pt x="475" y="867"/>
                  </a:lnTo>
                  <a:lnTo>
                    <a:pt x="489" y="888"/>
                  </a:lnTo>
                  <a:lnTo>
                    <a:pt x="489" y="888"/>
                  </a:lnTo>
                  <a:lnTo>
                    <a:pt x="529" y="943"/>
                  </a:lnTo>
                  <a:lnTo>
                    <a:pt x="549" y="970"/>
                  </a:lnTo>
                  <a:lnTo>
                    <a:pt x="570" y="997"/>
                  </a:lnTo>
                  <a:lnTo>
                    <a:pt x="591" y="1022"/>
                  </a:lnTo>
                  <a:lnTo>
                    <a:pt x="613" y="1047"/>
                  </a:lnTo>
                  <a:lnTo>
                    <a:pt x="636" y="1071"/>
                  </a:lnTo>
                  <a:lnTo>
                    <a:pt x="660" y="1094"/>
                  </a:lnTo>
                  <a:lnTo>
                    <a:pt x="660" y="1094"/>
                  </a:lnTo>
                  <a:lnTo>
                    <a:pt x="680" y="1112"/>
                  </a:lnTo>
                  <a:lnTo>
                    <a:pt x="700" y="1130"/>
                  </a:lnTo>
                  <a:lnTo>
                    <a:pt x="721" y="1146"/>
                  </a:lnTo>
                  <a:lnTo>
                    <a:pt x="742" y="1162"/>
                  </a:lnTo>
                  <a:lnTo>
                    <a:pt x="763" y="1177"/>
                  </a:lnTo>
                  <a:lnTo>
                    <a:pt x="786" y="1191"/>
                  </a:lnTo>
                  <a:lnTo>
                    <a:pt x="810" y="1203"/>
                  </a:lnTo>
                  <a:lnTo>
                    <a:pt x="834" y="1216"/>
                  </a:lnTo>
                  <a:lnTo>
                    <a:pt x="834" y="1216"/>
                  </a:lnTo>
                  <a:lnTo>
                    <a:pt x="862" y="1230"/>
                  </a:lnTo>
                  <a:lnTo>
                    <a:pt x="891" y="1243"/>
                  </a:lnTo>
                  <a:lnTo>
                    <a:pt x="920" y="1254"/>
                  </a:lnTo>
                  <a:lnTo>
                    <a:pt x="935" y="1259"/>
                  </a:lnTo>
                  <a:lnTo>
                    <a:pt x="950" y="1262"/>
                  </a:lnTo>
                  <a:lnTo>
                    <a:pt x="950" y="1262"/>
                  </a:lnTo>
                  <a:lnTo>
                    <a:pt x="977" y="1270"/>
                  </a:lnTo>
                  <a:lnTo>
                    <a:pt x="1002" y="1275"/>
                  </a:lnTo>
                  <a:lnTo>
                    <a:pt x="1028" y="1279"/>
                  </a:lnTo>
                  <a:lnTo>
                    <a:pt x="1054" y="1283"/>
                  </a:lnTo>
                  <a:lnTo>
                    <a:pt x="1079" y="1285"/>
                  </a:lnTo>
                  <a:lnTo>
                    <a:pt x="1106" y="1285"/>
                  </a:lnTo>
                  <a:lnTo>
                    <a:pt x="1132" y="1282"/>
                  </a:lnTo>
                  <a:lnTo>
                    <a:pt x="1158" y="1277"/>
                  </a:lnTo>
                  <a:lnTo>
                    <a:pt x="1158" y="1277"/>
                  </a:lnTo>
                  <a:lnTo>
                    <a:pt x="1138" y="1275"/>
                  </a:lnTo>
                  <a:lnTo>
                    <a:pt x="1120" y="1273"/>
                  </a:lnTo>
                  <a:lnTo>
                    <a:pt x="1084" y="1268"/>
                  </a:lnTo>
                  <a:lnTo>
                    <a:pt x="1084" y="1268"/>
                  </a:lnTo>
                  <a:lnTo>
                    <a:pt x="1048" y="1263"/>
                  </a:lnTo>
                  <a:lnTo>
                    <a:pt x="1012" y="1258"/>
                  </a:lnTo>
                  <a:lnTo>
                    <a:pt x="994" y="1255"/>
                  </a:lnTo>
                  <a:lnTo>
                    <a:pt x="975" y="1249"/>
                  </a:lnTo>
                  <a:lnTo>
                    <a:pt x="956" y="1244"/>
                  </a:lnTo>
                  <a:lnTo>
                    <a:pt x="937" y="1238"/>
                  </a:lnTo>
                  <a:lnTo>
                    <a:pt x="937" y="1238"/>
                  </a:lnTo>
                  <a:lnTo>
                    <a:pt x="913" y="1228"/>
                  </a:lnTo>
                  <a:lnTo>
                    <a:pt x="891" y="1216"/>
                  </a:lnTo>
                  <a:lnTo>
                    <a:pt x="845" y="1192"/>
                  </a:lnTo>
                  <a:lnTo>
                    <a:pt x="845" y="1192"/>
                  </a:lnTo>
                  <a:lnTo>
                    <a:pt x="813" y="1172"/>
                  </a:lnTo>
                  <a:lnTo>
                    <a:pt x="781" y="1152"/>
                  </a:lnTo>
                  <a:lnTo>
                    <a:pt x="750" y="1131"/>
                  </a:lnTo>
                  <a:lnTo>
                    <a:pt x="721" y="1107"/>
                  </a:lnTo>
                  <a:lnTo>
                    <a:pt x="692" y="1083"/>
                  </a:lnTo>
                  <a:lnTo>
                    <a:pt x="665" y="1059"/>
                  </a:lnTo>
                  <a:lnTo>
                    <a:pt x="638" y="1033"/>
                  </a:lnTo>
                  <a:lnTo>
                    <a:pt x="614" y="1006"/>
                  </a:lnTo>
                  <a:lnTo>
                    <a:pt x="614" y="1006"/>
                  </a:lnTo>
                  <a:lnTo>
                    <a:pt x="581" y="971"/>
                  </a:lnTo>
                  <a:lnTo>
                    <a:pt x="566" y="953"/>
                  </a:lnTo>
                  <a:lnTo>
                    <a:pt x="551" y="934"/>
                  </a:lnTo>
                  <a:lnTo>
                    <a:pt x="551" y="934"/>
                  </a:lnTo>
                  <a:lnTo>
                    <a:pt x="530" y="903"/>
                  </a:lnTo>
                  <a:lnTo>
                    <a:pt x="510" y="870"/>
                  </a:lnTo>
                  <a:lnTo>
                    <a:pt x="490" y="837"/>
                  </a:lnTo>
                  <a:lnTo>
                    <a:pt x="471" y="804"/>
                  </a:lnTo>
                  <a:lnTo>
                    <a:pt x="454" y="770"/>
                  </a:lnTo>
                  <a:lnTo>
                    <a:pt x="437" y="734"/>
                  </a:lnTo>
                  <a:lnTo>
                    <a:pt x="420" y="699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397" y="643"/>
                  </a:lnTo>
                  <a:lnTo>
                    <a:pt x="391" y="623"/>
                  </a:lnTo>
                  <a:lnTo>
                    <a:pt x="381" y="583"/>
                  </a:lnTo>
                  <a:lnTo>
                    <a:pt x="372" y="546"/>
                  </a:lnTo>
                  <a:lnTo>
                    <a:pt x="367" y="528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24"/>
                  </a:lnTo>
                  <a:lnTo>
                    <a:pt x="363" y="535"/>
                  </a:lnTo>
                  <a:lnTo>
                    <a:pt x="363" y="535"/>
                  </a:lnTo>
                  <a:close/>
                  <a:moveTo>
                    <a:pt x="34" y="589"/>
                  </a:moveTo>
                  <a:lnTo>
                    <a:pt x="34" y="589"/>
                  </a:lnTo>
                  <a:lnTo>
                    <a:pt x="36" y="589"/>
                  </a:lnTo>
                  <a:lnTo>
                    <a:pt x="38" y="588"/>
                  </a:lnTo>
                  <a:lnTo>
                    <a:pt x="39" y="583"/>
                  </a:lnTo>
                  <a:lnTo>
                    <a:pt x="39" y="579"/>
                  </a:lnTo>
                  <a:lnTo>
                    <a:pt x="38" y="577"/>
                  </a:lnTo>
                  <a:lnTo>
                    <a:pt x="38" y="577"/>
                  </a:lnTo>
                  <a:lnTo>
                    <a:pt x="35" y="582"/>
                  </a:lnTo>
                  <a:lnTo>
                    <a:pt x="34" y="589"/>
                  </a:lnTo>
                  <a:lnTo>
                    <a:pt x="34" y="589"/>
                  </a:lnTo>
                  <a:close/>
                  <a:moveTo>
                    <a:pt x="20" y="713"/>
                  </a:moveTo>
                  <a:lnTo>
                    <a:pt x="20" y="713"/>
                  </a:lnTo>
                  <a:lnTo>
                    <a:pt x="19" y="717"/>
                  </a:lnTo>
                  <a:lnTo>
                    <a:pt x="17" y="719"/>
                  </a:lnTo>
                  <a:lnTo>
                    <a:pt x="16" y="723"/>
                  </a:lnTo>
                  <a:lnTo>
                    <a:pt x="15" y="726"/>
                  </a:lnTo>
                  <a:lnTo>
                    <a:pt x="15" y="726"/>
                  </a:lnTo>
                  <a:lnTo>
                    <a:pt x="14" y="734"/>
                  </a:lnTo>
                  <a:lnTo>
                    <a:pt x="15" y="742"/>
                  </a:lnTo>
                  <a:lnTo>
                    <a:pt x="17" y="758"/>
                  </a:lnTo>
                  <a:lnTo>
                    <a:pt x="21" y="773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789"/>
                  </a:lnTo>
                  <a:lnTo>
                    <a:pt x="25" y="790"/>
                  </a:lnTo>
                  <a:lnTo>
                    <a:pt x="24" y="789"/>
                  </a:lnTo>
                  <a:lnTo>
                    <a:pt x="21" y="789"/>
                  </a:lnTo>
                  <a:lnTo>
                    <a:pt x="21" y="791"/>
                  </a:lnTo>
                  <a:lnTo>
                    <a:pt x="21" y="791"/>
                  </a:lnTo>
                  <a:lnTo>
                    <a:pt x="30" y="820"/>
                  </a:lnTo>
                  <a:lnTo>
                    <a:pt x="38" y="847"/>
                  </a:lnTo>
                  <a:lnTo>
                    <a:pt x="46" y="871"/>
                  </a:lnTo>
                  <a:lnTo>
                    <a:pt x="56" y="895"/>
                  </a:lnTo>
                  <a:lnTo>
                    <a:pt x="65" y="918"/>
                  </a:lnTo>
                  <a:lnTo>
                    <a:pt x="77" y="940"/>
                  </a:lnTo>
                  <a:lnTo>
                    <a:pt x="90" y="961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6" y="985"/>
                  </a:lnTo>
                  <a:lnTo>
                    <a:pt x="109" y="986"/>
                  </a:lnTo>
                  <a:lnTo>
                    <a:pt x="113" y="987"/>
                  </a:lnTo>
                  <a:lnTo>
                    <a:pt x="115" y="989"/>
                  </a:lnTo>
                  <a:lnTo>
                    <a:pt x="115" y="989"/>
                  </a:lnTo>
                  <a:lnTo>
                    <a:pt x="118" y="998"/>
                  </a:lnTo>
                  <a:lnTo>
                    <a:pt x="123" y="1006"/>
                  </a:lnTo>
                  <a:lnTo>
                    <a:pt x="129" y="1013"/>
                  </a:lnTo>
                  <a:lnTo>
                    <a:pt x="136" y="1019"/>
                  </a:lnTo>
                  <a:lnTo>
                    <a:pt x="136" y="1019"/>
                  </a:lnTo>
                  <a:lnTo>
                    <a:pt x="136" y="1024"/>
                  </a:lnTo>
                  <a:lnTo>
                    <a:pt x="135" y="1026"/>
                  </a:lnTo>
                  <a:lnTo>
                    <a:pt x="135" y="1028"/>
                  </a:lnTo>
                  <a:lnTo>
                    <a:pt x="136" y="1030"/>
                  </a:lnTo>
                  <a:lnTo>
                    <a:pt x="136" y="1030"/>
                  </a:lnTo>
                  <a:lnTo>
                    <a:pt x="153" y="1050"/>
                  </a:lnTo>
                  <a:lnTo>
                    <a:pt x="171" y="1070"/>
                  </a:lnTo>
                  <a:lnTo>
                    <a:pt x="191" y="1089"/>
                  </a:lnTo>
                  <a:lnTo>
                    <a:pt x="210" y="1106"/>
                  </a:lnTo>
                  <a:lnTo>
                    <a:pt x="210" y="1106"/>
                  </a:lnTo>
                  <a:lnTo>
                    <a:pt x="220" y="1118"/>
                  </a:lnTo>
                  <a:lnTo>
                    <a:pt x="229" y="1128"/>
                  </a:lnTo>
                  <a:lnTo>
                    <a:pt x="239" y="1138"/>
                  </a:lnTo>
                  <a:lnTo>
                    <a:pt x="250" y="1148"/>
                  </a:lnTo>
                  <a:lnTo>
                    <a:pt x="260" y="1157"/>
                  </a:lnTo>
                  <a:lnTo>
                    <a:pt x="272" y="1166"/>
                  </a:lnTo>
                  <a:lnTo>
                    <a:pt x="285" y="1173"/>
                  </a:lnTo>
                  <a:lnTo>
                    <a:pt x="298" y="1181"/>
                  </a:lnTo>
                  <a:lnTo>
                    <a:pt x="298" y="1181"/>
                  </a:lnTo>
                  <a:lnTo>
                    <a:pt x="300" y="1185"/>
                  </a:lnTo>
                  <a:lnTo>
                    <a:pt x="302" y="1189"/>
                  </a:lnTo>
                  <a:lnTo>
                    <a:pt x="310" y="1195"/>
                  </a:lnTo>
                  <a:lnTo>
                    <a:pt x="317" y="1200"/>
                  </a:lnTo>
                  <a:lnTo>
                    <a:pt x="326" y="1204"/>
                  </a:lnTo>
                  <a:lnTo>
                    <a:pt x="334" y="1209"/>
                  </a:lnTo>
                  <a:lnTo>
                    <a:pt x="342" y="1214"/>
                  </a:lnTo>
                  <a:lnTo>
                    <a:pt x="349" y="1219"/>
                  </a:lnTo>
                  <a:lnTo>
                    <a:pt x="352" y="1224"/>
                  </a:lnTo>
                  <a:lnTo>
                    <a:pt x="354" y="1227"/>
                  </a:lnTo>
                  <a:lnTo>
                    <a:pt x="354" y="1227"/>
                  </a:lnTo>
                  <a:lnTo>
                    <a:pt x="378" y="1240"/>
                  </a:lnTo>
                  <a:lnTo>
                    <a:pt x="401" y="1253"/>
                  </a:lnTo>
                  <a:lnTo>
                    <a:pt x="422" y="1267"/>
                  </a:lnTo>
                  <a:lnTo>
                    <a:pt x="445" y="1278"/>
                  </a:lnTo>
                  <a:lnTo>
                    <a:pt x="445" y="1278"/>
                  </a:lnTo>
                  <a:lnTo>
                    <a:pt x="497" y="1304"/>
                  </a:lnTo>
                  <a:lnTo>
                    <a:pt x="550" y="1329"/>
                  </a:lnTo>
                  <a:lnTo>
                    <a:pt x="550" y="1329"/>
                  </a:lnTo>
                  <a:lnTo>
                    <a:pt x="588" y="1345"/>
                  </a:lnTo>
                  <a:lnTo>
                    <a:pt x="607" y="1352"/>
                  </a:lnTo>
                  <a:lnTo>
                    <a:pt x="626" y="1359"/>
                  </a:lnTo>
                  <a:lnTo>
                    <a:pt x="626" y="1359"/>
                  </a:lnTo>
                  <a:lnTo>
                    <a:pt x="649" y="1365"/>
                  </a:lnTo>
                  <a:lnTo>
                    <a:pt x="671" y="1372"/>
                  </a:lnTo>
                  <a:lnTo>
                    <a:pt x="695" y="1376"/>
                  </a:lnTo>
                  <a:lnTo>
                    <a:pt x="717" y="1381"/>
                  </a:lnTo>
                  <a:lnTo>
                    <a:pt x="741" y="1384"/>
                  </a:lnTo>
                  <a:lnTo>
                    <a:pt x="765" y="1388"/>
                  </a:lnTo>
                  <a:lnTo>
                    <a:pt x="813" y="1393"/>
                  </a:lnTo>
                  <a:lnTo>
                    <a:pt x="860" y="1395"/>
                  </a:lnTo>
                  <a:lnTo>
                    <a:pt x="908" y="1395"/>
                  </a:lnTo>
                  <a:lnTo>
                    <a:pt x="955" y="1392"/>
                  </a:lnTo>
                  <a:lnTo>
                    <a:pt x="1001" y="1388"/>
                  </a:lnTo>
                  <a:lnTo>
                    <a:pt x="1001" y="1388"/>
                  </a:lnTo>
                  <a:lnTo>
                    <a:pt x="1029" y="1383"/>
                  </a:lnTo>
                  <a:lnTo>
                    <a:pt x="1056" y="1378"/>
                  </a:lnTo>
                  <a:lnTo>
                    <a:pt x="1083" y="1372"/>
                  </a:lnTo>
                  <a:lnTo>
                    <a:pt x="1108" y="1364"/>
                  </a:lnTo>
                  <a:lnTo>
                    <a:pt x="1134" y="1355"/>
                  </a:lnTo>
                  <a:lnTo>
                    <a:pt x="1159" y="1346"/>
                  </a:lnTo>
                  <a:lnTo>
                    <a:pt x="1183" y="1335"/>
                  </a:lnTo>
                  <a:lnTo>
                    <a:pt x="1206" y="1323"/>
                  </a:lnTo>
                  <a:lnTo>
                    <a:pt x="1206" y="1323"/>
                  </a:lnTo>
                  <a:lnTo>
                    <a:pt x="1209" y="1318"/>
                  </a:lnTo>
                  <a:lnTo>
                    <a:pt x="1211" y="1316"/>
                  </a:lnTo>
                  <a:lnTo>
                    <a:pt x="1213" y="1315"/>
                  </a:lnTo>
                  <a:lnTo>
                    <a:pt x="1213" y="1315"/>
                  </a:lnTo>
                  <a:lnTo>
                    <a:pt x="1216" y="1313"/>
                  </a:lnTo>
                  <a:lnTo>
                    <a:pt x="1222" y="1310"/>
                  </a:lnTo>
                  <a:lnTo>
                    <a:pt x="1226" y="1309"/>
                  </a:lnTo>
                  <a:lnTo>
                    <a:pt x="1230" y="1307"/>
                  </a:lnTo>
                  <a:lnTo>
                    <a:pt x="1230" y="1307"/>
                  </a:lnTo>
                  <a:lnTo>
                    <a:pt x="1236" y="1304"/>
                  </a:lnTo>
                  <a:lnTo>
                    <a:pt x="1240" y="1299"/>
                  </a:lnTo>
                  <a:lnTo>
                    <a:pt x="1251" y="1288"/>
                  </a:lnTo>
                  <a:lnTo>
                    <a:pt x="1254" y="1282"/>
                  </a:lnTo>
                  <a:lnTo>
                    <a:pt x="1257" y="1276"/>
                  </a:lnTo>
                  <a:lnTo>
                    <a:pt x="1259" y="1272"/>
                  </a:lnTo>
                  <a:lnTo>
                    <a:pt x="1259" y="1268"/>
                  </a:lnTo>
                  <a:lnTo>
                    <a:pt x="1259" y="1268"/>
                  </a:lnTo>
                  <a:lnTo>
                    <a:pt x="1254" y="1276"/>
                  </a:lnTo>
                  <a:lnTo>
                    <a:pt x="1247" y="1283"/>
                  </a:lnTo>
                  <a:lnTo>
                    <a:pt x="1241" y="1289"/>
                  </a:lnTo>
                  <a:lnTo>
                    <a:pt x="1232" y="1294"/>
                  </a:lnTo>
                  <a:lnTo>
                    <a:pt x="1217" y="1304"/>
                  </a:lnTo>
                  <a:lnTo>
                    <a:pt x="1209" y="1310"/>
                  </a:lnTo>
                  <a:lnTo>
                    <a:pt x="1202" y="1316"/>
                  </a:lnTo>
                  <a:lnTo>
                    <a:pt x="1202" y="1316"/>
                  </a:lnTo>
                  <a:lnTo>
                    <a:pt x="1196" y="1318"/>
                  </a:lnTo>
                  <a:lnTo>
                    <a:pt x="1190" y="1319"/>
                  </a:lnTo>
                  <a:lnTo>
                    <a:pt x="1180" y="1324"/>
                  </a:lnTo>
                  <a:lnTo>
                    <a:pt x="1170" y="1330"/>
                  </a:lnTo>
                  <a:lnTo>
                    <a:pt x="1162" y="1334"/>
                  </a:lnTo>
                  <a:lnTo>
                    <a:pt x="1162" y="1334"/>
                  </a:lnTo>
                  <a:lnTo>
                    <a:pt x="1136" y="1343"/>
                  </a:lnTo>
                  <a:lnTo>
                    <a:pt x="1116" y="1350"/>
                  </a:lnTo>
                  <a:lnTo>
                    <a:pt x="1116" y="1350"/>
                  </a:lnTo>
                  <a:lnTo>
                    <a:pt x="1096" y="1357"/>
                  </a:lnTo>
                  <a:lnTo>
                    <a:pt x="1077" y="1361"/>
                  </a:lnTo>
                  <a:lnTo>
                    <a:pt x="1058" y="1365"/>
                  </a:lnTo>
                  <a:lnTo>
                    <a:pt x="1039" y="1368"/>
                  </a:lnTo>
                  <a:lnTo>
                    <a:pt x="999" y="1375"/>
                  </a:lnTo>
                  <a:lnTo>
                    <a:pt x="958" y="1382"/>
                  </a:lnTo>
                  <a:lnTo>
                    <a:pt x="958" y="1382"/>
                  </a:lnTo>
                  <a:lnTo>
                    <a:pt x="948" y="1380"/>
                  </a:lnTo>
                  <a:lnTo>
                    <a:pt x="936" y="1380"/>
                  </a:lnTo>
                  <a:lnTo>
                    <a:pt x="923" y="1381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855" y="1381"/>
                  </a:lnTo>
                  <a:lnTo>
                    <a:pt x="798" y="1377"/>
                  </a:lnTo>
                  <a:lnTo>
                    <a:pt x="770" y="1374"/>
                  </a:lnTo>
                  <a:lnTo>
                    <a:pt x="742" y="1369"/>
                  </a:lnTo>
                  <a:lnTo>
                    <a:pt x="714" y="1364"/>
                  </a:lnTo>
                  <a:lnTo>
                    <a:pt x="686" y="1357"/>
                  </a:lnTo>
                  <a:lnTo>
                    <a:pt x="686" y="1357"/>
                  </a:lnTo>
                  <a:lnTo>
                    <a:pt x="660" y="1350"/>
                  </a:lnTo>
                  <a:lnTo>
                    <a:pt x="631" y="1342"/>
                  </a:lnTo>
                  <a:lnTo>
                    <a:pt x="600" y="1331"/>
                  </a:lnTo>
                  <a:lnTo>
                    <a:pt x="584" y="1323"/>
                  </a:lnTo>
                  <a:lnTo>
                    <a:pt x="568" y="1316"/>
                  </a:lnTo>
                  <a:lnTo>
                    <a:pt x="568" y="1316"/>
                  </a:lnTo>
                  <a:lnTo>
                    <a:pt x="564" y="1315"/>
                  </a:lnTo>
                  <a:lnTo>
                    <a:pt x="562" y="1316"/>
                  </a:lnTo>
                  <a:lnTo>
                    <a:pt x="559" y="1316"/>
                  </a:lnTo>
                  <a:lnTo>
                    <a:pt x="556" y="1316"/>
                  </a:lnTo>
                  <a:lnTo>
                    <a:pt x="556" y="1316"/>
                  </a:lnTo>
                  <a:lnTo>
                    <a:pt x="524" y="1299"/>
                  </a:lnTo>
                  <a:lnTo>
                    <a:pt x="494" y="1282"/>
                  </a:lnTo>
                  <a:lnTo>
                    <a:pt x="463" y="1263"/>
                  </a:lnTo>
                  <a:lnTo>
                    <a:pt x="431" y="1247"/>
                  </a:lnTo>
                  <a:lnTo>
                    <a:pt x="431" y="1247"/>
                  </a:lnTo>
                  <a:lnTo>
                    <a:pt x="408" y="1236"/>
                  </a:lnTo>
                  <a:lnTo>
                    <a:pt x="387" y="1223"/>
                  </a:lnTo>
                  <a:lnTo>
                    <a:pt x="365" y="1210"/>
                  </a:lnTo>
                  <a:lnTo>
                    <a:pt x="345" y="1197"/>
                  </a:lnTo>
                  <a:lnTo>
                    <a:pt x="326" y="1182"/>
                  </a:lnTo>
                  <a:lnTo>
                    <a:pt x="306" y="1168"/>
                  </a:lnTo>
                  <a:lnTo>
                    <a:pt x="288" y="1152"/>
                  </a:lnTo>
                  <a:lnTo>
                    <a:pt x="270" y="1137"/>
                  </a:lnTo>
                  <a:lnTo>
                    <a:pt x="236" y="1105"/>
                  </a:lnTo>
                  <a:lnTo>
                    <a:pt x="201" y="1071"/>
                  </a:lnTo>
                  <a:lnTo>
                    <a:pt x="136" y="1003"/>
                  </a:lnTo>
                  <a:lnTo>
                    <a:pt x="136" y="1003"/>
                  </a:lnTo>
                  <a:lnTo>
                    <a:pt x="103" y="954"/>
                  </a:lnTo>
                  <a:lnTo>
                    <a:pt x="72" y="904"/>
                  </a:lnTo>
                  <a:lnTo>
                    <a:pt x="72" y="904"/>
                  </a:lnTo>
                  <a:lnTo>
                    <a:pt x="70" y="895"/>
                  </a:lnTo>
                  <a:lnTo>
                    <a:pt x="66" y="886"/>
                  </a:lnTo>
                  <a:lnTo>
                    <a:pt x="62" y="879"/>
                  </a:lnTo>
                  <a:lnTo>
                    <a:pt x="58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66"/>
                  </a:lnTo>
                  <a:lnTo>
                    <a:pt x="57" y="864"/>
                  </a:lnTo>
                  <a:lnTo>
                    <a:pt x="58" y="860"/>
                  </a:lnTo>
                  <a:lnTo>
                    <a:pt x="58" y="860"/>
                  </a:lnTo>
                  <a:lnTo>
                    <a:pt x="51" y="846"/>
                  </a:lnTo>
                  <a:lnTo>
                    <a:pt x="46" y="832"/>
                  </a:lnTo>
                  <a:lnTo>
                    <a:pt x="42" y="819"/>
                  </a:lnTo>
                  <a:lnTo>
                    <a:pt x="38" y="805"/>
                  </a:lnTo>
                  <a:lnTo>
                    <a:pt x="34" y="791"/>
                  </a:lnTo>
                  <a:lnTo>
                    <a:pt x="32" y="777"/>
                  </a:lnTo>
                  <a:lnTo>
                    <a:pt x="28" y="749"/>
                  </a:lnTo>
                  <a:lnTo>
                    <a:pt x="27" y="719"/>
                  </a:lnTo>
                  <a:lnTo>
                    <a:pt x="27" y="689"/>
                  </a:lnTo>
                  <a:lnTo>
                    <a:pt x="28" y="658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5" y="637"/>
                  </a:lnTo>
                  <a:lnTo>
                    <a:pt x="23" y="648"/>
                  </a:lnTo>
                  <a:lnTo>
                    <a:pt x="21" y="658"/>
                  </a:lnTo>
                  <a:lnTo>
                    <a:pt x="21" y="670"/>
                  </a:lnTo>
                  <a:lnTo>
                    <a:pt x="21" y="693"/>
                  </a:lnTo>
                  <a:lnTo>
                    <a:pt x="21" y="703"/>
                  </a:lnTo>
                  <a:lnTo>
                    <a:pt x="20" y="713"/>
                  </a:lnTo>
                  <a:lnTo>
                    <a:pt x="20" y="7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7" name="Freeform 110"/>
            <p:cNvSpPr>
              <a:spLocks noEditPoints="1"/>
            </p:cNvSpPr>
            <p:nvPr/>
          </p:nvSpPr>
          <p:spPr bwMode="auto">
            <a:xfrm>
              <a:off x="4678363" y="1257300"/>
              <a:ext cx="179388" cy="215900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98" y="37"/>
                </a:cxn>
                <a:cxn ang="0">
                  <a:pos x="247" y="79"/>
                </a:cxn>
                <a:cxn ang="0">
                  <a:pos x="286" y="132"/>
                </a:cxn>
                <a:cxn ang="0">
                  <a:pos x="315" y="191"/>
                </a:cxn>
                <a:cxn ang="0">
                  <a:pos x="337" y="256"/>
                </a:cxn>
                <a:cxn ang="0">
                  <a:pos x="339" y="299"/>
                </a:cxn>
                <a:cxn ang="0">
                  <a:pos x="335" y="337"/>
                </a:cxn>
                <a:cxn ang="0">
                  <a:pos x="324" y="363"/>
                </a:cxn>
                <a:cxn ang="0">
                  <a:pos x="308" y="383"/>
                </a:cxn>
                <a:cxn ang="0">
                  <a:pos x="292" y="394"/>
                </a:cxn>
                <a:cxn ang="0">
                  <a:pos x="264" y="407"/>
                </a:cxn>
                <a:cxn ang="0">
                  <a:pos x="242" y="408"/>
                </a:cxn>
                <a:cxn ang="0">
                  <a:pos x="209" y="403"/>
                </a:cxn>
                <a:cxn ang="0">
                  <a:pos x="176" y="391"/>
                </a:cxn>
                <a:cxn ang="0">
                  <a:pos x="135" y="364"/>
                </a:cxn>
                <a:cxn ang="0">
                  <a:pos x="79" y="307"/>
                </a:cxn>
                <a:cxn ang="0">
                  <a:pos x="36" y="238"/>
                </a:cxn>
                <a:cxn ang="0">
                  <a:pos x="9" y="163"/>
                </a:cxn>
                <a:cxn ang="0">
                  <a:pos x="2" y="118"/>
                </a:cxn>
                <a:cxn ang="0">
                  <a:pos x="2" y="82"/>
                </a:cxn>
                <a:cxn ang="0">
                  <a:pos x="6" y="64"/>
                </a:cxn>
                <a:cxn ang="0">
                  <a:pos x="28" y="26"/>
                </a:cxn>
                <a:cxn ang="0">
                  <a:pos x="36" y="17"/>
                </a:cxn>
                <a:cxn ang="0">
                  <a:pos x="63" y="7"/>
                </a:cxn>
                <a:cxn ang="0">
                  <a:pos x="116" y="0"/>
                </a:cxn>
                <a:cxn ang="0">
                  <a:pos x="120" y="21"/>
                </a:cxn>
                <a:cxn ang="0">
                  <a:pos x="82" y="22"/>
                </a:cxn>
                <a:cxn ang="0">
                  <a:pos x="57" y="31"/>
                </a:cxn>
                <a:cxn ang="0">
                  <a:pos x="43" y="48"/>
                </a:cxn>
                <a:cxn ang="0">
                  <a:pos x="32" y="87"/>
                </a:cxn>
                <a:cxn ang="0">
                  <a:pos x="29" y="128"/>
                </a:cxn>
                <a:cxn ang="0">
                  <a:pos x="34" y="171"/>
                </a:cxn>
                <a:cxn ang="0">
                  <a:pos x="46" y="210"/>
                </a:cxn>
                <a:cxn ang="0">
                  <a:pos x="63" y="240"/>
                </a:cxn>
                <a:cxn ang="0">
                  <a:pos x="70" y="260"/>
                </a:cxn>
                <a:cxn ang="0">
                  <a:pos x="92" y="294"/>
                </a:cxn>
                <a:cxn ang="0">
                  <a:pos x="118" y="325"/>
                </a:cxn>
                <a:cxn ang="0">
                  <a:pos x="146" y="356"/>
                </a:cxn>
                <a:cxn ang="0">
                  <a:pos x="163" y="367"/>
                </a:cxn>
                <a:cxn ang="0">
                  <a:pos x="207" y="388"/>
                </a:cxn>
                <a:cxn ang="0">
                  <a:pos x="234" y="393"/>
                </a:cxn>
                <a:cxn ang="0">
                  <a:pos x="271" y="386"/>
                </a:cxn>
                <a:cxn ang="0">
                  <a:pos x="300" y="369"/>
                </a:cxn>
                <a:cxn ang="0">
                  <a:pos x="311" y="354"/>
                </a:cxn>
                <a:cxn ang="0">
                  <a:pos x="320" y="326"/>
                </a:cxn>
                <a:cxn ang="0">
                  <a:pos x="321" y="293"/>
                </a:cxn>
                <a:cxn ang="0">
                  <a:pos x="307" y="208"/>
                </a:cxn>
                <a:cxn ang="0">
                  <a:pos x="286" y="161"/>
                </a:cxn>
                <a:cxn ang="0">
                  <a:pos x="265" y="128"/>
                </a:cxn>
                <a:cxn ang="0">
                  <a:pos x="255" y="112"/>
                </a:cxn>
                <a:cxn ang="0">
                  <a:pos x="226" y="79"/>
                </a:cxn>
                <a:cxn ang="0">
                  <a:pos x="179" y="40"/>
                </a:cxn>
                <a:cxn ang="0">
                  <a:pos x="151" y="26"/>
                </a:cxn>
                <a:cxn ang="0">
                  <a:pos x="120" y="21"/>
                </a:cxn>
              </a:cxnLst>
              <a:rect l="0" t="0" r="r" b="b"/>
              <a:pathLst>
                <a:path w="339" h="408">
                  <a:moveTo>
                    <a:pt x="116" y="0"/>
                  </a:moveTo>
                  <a:lnTo>
                    <a:pt x="116" y="0"/>
                  </a:lnTo>
                  <a:lnTo>
                    <a:pt x="139" y="6"/>
                  </a:lnTo>
                  <a:lnTo>
                    <a:pt x="160" y="15"/>
                  </a:lnTo>
                  <a:lnTo>
                    <a:pt x="180" y="26"/>
                  </a:lnTo>
                  <a:lnTo>
                    <a:pt x="198" y="37"/>
                  </a:lnTo>
                  <a:lnTo>
                    <a:pt x="216" y="50"/>
                  </a:lnTo>
                  <a:lnTo>
                    <a:pt x="232" y="64"/>
                  </a:lnTo>
                  <a:lnTo>
                    <a:pt x="247" y="79"/>
                  </a:lnTo>
                  <a:lnTo>
                    <a:pt x="261" y="95"/>
                  </a:lnTo>
                  <a:lnTo>
                    <a:pt x="274" y="113"/>
                  </a:lnTo>
                  <a:lnTo>
                    <a:pt x="286" y="132"/>
                  </a:lnTo>
                  <a:lnTo>
                    <a:pt x="296" y="151"/>
                  </a:lnTo>
                  <a:lnTo>
                    <a:pt x="306" y="170"/>
                  </a:lnTo>
                  <a:lnTo>
                    <a:pt x="315" y="191"/>
                  </a:lnTo>
                  <a:lnTo>
                    <a:pt x="323" y="212"/>
                  </a:lnTo>
                  <a:lnTo>
                    <a:pt x="331" y="233"/>
                  </a:lnTo>
                  <a:lnTo>
                    <a:pt x="337" y="256"/>
                  </a:lnTo>
                  <a:lnTo>
                    <a:pt x="337" y="256"/>
                  </a:lnTo>
                  <a:lnTo>
                    <a:pt x="339" y="277"/>
                  </a:lnTo>
                  <a:lnTo>
                    <a:pt x="339" y="299"/>
                  </a:lnTo>
                  <a:lnTo>
                    <a:pt x="338" y="319"/>
                  </a:lnTo>
                  <a:lnTo>
                    <a:pt x="337" y="329"/>
                  </a:lnTo>
                  <a:lnTo>
                    <a:pt x="335" y="337"/>
                  </a:lnTo>
                  <a:lnTo>
                    <a:pt x="332" y="347"/>
                  </a:lnTo>
                  <a:lnTo>
                    <a:pt x="328" y="354"/>
                  </a:lnTo>
                  <a:lnTo>
                    <a:pt x="324" y="363"/>
                  </a:lnTo>
                  <a:lnTo>
                    <a:pt x="320" y="370"/>
                  </a:lnTo>
                  <a:lnTo>
                    <a:pt x="313" y="377"/>
                  </a:lnTo>
                  <a:lnTo>
                    <a:pt x="308" y="383"/>
                  </a:lnTo>
                  <a:lnTo>
                    <a:pt x="301" y="390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9" y="401"/>
                  </a:lnTo>
                  <a:lnTo>
                    <a:pt x="273" y="405"/>
                  </a:lnTo>
                  <a:lnTo>
                    <a:pt x="264" y="407"/>
                  </a:lnTo>
                  <a:lnTo>
                    <a:pt x="264" y="407"/>
                  </a:lnTo>
                  <a:lnTo>
                    <a:pt x="252" y="408"/>
                  </a:lnTo>
                  <a:lnTo>
                    <a:pt x="242" y="408"/>
                  </a:lnTo>
                  <a:lnTo>
                    <a:pt x="231" y="407"/>
                  </a:lnTo>
                  <a:lnTo>
                    <a:pt x="219" y="406"/>
                  </a:lnTo>
                  <a:lnTo>
                    <a:pt x="209" y="403"/>
                  </a:lnTo>
                  <a:lnTo>
                    <a:pt x="198" y="399"/>
                  </a:lnTo>
                  <a:lnTo>
                    <a:pt x="187" y="395"/>
                  </a:lnTo>
                  <a:lnTo>
                    <a:pt x="176" y="391"/>
                  </a:lnTo>
                  <a:lnTo>
                    <a:pt x="166" y="384"/>
                  </a:lnTo>
                  <a:lnTo>
                    <a:pt x="155" y="378"/>
                  </a:lnTo>
                  <a:lnTo>
                    <a:pt x="135" y="364"/>
                  </a:lnTo>
                  <a:lnTo>
                    <a:pt x="115" y="347"/>
                  </a:lnTo>
                  <a:lnTo>
                    <a:pt x="97" y="328"/>
                  </a:lnTo>
                  <a:lnTo>
                    <a:pt x="79" y="307"/>
                  </a:lnTo>
                  <a:lnTo>
                    <a:pt x="64" y="286"/>
                  </a:lnTo>
                  <a:lnTo>
                    <a:pt x="49" y="262"/>
                  </a:lnTo>
                  <a:lnTo>
                    <a:pt x="36" y="238"/>
                  </a:lnTo>
                  <a:lnTo>
                    <a:pt x="25" y="213"/>
                  </a:lnTo>
                  <a:lnTo>
                    <a:pt x="16" y="188"/>
                  </a:lnTo>
                  <a:lnTo>
                    <a:pt x="9" y="16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2" y="51"/>
                  </a:lnTo>
                  <a:lnTo>
                    <a:pt x="19" y="37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63" y="7"/>
                  </a:lnTo>
                  <a:lnTo>
                    <a:pt x="74" y="5"/>
                  </a:lnTo>
                  <a:lnTo>
                    <a:pt x="96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0" y="21"/>
                  </a:moveTo>
                  <a:lnTo>
                    <a:pt x="120" y="21"/>
                  </a:lnTo>
                  <a:lnTo>
                    <a:pt x="100" y="21"/>
                  </a:lnTo>
                  <a:lnTo>
                    <a:pt x="91" y="21"/>
                  </a:lnTo>
                  <a:lnTo>
                    <a:pt x="82" y="22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7" y="31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3" y="48"/>
                  </a:lnTo>
                  <a:lnTo>
                    <a:pt x="38" y="60"/>
                  </a:lnTo>
                  <a:lnTo>
                    <a:pt x="34" y="73"/>
                  </a:lnTo>
                  <a:lnTo>
                    <a:pt x="32" y="87"/>
                  </a:lnTo>
                  <a:lnTo>
                    <a:pt x="30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30" y="143"/>
                  </a:lnTo>
                  <a:lnTo>
                    <a:pt x="32" y="157"/>
                  </a:lnTo>
                  <a:lnTo>
                    <a:pt x="34" y="171"/>
                  </a:lnTo>
                  <a:lnTo>
                    <a:pt x="37" y="185"/>
                  </a:lnTo>
                  <a:lnTo>
                    <a:pt x="42" y="198"/>
                  </a:lnTo>
                  <a:lnTo>
                    <a:pt x="46" y="210"/>
                  </a:lnTo>
                  <a:lnTo>
                    <a:pt x="51" y="220"/>
                  </a:lnTo>
                  <a:lnTo>
                    <a:pt x="57" y="23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6" y="250"/>
                  </a:lnTo>
                  <a:lnTo>
                    <a:pt x="70" y="260"/>
                  </a:lnTo>
                  <a:lnTo>
                    <a:pt x="75" y="269"/>
                  </a:lnTo>
                  <a:lnTo>
                    <a:pt x="80" y="277"/>
                  </a:lnTo>
                  <a:lnTo>
                    <a:pt x="92" y="29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8" y="325"/>
                  </a:lnTo>
                  <a:lnTo>
                    <a:pt x="128" y="339"/>
                  </a:lnTo>
                  <a:lnTo>
                    <a:pt x="140" y="351"/>
                  </a:lnTo>
                  <a:lnTo>
                    <a:pt x="146" y="356"/>
                  </a:lnTo>
                  <a:lnTo>
                    <a:pt x="152" y="361"/>
                  </a:lnTo>
                  <a:lnTo>
                    <a:pt x="152" y="361"/>
                  </a:lnTo>
                  <a:lnTo>
                    <a:pt x="163" y="367"/>
                  </a:lnTo>
                  <a:lnTo>
                    <a:pt x="176" y="375"/>
                  </a:lnTo>
                  <a:lnTo>
                    <a:pt x="192" y="381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20" y="391"/>
                  </a:lnTo>
                  <a:lnTo>
                    <a:pt x="234" y="393"/>
                  </a:lnTo>
                  <a:lnTo>
                    <a:pt x="247" y="392"/>
                  </a:lnTo>
                  <a:lnTo>
                    <a:pt x="259" y="390"/>
                  </a:lnTo>
                  <a:lnTo>
                    <a:pt x="271" y="386"/>
                  </a:lnTo>
                  <a:lnTo>
                    <a:pt x="281" y="382"/>
                  </a:lnTo>
                  <a:lnTo>
                    <a:pt x="291" y="376"/>
                  </a:lnTo>
                  <a:lnTo>
                    <a:pt x="300" y="369"/>
                  </a:lnTo>
                  <a:lnTo>
                    <a:pt x="300" y="369"/>
                  </a:lnTo>
                  <a:lnTo>
                    <a:pt x="306" y="363"/>
                  </a:lnTo>
                  <a:lnTo>
                    <a:pt x="311" y="354"/>
                  </a:lnTo>
                  <a:lnTo>
                    <a:pt x="316" y="346"/>
                  </a:lnTo>
                  <a:lnTo>
                    <a:pt x="319" y="336"/>
                  </a:lnTo>
                  <a:lnTo>
                    <a:pt x="320" y="326"/>
                  </a:lnTo>
                  <a:lnTo>
                    <a:pt x="321" y="316"/>
                  </a:lnTo>
                  <a:lnTo>
                    <a:pt x="322" y="305"/>
                  </a:lnTo>
                  <a:lnTo>
                    <a:pt x="321" y="293"/>
                  </a:lnTo>
                  <a:lnTo>
                    <a:pt x="319" y="271"/>
                  </a:lnTo>
                  <a:lnTo>
                    <a:pt x="315" y="248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296" y="184"/>
                  </a:lnTo>
                  <a:lnTo>
                    <a:pt x="286" y="161"/>
                  </a:lnTo>
                  <a:lnTo>
                    <a:pt x="279" y="150"/>
                  </a:lnTo>
                  <a:lnTo>
                    <a:pt x="273" y="139"/>
                  </a:lnTo>
                  <a:lnTo>
                    <a:pt x="265" y="128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5" y="112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26" y="79"/>
                  </a:lnTo>
                  <a:lnTo>
                    <a:pt x="211" y="65"/>
                  </a:lnTo>
                  <a:lnTo>
                    <a:pt x="196" y="51"/>
                  </a:lnTo>
                  <a:lnTo>
                    <a:pt x="179" y="40"/>
                  </a:lnTo>
                  <a:lnTo>
                    <a:pt x="169" y="34"/>
                  </a:lnTo>
                  <a:lnTo>
                    <a:pt x="160" y="30"/>
                  </a:lnTo>
                  <a:lnTo>
                    <a:pt x="151" y="26"/>
                  </a:lnTo>
                  <a:lnTo>
                    <a:pt x="141" y="23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8" name="Freeform 123"/>
          <p:cNvSpPr>
            <a:spLocks noEditPoints="1"/>
          </p:cNvSpPr>
          <p:nvPr/>
        </p:nvSpPr>
        <p:spPr bwMode="auto">
          <a:xfrm>
            <a:off x="9288916" y="5611449"/>
            <a:ext cx="1439333" cy="1007533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571399" y="3586705"/>
            <a:ext cx="1047757" cy="1284816"/>
            <a:chOff x="2105026" y="2144713"/>
            <a:chExt cx="941388" cy="1106488"/>
          </a:xfrm>
        </p:grpSpPr>
        <p:sp>
          <p:nvSpPr>
            <p:cNvPr id="30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1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170"/>
            <p:cNvSpPr>
              <a:spLocks/>
            </p:cNvSpPr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0410629" y="3318255"/>
            <a:ext cx="1619275" cy="1460511"/>
            <a:chOff x="6072188" y="1752600"/>
            <a:chExt cx="982663" cy="842963"/>
          </a:xfrm>
        </p:grpSpPr>
        <p:sp>
          <p:nvSpPr>
            <p:cNvPr id="34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125"/>
            <p:cNvSpPr>
              <a:spLocks/>
            </p:cNvSpPr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197"/>
            <p:cNvSpPr>
              <a:spLocks/>
            </p:cNvSpPr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98"/>
            <p:cNvSpPr>
              <a:spLocks/>
            </p:cNvSpPr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206"/>
            <p:cNvSpPr>
              <a:spLocks/>
            </p:cNvSpPr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213"/>
            <p:cNvSpPr>
              <a:spLocks/>
            </p:cNvSpPr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221"/>
            <p:cNvSpPr>
              <a:spLocks/>
            </p:cNvSpPr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3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2" name="Group 189"/>
          <p:cNvGrpSpPr>
            <a:grpSpLocks noChangeAspect="1"/>
          </p:cNvGrpSpPr>
          <p:nvPr/>
        </p:nvGrpSpPr>
        <p:grpSpPr bwMode="auto">
          <a:xfrm rot="19076758">
            <a:off x="9733254" y="4764509"/>
            <a:ext cx="808440" cy="933285"/>
            <a:chOff x="387" y="1666"/>
            <a:chExt cx="531" cy="613"/>
          </a:xfrm>
          <a:solidFill>
            <a:srgbClr val="FFFFFF"/>
          </a:solidFill>
        </p:grpSpPr>
        <p:sp>
          <p:nvSpPr>
            <p:cNvPr id="43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5" name="Group 189"/>
          <p:cNvGrpSpPr>
            <a:grpSpLocks noChangeAspect="1"/>
          </p:cNvGrpSpPr>
          <p:nvPr/>
        </p:nvGrpSpPr>
        <p:grpSpPr bwMode="auto">
          <a:xfrm rot="583418">
            <a:off x="2341196" y="5710201"/>
            <a:ext cx="764254" cy="882276"/>
            <a:chOff x="387" y="1666"/>
            <a:chExt cx="531" cy="613"/>
          </a:xfrm>
          <a:solidFill>
            <a:srgbClr val="FFFFFF"/>
          </a:solidFill>
        </p:grpSpPr>
        <p:sp>
          <p:nvSpPr>
            <p:cNvPr id="46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8" name="Group 189"/>
          <p:cNvGrpSpPr>
            <a:grpSpLocks noChangeAspect="1"/>
          </p:cNvGrpSpPr>
          <p:nvPr/>
        </p:nvGrpSpPr>
        <p:grpSpPr bwMode="auto">
          <a:xfrm rot="1607822">
            <a:off x="7980045" y="6046605"/>
            <a:ext cx="477761" cy="551540"/>
            <a:chOff x="387" y="1666"/>
            <a:chExt cx="531" cy="613"/>
          </a:xfrm>
          <a:solidFill>
            <a:srgbClr val="FFFFFF"/>
          </a:solidFill>
        </p:grpSpPr>
        <p:sp>
          <p:nvSpPr>
            <p:cNvPr id="49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51" name="Freeform 2519"/>
          <p:cNvSpPr>
            <a:spLocks noEditPoints="1"/>
          </p:cNvSpPr>
          <p:nvPr/>
        </p:nvSpPr>
        <p:spPr bwMode="auto">
          <a:xfrm rot="17100000">
            <a:off x="3774964" y="5548927"/>
            <a:ext cx="747184" cy="1420284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2" name="Freeform 2527"/>
          <p:cNvSpPr>
            <a:spLocks noEditPoints="1"/>
          </p:cNvSpPr>
          <p:nvPr/>
        </p:nvSpPr>
        <p:spPr bwMode="auto">
          <a:xfrm>
            <a:off x="599278" y="2007452"/>
            <a:ext cx="499533" cy="1195917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3" name="Freeform 2547"/>
          <p:cNvSpPr>
            <a:spLocks noEditPoints="1"/>
          </p:cNvSpPr>
          <p:nvPr/>
        </p:nvSpPr>
        <p:spPr bwMode="auto">
          <a:xfrm>
            <a:off x="6263375" y="5376573"/>
            <a:ext cx="872930" cy="1074957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692359"/>
      </p:ext>
    </p:extLst>
  </p:cSld>
  <p:clrMapOvr>
    <a:masterClrMapping/>
  </p:clrMapOvr>
  <p:transition spd="med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903152" y="3127192"/>
            <a:ext cx="10421880" cy="110799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6600" b="1" kern="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 TẮC OCTET </a:t>
            </a:r>
            <a:endParaRPr lang="zh-CN" altLang="en-US" sz="6600" b="1" kern="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3074" name="TextBox 5" hidden="1"/>
          <p:cNvSpPr txBox="1">
            <a:spLocks noChangeArrowheads="1"/>
          </p:cNvSpPr>
          <p:nvPr/>
        </p:nvSpPr>
        <p:spPr bwMode="auto">
          <a:xfrm>
            <a:off x="3465512" y="1954215"/>
            <a:ext cx="1943100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点击添加文本</a:t>
            </a:r>
          </a:p>
        </p:txBody>
      </p:sp>
      <p:sp>
        <p:nvSpPr>
          <p:cNvPr id="3075" name="矩形 6" hidden="1"/>
          <p:cNvSpPr>
            <a:spLocks noChangeArrowheads="1"/>
          </p:cNvSpPr>
          <p:nvPr/>
        </p:nvSpPr>
        <p:spPr bwMode="auto">
          <a:xfrm>
            <a:off x="3465514" y="3025777"/>
            <a:ext cx="1471613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点击添加文本</a:t>
            </a:r>
          </a:p>
        </p:txBody>
      </p:sp>
      <p:sp>
        <p:nvSpPr>
          <p:cNvPr id="3076" name="矩形 7" hidden="1"/>
          <p:cNvSpPr>
            <a:spLocks noChangeArrowheads="1"/>
          </p:cNvSpPr>
          <p:nvPr/>
        </p:nvSpPr>
        <p:spPr bwMode="auto">
          <a:xfrm>
            <a:off x="3536950" y="4240213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点击添加文本</a:t>
            </a:r>
          </a:p>
        </p:txBody>
      </p:sp>
      <p:sp>
        <p:nvSpPr>
          <p:cNvPr id="3077" name="矩形 8" hidden="1"/>
          <p:cNvSpPr>
            <a:spLocks noChangeArrowheads="1"/>
          </p:cNvSpPr>
          <p:nvPr/>
        </p:nvSpPr>
        <p:spPr bwMode="auto">
          <a:xfrm>
            <a:off x="3536950" y="5526088"/>
            <a:ext cx="1471612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ker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点击添加文本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514476" y="2105081"/>
            <a:ext cx="7243600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Bài</a:t>
            </a:r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9</a:t>
            </a:r>
            <a:endParaRPr lang="zh-CN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" name="任意多边形 4"/>
          <p:cNvSpPr/>
          <p:nvPr/>
        </p:nvSpPr>
        <p:spPr>
          <a:xfrm>
            <a:off x="1391996" y="1402190"/>
            <a:ext cx="2592288" cy="825068"/>
          </a:xfrm>
          <a:custGeom>
            <a:avLst/>
            <a:gdLst>
              <a:gd name="connsiteX0" fmla="*/ 1006998 w 1006998"/>
              <a:gd name="connsiteY0" fmla="*/ 0 h 729206"/>
              <a:gd name="connsiteX1" fmla="*/ 821803 w 1006998"/>
              <a:gd name="connsiteY1" fmla="*/ 104173 h 729206"/>
              <a:gd name="connsiteX2" fmla="*/ 636608 w 1006998"/>
              <a:gd name="connsiteY2" fmla="*/ 254644 h 729206"/>
              <a:gd name="connsiteX3" fmla="*/ 462988 w 1006998"/>
              <a:gd name="connsiteY3" fmla="*/ 370390 h 729206"/>
              <a:gd name="connsiteX4" fmla="*/ 358816 w 1006998"/>
              <a:gd name="connsiteY4" fmla="*/ 462988 h 729206"/>
              <a:gd name="connsiteX5" fmla="*/ 266218 w 1006998"/>
              <a:gd name="connsiteY5" fmla="*/ 520861 h 729206"/>
              <a:gd name="connsiteX6" fmla="*/ 162046 w 1006998"/>
              <a:gd name="connsiteY6" fmla="*/ 601884 h 729206"/>
              <a:gd name="connsiteX7" fmla="*/ 115747 w 1006998"/>
              <a:gd name="connsiteY7" fmla="*/ 648183 h 729206"/>
              <a:gd name="connsiteX8" fmla="*/ 23150 w 1006998"/>
              <a:gd name="connsiteY8" fmla="*/ 717631 h 729206"/>
              <a:gd name="connsiteX9" fmla="*/ 0 w 1006998"/>
              <a:gd name="connsiteY9" fmla="*/ 729206 h 7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6998" h="729206">
                <a:moveTo>
                  <a:pt x="1006998" y="0"/>
                </a:moveTo>
                <a:cubicBezTo>
                  <a:pt x="929879" y="38560"/>
                  <a:pt x="886178" y="54429"/>
                  <a:pt x="821803" y="104173"/>
                </a:cubicBezTo>
                <a:cubicBezTo>
                  <a:pt x="758865" y="152807"/>
                  <a:pt x="705668" y="215182"/>
                  <a:pt x="636608" y="254644"/>
                </a:cubicBezTo>
                <a:cubicBezTo>
                  <a:pt x="549711" y="304298"/>
                  <a:pt x="546205" y="301858"/>
                  <a:pt x="462988" y="370390"/>
                </a:cubicBezTo>
                <a:cubicBezTo>
                  <a:pt x="427125" y="399925"/>
                  <a:pt x="395721" y="434766"/>
                  <a:pt x="358816" y="462988"/>
                </a:cubicBezTo>
                <a:cubicBezTo>
                  <a:pt x="329903" y="485098"/>
                  <a:pt x="295954" y="499871"/>
                  <a:pt x="266218" y="520861"/>
                </a:cubicBezTo>
                <a:cubicBezTo>
                  <a:pt x="230279" y="546230"/>
                  <a:pt x="195628" y="573469"/>
                  <a:pt x="162046" y="601884"/>
                </a:cubicBezTo>
                <a:cubicBezTo>
                  <a:pt x="145385" y="615982"/>
                  <a:pt x="132060" y="633683"/>
                  <a:pt x="115747" y="648183"/>
                </a:cubicBezTo>
                <a:cubicBezTo>
                  <a:pt x="90821" y="670339"/>
                  <a:pt x="53760" y="699265"/>
                  <a:pt x="23150" y="717631"/>
                </a:cubicBezTo>
                <a:cubicBezTo>
                  <a:pt x="15752" y="722070"/>
                  <a:pt x="7717" y="725348"/>
                  <a:pt x="0" y="72920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任意多边形 16"/>
          <p:cNvSpPr/>
          <p:nvPr/>
        </p:nvSpPr>
        <p:spPr>
          <a:xfrm>
            <a:off x="2514476" y="1811453"/>
            <a:ext cx="7848872" cy="45721"/>
          </a:xfrm>
          <a:custGeom>
            <a:avLst/>
            <a:gdLst>
              <a:gd name="connsiteX0" fmla="*/ 1006998 w 1006998"/>
              <a:gd name="connsiteY0" fmla="*/ 0 h 729206"/>
              <a:gd name="connsiteX1" fmla="*/ 821803 w 1006998"/>
              <a:gd name="connsiteY1" fmla="*/ 104173 h 729206"/>
              <a:gd name="connsiteX2" fmla="*/ 636608 w 1006998"/>
              <a:gd name="connsiteY2" fmla="*/ 254644 h 729206"/>
              <a:gd name="connsiteX3" fmla="*/ 462988 w 1006998"/>
              <a:gd name="connsiteY3" fmla="*/ 370390 h 729206"/>
              <a:gd name="connsiteX4" fmla="*/ 358816 w 1006998"/>
              <a:gd name="connsiteY4" fmla="*/ 462988 h 729206"/>
              <a:gd name="connsiteX5" fmla="*/ 266218 w 1006998"/>
              <a:gd name="connsiteY5" fmla="*/ 520861 h 729206"/>
              <a:gd name="connsiteX6" fmla="*/ 162046 w 1006998"/>
              <a:gd name="connsiteY6" fmla="*/ 601884 h 729206"/>
              <a:gd name="connsiteX7" fmla="*/ 115747 w 1006998"/>
              <a:gd name="connsiteY7" fmla="*/ 648183 h 729206"/>
              <a:gd name="connsiteX8" fmla="*/ 23150 w 1006998"/>
              <a:gd name="connsiteY8" fmla="*/ 717631 h 729206"/>
              <a:gd name="connsiteX9" fmla="*/ 0 w 1006998"/>
              <a:gd name="connsiteY9" fmla="*/ 729206 h 7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6998" h="729206">
                <a:moveTo>
                  <a:pt x="1006998" y="0"/>
                </a:moveTo>
                <a:cubicBezTo>
                  <a:pt x="929879" y="38560"/>
                  <a:pt x="886178" y="54429"/>
                  <a:pt x="821803" y="104173"/>
                </a:cubicBezTo>
                <a:cubicBezTo>
                  <a:pt x="758865" y="152807"/>
                  <a:pt x="705668" y="215182"/>
                  <a:pt x="636608" y="254644"/>
                </a:cubicBezTo>
                <a:cubicBezTo>
                  <a:pt x="549711" y="304298"/>
                  <a:pt x="546205" y="301858"/>
                  <a:pt x="462988" y="370390"/>
                </a:cubicBezTo>
                <a:cubicBezTo>
                  <a:pt x="427125" y="399925"/>
                  <a:pt x="395721" y="434766"/>
                  <a:pt x="358816" y="462988"/>
                </a:cubicBezTo>
                <a:cubicBezTo>
                  <a:pt x="329903" y="485098"/>
                  <a:pt x="295954" y="499871"/>
                  <a:pt x="266218" y="520861"/>
                </a:cubicBezTo>
                <a:cubicBezTo>
                  <a:pt x="230279" y="546230"/>
                  <a:pt x="195628" y="573469"/>
                  <a:pt x="162046" y="601884"/>
                </a:cubicBezTo>
                <a:cubicBezTo>
                  <a:pt x="145385" y="615982"/>
                  <a:pt x="132060" y="633683"/>
                  <a:pt x="115747" y="648183"/>
                </a:cubicBezTo>
                <a:cubicBezTo>
                  <a:pt x="90821" y="670339"/>
                  <a:pt x="53760" y="699265"/>
                  <a:pt x="23150" y="717631"/>
                </a:cubicBezTo>
                <a:cubicBezTo>
                  <a:pt x="15752" y="722070"/>
                  <a:pt x="7717" y="725348"/>
                  <a:pt x="0" y="72920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8" name="任意多边形 17"/>
          <p:cNvSpPr/>
          <p:nvPr/>
        </p:nvSpPr>
        <p:spPr>
          <a:xfrm>
            <a:off x="2353171" y="5013176"/>
            <a:ext cx="7488832" cy="45719"/>
          </a:xfrm>
          <a:custGeom>
            <a:avLst/>
            <a:gdLst>
              <a:gd name="connsiteX0" fmla="*/ 1006998 w 1006998"/>
              <a:gd name="connsiteY0" fmla="*/ 0 h 729206"/>
              <a:gd name="connsiteX1" fmla="*/ 821803 w 1006998"/>
              <a:gd name="connsiteY1" fmla="*/ 104173 h 729206"/>
              <a:gd name="connsiteX2" fmla="*/ 636608 w 1006998"/>
              <a:gd name="connsiteY2" fmla="*/ 254644 h 729206"/>
              <a:gd name="connsiteX3" fmla="*/ 462988 w 1006998"/>
              <a:gd name="connsiteY3" fmla="*/ 370390 h 729206"/>
              <a:gd name="connsiteX4" fmla="*/ 358816 w 1006998"/>
              <a:gd name="connsiteY4" fmla="*/ 462988 h 729206"/>
              <a:gd name="connsiteX5" fmla="*/ 266218 w 1006998"/>
              <a:gd name="connsiteY5" fmla="*/ 520861 h 729206"/>
              <a:gd name="connsiteX6" fmla="*/ 162046 w 1006998"/>
              <a:gd name="connsiteY6" fmla="*/ 601884 h 729206"/>
              <a:gd name="connsiteX7" fmla="*/ 115747 w 1006998"/>
              <a:gd name="connsiteY7" fmla="*/ 648183 h 729206"/>
              <a:gd name="connsiteX8" fmla="*/ 23150 w 1006998"/>
              <a:gd name="connsiteY8" fmla="*/ 717631 h 729206"/>
              <a:gd name="connsiteX9" fmla="*/ 0 w 1006998"/>
              <a:gd name="connsiteY9" fmla="*/ 729206 h 7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6998" h="729206">
                <a:moveTo>
                  <a:pt x="1006998" y="0"/>
                </a:moveTo>
                <a:cubicBezTo>
                  <a:pt x="929879" y="38560"/>
                  <a:pt x="886178" y="54429"/>
                  <a:pt x="821803" y="104173"/>
                </a:cubicBezTo>
                <a:cubicBezTo>
                  <a:pt x="758865" y="152807"/>
                  <a:pt x="705668" y="215182"/>
                  <a:pt x="636608" y="254644"/>
                </a:cubicBezTo>
                <a:cubicBezTo>
                  <a:pt x="549711" y="304298"/>
                  <a:pt x="546205" y="301858"/>
                  <a:pt x="462988" y="370390"/>
                </a:cubicBezTo>
                <a:cubicBezTo>
                  <a:pt x="427125" y="399925"/>
                  <a:pt x="395721" y="434766"/>
                  <a:pt x="358816" y="462988"/>
                </a:cubicBezTo>
                <a:cubicBezTo>
                  <a:pt x="329903" y="485098"/>
                  <a:pt x="295954" y="499871"/>
                  <a:pt x="266218" y="520861"/>
                </a:cubicBezTo>
                <a:cubicBezTo>
                  <a:pt x="230279" y="546230"/>
                  <a:pt x="195628" y="573469"/>
                  <a:pt x="162046" y="601884"/>
                </a:cubicBezTo>
                <a:cubicBezTo>
                  <a:pt x="145385" y="615982"/>
                  <a:pt x="132060" y="633683"/>
                  <a:pt x="115747" y="648183"/>
                </a:cubicBezTo>
                <a:cubicBezTo>
                  <a:pt x="90821" y="670339"/>
                  <a:pt x="53760" y="699265"/>
                  <a:pt x="23150" y="717631"/>
                </a:cubicBezTo>
                <a:cubicBezTo>
                  <a:pt x="15752" y="722070"/>
                  <a:pt x="7717" y="725348"/>
                  <a:pt x="0" y="72920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9" name="任意多边形 18"/>
          <p:cNvSpPr/>
          <p:nvPr/>
        </p:nvSpPr>
        <p:spPr>
          <a:xfrm flipV="1">
            <a:off x="2539786" y="2039440"/>
            <a:ext cx="45719" cy="3189759"/>
          </a:xfrm>
          <a:custGeom>
            <a:avLst/>
            <a:gdLst>
              <a:gd name="connsiteX0" fmla="*/ 1006998 w 1006998"/>
              <a:gd name="connsiteY0" fmla="*/ 0 h 729206"/>
              <a:gd name="connsiteX1" fmla="*/ 821803 w 1006998"/>
              <a:gd name="connsiteY1" fmla="*/ 104173 h 729206"/>
              <a:gd name="connsiteX2" fmla="*/ 636608 w 1006998"/>
              <a:gd name="connsiteY2" fmla="*/ 254644 h 729206"/>
              <a:gd name="connsiteX3" fmla="*/ 462988 w 1006998"/>
              <a:gd name="connsiteY3" fmla="*/ 370390 h 729206"/>
              <a:gd name="connsiteX4" fmla="*/ 358816 w 1006998"/>
              <a:gd name="connsiteY4" fmla="*/ 462988 h 729206"/>
              <a:gd name="connsiteX5" fmla="*/ 266218 w 1006998"/>
              <a:gd name="connsiteY5" fmla="*/ 520861 h 729206"/>
              <a:gd name="connsiteX6" fmla="*/ 162046 w 1006998"/>
              <a:gd name="connsiteY6" fmla="*/ 601884 h 729206"/>
              <a:gd name="connsiteX7" fmla="*/ 115747 w 1006998"/>
              <a:gd name="connsiteY7" fmla="*/ 648183 h 729206"/>
              <a:gd name="connsiteX8" fmla="*/ 23150 w 1006998"/>
              <a:gd name="connsiteY8" fmla="*/ 717631 h 729206"/>
              <a:gd name="connsiteX9" fmla="*/ 0 w 1006998"/>
              <a:gd name="connsiteY9" fmla="*/ 729206 h 72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06998" h="729206">
                <a:moveTo>
                  <a:pt x="1006998" y="0"/>
                </a:moveTo>
                <a:cubicBezTo>
                  <a:pt x="929879" y="38560"/>
                  <a:pt x="886178" y="54429"/>
                  <a:pt x="821803" y="104173"/>
                </a:cubicBezTo>
                <a:cubicBezTo>
                  <a:pt x="758865" y="152807"/>
                  <a:pt x="705668" y="215182"/>
                  <a:pt x="636608" y="254644"/>
                </a:cubicBezTo>
                <a:cubicBezTo>
                  <a:pt x="549711" y="304298"/>
                  <a:pt x="546205" y="301858"/>
                  <a:pt x="462988" y="370390"/>
                </a:cubicBezTo>
                <a:cubicBezTo>
                  <a:pt x="427125" y="399925"/>
                  <a:pt x="395721" y="434766"/>
                  <a:pt x="358816" y="462988"/>
                </a:cubicBezTo>
                <a:cubicBezTo>
                  <a:pt x="329903" y="485098"/>
                  <a:pt x="295954" y="499871"/>
                  <a:pt x="266218" y="520861"/>
                </a:cubicBezTo>
                <a:cubicBezTo>
                  <a:pt x="230279" y="546230"/>
                  <a:pt x="195628" y="573469"/>
                  <a:pt x="162046" y="601884"/>
                </a:cubicBezTo>
                <a:cubicBezTo>
                  <a:pt x="145385" y="615982"/>
                  <a:pt x="132060" y="633683"/>
                  <a:pt x="115747" y="648183"/>
                </a:cubicBezTo>
                <a:cubicBezTo>
                  <a:pt x="90821" y="670339"/>
                  <a:pt x="53760" y="699265"/>
                  <a:pt x="23150" y="717631"/>
                </a:cubicBezTo>
                <a:cubicBezTo>
                  <a:pt x="15752" y="722070"/>
                  <a:pt x="7717" y="725348"/>
                  <a:pt x="0" y="729206"/>
                </a:cubicBez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3" name="文本框 22"/>
          <p:cNvSpPr txBox="1"/>
          <p:nvPr/>
        </p:nvSpPr>
        <p:spPr>
          <a:xfrm rot="20443605">
            <a:off x="995810" y="747538"/>
            <a:ext cx="285873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8000" b="1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2022</a:t>
            </a:r>
            <a:endParaRPr lang="zh-CN" altLang="en-US" sz="80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2" name="任意多边形 11"/>
          <p:cNvSpPr/>
          <p:nvPr/>
        </p:nvSpPr>
        <p:spPr>
          <a:xfrm rot="5400000">
            <a:off x="7786753" y="3688469"/>
            <a:ext cx="3993266" cy="34724"/>
          </a:xfrm>
          <a:custGeom>
            <a:avLst/>
            <a:gdLst>
              <a:gd name="connsiteX0" fmla="*/ 0 w 3993266"/>
              <a:gd name="connsiteY0" fmla="*/ 0 h 34724"/>
              <a:gd name="connsiteX1" fmla="*/ 2835798 w 3993266"/>
              <a:gd name="connsiteY1" fmla="*/ 11574 h 34724"/>
              <a:gd name="connsiteX2" fmla="*/ 2870522 w 3993266"/>
              <a:gd name="connsiteY2" fmla="*/ 23149 h 34724"/>
              <a:gd name="connsiteX3" fmla="*/ 2916820 w 3993266"/>
              <a:gd name="connsiteY3" fmla="*/ 34724 h 34724"/>
              <a:gd name="connsiteX4" fmla="*/ 3993266 w 3993266"/>
              <a:gd name="connsiteY4" fmla="*/ 23149 h 34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93266" h="34724">
                <a:moveTo>
                  <a:pt x="0" y="0"/>
                </a:moveTo>
                <a:lnTo>
                  <a:pt x="2835798" y="11574"/>
                </a:lnTo>
                <a:cubicBezTo>
                  <a:pt x="2847998" y="11672"/>
                  <a:pt x="2858791" y="19797"/>
                  <a:pt x="2870522" y="23149"/>
                </a:cubicBezTo>
                <a:cubicBezTo>
                  <a:pt x="2885818" y="27519"/>
                  <a:pt x="2901387" y="30866"/>
                  <a:pt x="2916820" y="34724"/>
                </a:cubicBezTo>
                <a:lnTo>
                  <a:pt x="3993266" y="23149"/>
                </a:lnTo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598297" y="5132254"/>
            <a:ext cx="1907835" cy="1230321"/>
            <a:chOff x="1879193" y="3693481"/>
            <a:chExt cx="2036165" cy="1313078"/>
          </a:xfrm>
        </p:grpSpPr>
        <p:grpSp>
          <p:nvGrpSpPr>
            <p:cNvPr id="21" name="组合 20"/>
            <p:cNvGrpSpPr/>
            <p:nvPr/>
          </p:nvGrpSpPr>
          <p:grpSpPr>
            <a:xfrm>
              <a:off x="1879193" y="3693481"/>
              <a:ext cx="369487" cy="1313078"/>
              <a:chOff x="6232267" y="1600338"/>
              <a:chExt cx="172034" cy="611372"/>
            </a:xfrm>
          </p:grpSpPr>
          <p:grpSp>
            <p:nvGrpSpPr>
              <p:cNvPr id="24" name="组合 23"/>
              <p:cNvGrpSpPr/>
              <p:nvPr/>
            </p:nvGrpSpPr>
            <p:grpSpPr>
              <a:xfrm rot="13239352">
                <a:off x="6232830" y="1656637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30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1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2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33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 rot="19551582">
                <a:off x="6232267" y="1600338"/>
                <a:ext cx="171471" cy="555073"/>
                <a:chOff x="2230038" y="5629352"/>
                <a:chExt cx="460578" cy="243835"/>
              </a:xfrm>
              <a:solidFill>
                <a:srgbClr val="FFFFFF"/>
              </a:solidFill>
            </p:grpSpPr>
            <p:sp>
              <p:nvSpPr>
                <p:cNvPr id="26" name="Freeform 809"/>
                <p:cNvSpPr>
                  <a:spLocks/>
                </p:cNvSpPr>
                <p:nvPr/>
              </p:nvSpPr>
              <p:spPr bwMode="auto">
                <a:xfrm>
                  <a:off x="2230038" y="5629352"/>
                  <a:ext cx="90309" cy="185136"/>
                </a:xfrm>
                <a:custGeom>
                  <a:avLst/>
                  <a:gdLst/>
                  <a:ahLst/>
                  <a:cxnLst>
                    <a:cxn ang="0">
                      <a:pos x="51" y="2"/>
                    </a:cxn>
                    <a:cxn ang="0">
                      <a:pos x="51" y="2"/>
                    </a:cxn>
                    <a:cxn ang="0">
                      <a:pos x="37" y="25"/>
                    </a:cxn>
                    <a:cxn ang="0">
                      <a:pos x="25" y="44"/>
                    </a:cxn>
                    <a:cxn ang="0">
                      <a:pos x="14" y="64"/>
                    </a:cxn>
                    <a:cxn ang="0">
                      <a:pos x="6" y="83"/>
                    </a:cxn>
                    <a:cxn ang="0">
                      <a:pos x="2" y="93"/>
                    </a:cxn>
                    <a:cxn ang="0">
                      <a:pos x="0" y="101"/>
                    </a:cxn>
                    <a:cxn ang="0">
                      <a:pos x="0" y="108"/>
                    </a:cxn>
                    <a:cxn ang="0">
                      <a:pos x="1" y="114"/>
                    </a:cxn>
                    <a:cxn ang="0">
                      <a:pos x="2" y="116"/>
                    </a:cxn>
                    <a:cxn ang="0">
                      <a:pos x="5" y="119"/>
                    </a:cxn>
                    <a:cxn ang="0">
                      <a:pos x="7" y="120"/>
                    </a:cxn>
                    <a:cxn ang="0">
                      <a:pos x="10" y="123"/>
                    </a:cxn>
                    <a:cxn ang="0">
                      <a:pos x="10" y="123"/>
                    </a:cxn>
                    <a:cxn ang="0">
                      <a:pos x="12" y="123"/>
                    </a:cxn>
                    <a:cxn ang="0">
                      <a:pos x="14" y="123"/>
                    </a:cxn>
                    <a:cxn ang="0">
                      <a:pos x="15" y="120"/>
                    </a:cxn>
                    <a:cxn ang="0">
                      <a:pos x="16" y="119"/>
                    </a:cxn>
                    <a:cxn ang="0">
                      <a:pos x="15" y="115"/>
                    </a:cxn>
                    <a:cxn ang="0">
                      <a:pos x="14" y="114"/>
                    </a:cxn>
                    <a:cxn ang="0">
                      <a:pos x="13" y="113"/>
                    </a:cxn>
                    <a:cxn ang="0">
                      <a:pos x="13" y="113"/>
                    </a:cxn>
                    <a:cxn ang="0">
                      <a:pos x="11" y="112"/>
                    </a:cxn>
                    <a:cxn ang="0">
                      <a:pos x="10" y="111"/>
                    </a:cxn>
                    <a:cxn ang="0">
                      <a:pos x="10" y="107"/>
                    </a:cxn>
                    <a:cxn ang="0">
                      <a:pos x="10" y="102"/>
                    </a:cxn>
                    <a:cxn ang="0">
                      <a:pos x="12" y="96"/>
                    </a:cxn>
                    <a:cxn ang="0">
                      <a:pos x="18" y="80"/>
                    </a:cxn>
                    <a:cxn ang="0">
                      <a:pos x="27" y="62"/>
                    </a:cxn>
                    <a:cxn ang="0">
                      <a:pos x="47" y="27"/>
                    </a:cxn>
                    <a:cxn ang="0">
                      <a:pos x="59" y="7"/>
                    </a:cxn>
                    <a:cxn ang="0">
                      <a:pos x="59" y="7"/>
                    </a:cxn>
                    <a:cxn ang="0">
                      <a:pos x="60" y="5"/>
                    </a:cxn>
                    <a:cxn ang="0">
                      <a:pos x="59" y="3"/>
                    </a:cxn>
                    <a:cxn ang="0">
                      <a:pos x="59" y="1"/>
                    </a:cxn>
                    <a:cxn ang="0">
                      <a:pos x="57" y="0"/>
                    </a:cxn>
                    <a:cxn ang="0">
                      <a:pos x="56" y="0"/>
                    </a:cxn>
                    <a:cxn ang="0">
                      <a:pos x="54" y="0"/>
                    </a:cxn>
                    <a:cxn ang="0">
                      <a:pos x="52" y="0"/>
                    </a:cxn>
                    <a:cxn ang="0">
                      <a:pos x="51" y="2"/>
                    </a:cxn>
                    <a:cxn ang="0">
                      <a:pos x="51" y="2"/>
                    </a:cxn>
                  </a:cxnLst>
                  <a:rect l="0" t="0" r="r" b="b"/>
                  <a:pathLst>
                    <a:path w="60" h="123">
                      <a:moveTo>
                        <a:pt x="51" y="2"/>
                      </a:moveTo>
                      <a:lnTo>
                        <a:pt x="51" y="2"/>
                      </a:lnTo>
                      <a:lnTo>
                        <a:pt x="37" y="25"/>
                      </a:lnTo>
                      <a:lnTo>
                        <a:pt x="25" y="44"/>
                      </a:lnTo>
                      <a:lnTo>
                        <a:pt x="14" y="64"/>
                      </a:lnTo>
                      <a:lnTo>
                        <a:pt x="6" y="83"/>
                      </a:lnTo>
                      <a:lnTo>
                        <a:pt x="2" y="93"/>
                      </a:lnTo>
                      <a:lnTo>
                        <a:pt x="0" y="101"/>
                      </a:lnTo>
                      <a:lnTo>
                        <a:pt x="0" y="108"/>
                      </a:lnTo>
                      <a:lnTo>
                        <a:pt x="1" y="114"/>
                      </a:lnTo>
                      <a:lnTo>
                        <a:pt x="2" y="116"/>
                      </a:lnTo>
                      <a:lnTo>
                        <a:pt x="5" y="119"/>
                      </a:lnTo>
                      <a:lnTo>
                        <a:pt x="7" y="120"/>
                      </a:lnTo>
                      <a:lnTo>
                        <a:pt x="10" y="123"/>
                      </a:lnTo>
                      <a:lnTo>
                        <a:pt x="10" y="123"/>
                      </a:lnTo>
                      <a:lnTo>
                        <a:pt x="12" y="123"/>
                      </a:lnTo>
                      <a:lnTo>
                        <a:pt x="14" y="123"/>
                      </a:lnTo>
                      <a:lnTo>
                        <a:pt x="15" y="120"/>
                      </a:lnTo>
                      <a:lnTo>
                        <a:pt x="16" y="119"/>
                      </a:lnTo>
                      <a:lnTo>
                        <a:pt x="15" y="115"/>
                      </a:lnTo>
                      <a:lnTo>
                        <a:pt x="14" y="114"/>
                      </a:lnTo>
                      <a:lnTo>
                        <a:pt x="13" y="113"/>
                      </a:lnTo>
                      <a:lnTo>
                        <a:pt x="13" y="113"/>
                      </a:lnTo>
                      <a:lnTo>
                        <a:pt x="11" y="112"/>
                      </a:lnTo>
                      <a:lnTo>
                        <a:pt x="10" y="111"/>
                      </a:lnTo>
                      <a:lnTo>
                        <a:pt x="10" y="107"/>
                      </a:lnTo>
                      <a:lnTo>
                        <a:pt x="10" y="102"/>
                      </a:lnTo>
                      <a:lnTo>
                        <a:pt x="12" y="96"/>
                      </a:lnTo>
                      <a:lnTo>
                        <a:pt x="18" y="80"/>
                      </a:lnTo>
                      <a:lnTo>
                        <a:pt x="27" y="62"/>
                      </a:lnTo>
                      <a:lnTo>
                        <a:pt x="47" y="27"/>
                      </a:lnTo>
                      <a:lnTo>
                        <a:pt x="59" y="7"/>
                      </a:lnTo>
                      <a:lnTo>
                        <a:pt x="59" y="7"/>
                      </a:lnTo>
                      <a:lnTo>
                        <a:pt x="60" y="5"/>
                      </a:lnTo>
                      <a:lnTo>
                        <a:pt x="59" y="3"/>
                      </a:lnTo>
                      <a:lnTo>
                        <a:pt x="59" y="1"/>
                      </a:lnTo>
                      <a:lnTo>
                        <a:pt x="57" y="0"/>
                      </a:lnTo>
                      <a:lnTo>
                        <a:pt x="56" y="0"/>
                      </a:lnTo>
                      <a:lnTo>
                        <a:pt x="54" y="0"/>
                      </a:lnTo>
                      <a:lnTo>
                        <a:pt x="52" y="0"/>
                      </a:lnTo>
                      <a:lnTo>
                        <a:pt x="51" y="2"/>
                      </a:lnTo>
                      <a:lnTo>
                        <a:pt x="51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7" name="Freeform 810"/>
                <p:cNvSpPr>
                  <a:spLocks/>
                </p:cNvSpPr>
                <p:nvPr/>
              </p:nvSpPr>
              <p:spPr bwMode="auto">
                <a:xfrm>
                  <a:off x="2342926" y="5665475"/>
                  <a:ext cx="81278" cy="185136"/>
                </a:xfrm>
                <a:custGeom>
                  <a:avLst/>
                  <a:gdLst/>
                  <a:ahLst/>
                  <a:cxnLst>
                    <a:cxn ang="0">
                      <a:pos x="45" y="1"/>
                    </a:cxn>
                    <a:cxn ang="0">
                      <a:pos x="45" y="1"/>
                    </a:cxn>
                    <a:cxn ang="0">
                      <a:pos x="40" y="8"/>
                    </a:cxn>
                    <a:cxn ang="0">
                      <a:pos x="34" y="14"/>
                    </a:cxn>
                    <a:cxn ang="0">
                      <a:pos x="25" y="26"/>
                    </a:cxn>
                    <a:cxn ang="0">
                      <a:pos x="16" y="41"/>
                    </a:cxn>
                    <a:cxn ang="0">
                      <a:pos x="10" y="55"/>
                    </a:cxn>
                    <a:cxn ang="0">
                      <a:pos x="6" y="71"/>
                    </a:cxn>
                    <a:cxn ang="0">
                      <a:pos x="3" y="87"/>
                    </a:cxn>
                    <a:cxn ang="0">
                      <a:pos x="1" y="103"/>
                    </a:cxn>
                    <a:cxn ang="0">
                      <a:pos x="0" y="119"/>
                    </a:cxn>
                    <a:cxn ang="0">
                      <a:pos x="0" y="119"/>
                    </a:cxn>
                    <a:cxn ang="0">
                      <a:pos x="0" y="121"/>
                    </a:cxn>
                    <a:cxn ang="0">
                      <a:pos x="1" y="122"/>
                    </a:cxn>
                    <a:cxn ang="0">
                      <a:pos x="3" y="123"/>
                    </a:cxn>
                    <a:cxn ang="0">
                      <a:pos x="5" y="123"/>
                    </a:cxn>
                    <a:cxn ang="0">
                      <a:pos x="6" y="123"/>
                    </a:cxn>
                    <a:cxn ang="0">
                      <a:pos x="8" y="122"/>
                    </a:cxn>
                    <a:cxn ang="0">
                      <a:pos x="9" y="121"/>
                    </a:cxn>
                    <a:cxn ang="0">
                      <a:pos x="9" y="119"/>
                    </a:cxn>
                    <a:cxn ang="0">
                      <a:pos x="9" y="119"/>
                    </a:cxn>
                    <a:cxn ang="0">
                      <a:pos x="10" y="104"/>
                    </a:cxn>
                    <a:cxn ang="0">
                      <a:pos x="12" y="88"/>
                    </a:cxn>
                    <a:cxn ang="0">
                      <a:pos x="15" y="74"/>
                    </a:cxn>
                    <a:cxn ang="0">
                      <a:pos x="19" y="59"/>
                    </a:cxn>
                    <a:cxn ang="0">
                      <a:pos x="25" y="45"/>
                    </a:cxn>
                    <a:cxn ang="0">
                      <a:pos x="33" y="31"/>
                    </a:cxn>
                    <a:cxn ang="0">
                      <a:pos x="41" y="19"/>
                    </a:cxn>
                    <a:cxn ang="0">
                      <a:pos x="53" y="9"/>
                    </a:cxn>
                    <a:cxn ang="0">
                      <a:pos x="53" y="9"/>
                    </a:cxn>
                    <a:cxn ang="0">
                      <a:pos x="54" y="7"/>
                    </a:cxn>
                    <a:cxn ang="0">
                      <a:pos x="54" y="6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0" y="1"/>
                    </a:cxn>
                    <a:cxn ang="0">
                      <a:pos x="49" y="0"/>
                    </a:cxn>
                    <a:cxn ang="0">
                      <a:pos x="47" y="0"/>
                    </a:cxn>
                    <a:cxn ang="0">
                      <a:pos x="45" y="1"/>
                    </a:cxn>
                    <a:cxn ang="0">
                      <a:pos x="45" y="1"/>
                    </a:cxn>
                  </a:cxnLst>
                  <a:rect l="0" t="0" r="r" b="b"/>
                  <a:pathLst>
                    <a:path w="54" h="123">
                      <a:moveTo>
                        <a:pt x="45" y="1"/>
                      </a:moveTo>
                      <a:lnTo>
                        <a:pt x="45" y="1"/>
                      </a:lnTo>
                      <a:lnTo>
                        <a:pt x="40" y="8"/>
                      </a:lnTo>
                      <a:lnTo>
                        <a:pt x="34" y="14"/>
                      </a:lnTo>
                      <a:lnTo>
                        <a:pt x="25" y="26"/>
                      </a:lnTo>
                      <a:lnTo>
                        <a:pt x="16" y="41"/>
                      </a:lnTo>
                      <a:lnTo>
                        <a:pt x="10" y="55"/>
                      </a:lnTo>
                      <a:lnTo>
                        <a:pt x="6" y="71"/>
                      </a:lnTo>
                      <a:lnTo>
                        <a:pt x="3" y="87"/>
                      </a:lnTo>
                      <a:lnTo>
                        <a:pt x="1" y="103"/>
                      </a:lnTo>
                      <a:lnTo>
                        <a:pt x="0" y="119"/>
                      </a:lnTo>
                      <a:lnTo>
                        <a:pt x="0" y="119"/>
                      </a:lnTo>
                      <a:lnTo>
                        <a:pt x="0" y="121"/>
                      </a:lnTo>
                      <a:lnTo>
                        <a:pt x="1" y="122"/>
                      </a:lnTo>
                      <a:lnTo>
                        <a:pt x="3" y="123"/>
                      </a:lnTo>
                      <a:lnTo>
                        <a:pt x="5" y="123"/>
                      </a:lnTo>
                      <a:lnTo>
                        <a:pt x="6" y="123"/>
                      </a:lnTo>
                      <a:lnTo>
                        <a:pt x="8" y="122"/>
                      </a:lnTo>
                      <a:lnTo>
                        <a:pt x="9" y="121"/>
                      </a:lnTo>
                      <a:lnTo>
                        <a:pt x="9" y="119"/>
                      </a:lnTo>
                      <a:lnTo>
                        <a:pt x="9" y="119"/>
                      </a:lnTo>
                      <a:lnTo>
                        <a:pt x="10" y="104"/>
                      </a:lnTo>
                      <a:lnTo>
                        <a:pt x="12" y="88"/>
                      </a:lnTo>
                      <a:lnTo>
                        <a:pt x="15" y="74"/>
                      </a:lnTo>
                      <a:lnTo>
                        <a:pt x="19" y="59"/>
                      </a:lnTo>
                      <a:lnTo>
                        <a:pt x="25" y="45"/>
                      </a:lnTo>
                      <a:lnTo>
                        <a:pt x="33" y="31"/>
                      </a:lnTo>
                      <a:lnTo>
                        <a:pt x="41" y="19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7"/>
                      </a:lnTo>
                      <a:lnTo>
                        <a:pt x="54" y="6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0" y="1"/>
                      </a:lnTo>
                      <a:lnTo>
                        <a:pt x="49" y="0"/>
                      </a:lnTo>
                      <a:lnTo>
                        <a:pt x="47" y="0"/>
                      </a:lnTo>
                      <a:lnTo>
                        <a:pt x="45" y="1"/>
                      </a:ln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8" name="Freeform 811"/>
                <p:cNvSpPr>
                  <a:spLocks/>
                </p:cNvSpPr>
                <p:nvPr/>
              </p:nvSpPr>
              <p:spPr bwMode="auto">
                <a:xfrm>
                  <a:off x="2469360" y="5688051"/>
                  <a:ext cx="72248" cy="176105"/>
                </a:xfrm>
                <a:custGeom>
                  <a:avLst/>
                  <a:gdLst/>
                  <a:ahLst/>
                  <a:cxnLst>
                    <a:cxn ang="0">
                      <a:pos x="39" y="3"/>
                    </a:cxn>
                    <a:cxn ang="0">
                      <a:pos x="39" y="3"/>
                    </a:cxn>
                    <a:cxn ang="0">
                      <a:pos x="27" y="29"/>
                    </a:cxn>
                    <a:cxn ang="0">
                      <a:pos x="17" y="56"/>
                    </a:cxn>
                    <a:cxn ang="0">
                      <a:pos x="8" y="82"/>
                    </a:cxn>
                    <a:cxn ang="0">
                      <a:pos x="4" y="96"/>
                    </a:cxn>
                    <a:cxn ang="0">
                      <a:pos x="0" y="110"/>
                    </a:cxn>
                    <a:cxn ang="0">
                      <a:pos x="0" y="110"/>
                    </a:cxn>
                    <a:cxn ang="0">
                      <a:pos x="0" y="112"/>
                    </a:cxn>
                    <a:cxn ang="0">
                      <a:pos x="1" y="113"/>
                    </a:cxn>
                    <a:cxn ang="0">
                      <a:pos x="4" y="116"/>
                    </a:cxn>
                    <a:cxn ang="0">
                      <a:pos x="6" y="117"/>
                    </a:cxn>
                    <a:cxn ang="0">
                      <a:pos x="8" y="116"/>
                    </a:cxn>
                    <a:cxn ang="0">
                      <a:pos x="9" y="114"/>
                    </a:cxn>
                    <a:cxn ang="0">
                      <a:pos x="10" y="112"/>
                    </a:cxn>
                    <a:cxn ang="0">
                      <a:pos x="10" y="112"/>
                    </a:cxn>
                    <a:cxn ang="0">
                      <a:pos x="13" y="99"/>
                    </a:cxn>
                    <a:cxn ang="0">
                      <a:pos x="16" y="85"/>
                    </a:cxn>
                    <a:cxn ang="0">
                      <a:pos x="25" y="58"/>
                    </a:cxn>
                    <a:cxn ang="0">
                      <a:pos x="37" y="32"/>
                    </a:cxn>
                    <a:cxn ang="0">
                      <a:pos x="47" y="5"/>
                    </a:cxn>
                    <a:cxn ang="0">
                      <a:pos x="47" y="5"/>
                    </a:cxn>
                    <a:cxn ang="0">
                      <a:pos x="48" y="3"/>
                    </a:cxn>
                    <a:cxn ang="0">
                      <a:pos x="47" y="2"/>
                    </a:cxn>
                    <a:cxn ang="0">
                      <a:pos x="46" y="1"/>
                    </a:cxn>
                    <a:cxn ang="0">
                      <a:pos x="45" y="0"/>
                    </a:cxn>
                    <a:cxn ang="0">
                      <a:pos x="41" y="0"/>
                    </a:cxn>
                    <a:cxn ang="0">
                      <a:pos x="40" y="1"/>
                    </a:cxn>
                    <a:cxn ang="0">
                      <a:pos x="39" y="3"/>
                    </a:cxn>
                    <a:cxn ang="0">
                      <a:pos x="39" y="3"/>
                    </a:cxn>
                  </a:cxnLst>
                  <a:rect l="0" t="0" r="r" b="b"/>
                  <a:pathLst>
                    <a:path w="48" h="117">
                      <a:moveTo>
                        <a:pt x="39" y="3"/>
                      </a:moveTo>
                      <a:lnTo>
                        <a:pt x="39" y="3"/>
                      </a:lnTo>
                      <a:lnTo>
                        <a:pt x="27" y="29"/>
                      </a:lnTo>
                      <a:lnTo>
                        <a:pt x="17" y="56"/>
                      </a:lnTo>
                      <a:lnTo>
                        <a:pt x="8" y="82"/>
                      </a:lnTo>
                      <a:lnTo>
                        <a:pt x="4" y="96"/>
                      </a:lnTo>
                      <a:lnTo>
                        <a:pt x="0" y="110"/>
                      </a:lnTo>
                      <a:lnTo>
                        <a:pt x="0" y="110"/>
                      </a:lnTo>
                      <a:lnTo>
                        <a:pt x="0" y="112"/>
                      </a:lnTo>
                      <a:lnTo>
                        <a:pt x="1" y="113"/>
                      </a:lnTo>
                      <a:lnTo>
                        <a:pt x="4" y="116"/>
                      </a:lnTo>
                      <a:lnTo>
                        <a:pt x="6" y="117"/>
                      </a:lnTo>
                      <a:lnTo>
                        <a:pt x="8" y="116"/>
                      </a:lnTo>
                      <a:lnTo>
                        <a:pt x="9" y="114"/>
                      </a:lnTo>
                      <a:lnTo>
                        <a:pt x="10" y="112"/>
                      </a:lnTo>
                      <a:lnTo>
                        <a:pt x="10" y="112"/>
                      </a:lnTo>
                      <a:lnTo>
                        <a:pt x="13" y="99"/>
                      </a:lnTo>
                      <a:lnTo>
                        <a:pt x="16" y="85"/>
                      </a:lnTo>
                      <a:lnTo>
                        <a:pt x="25" y="58"/>
                      </a:lnTo>
                      <a:lnTo>
                        <a:pt x="37" y="32"/>
                      </a:lnTo>
                      <a:lnTo>
                        <a:pt x="47" y="5"/>
                      </a:lnTo>
                      <a:lnTo>
                        <a:pt x="47" y="5"/>
                      </a:lnTo>
                      <a:lnTo>
                        <a:pt x="48" y="3"/>
                      </a:lnTo>
                      <a:lnTo>
                        <a:pt x="47" y="2"/>
                      </a:lnTo>
                      <a:lnTo>
                        <a:pt x="46" y="1"/>
                      </a:lnTo>
                      <a:lnTo>
                        <a:pt x="45" y="0"/>
                      </a:lnTo>
                      <a:lnTo>
                        <a:pt x="41" y="0"/>
                      </a:lnTo>
                      <a:lnTo>
                        <a:pt x="40" y="1"/>
                      </a:lnTo>
                      <a:lnTo>
                        <a:pt x="39" y="3"/>
                      </a:lnTo>
                      <a:lnTo>
                        <a:pt x="39" y="3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  <p:sp>
              <p:nvSpPr>
                <p:cNvPr id="29" name="Freeform 812"/>
                <p:cNvSpPr>
                  <a:spLocks/>
                </p:cNvSpPr>
                <p:nvPr/>
              </p:nvSpPr>
              <p:spPr bwMode="auto">
                <a:xfrm>
                  <a:off x="2609338" y="5697082"/>
                  <a:ext cx="81278" cy="176105"/>
                </a:xfrm>
                <a:custGeom>
                  <a:avLst/>
                  <a:gdLst/>
                  <a:ahLst/>
                  <a:cxnLst>
                    <a:cxn ang="0">
                      <a:pos x="45" y="2"/>
                    </a:cxn>
                    <a:cxn ang="0">
                      <a:pos x="45" y="2"/>
                    </a:cxn>
                    <a:cxn ang="0">
                      <a:pos x="37" y="14"/>
                    </a:cxn>
                    <a:cxn ang="0">
                      <a:pos x="28" y="27"/>
                    </a:cxn>
                    <a:cxn ang="0">
                      <a:pos x="22" y="40"/>
                    </a:cxn>
                    <a:cxn ang="0">
                      <a:pos x="16" y="54"/>
                    </a:cxn>
                    <a:cxn ang="0">
                      <a:pos x="11" y="67"/>
                    </a:cxn>
                    <a:cxn ang="0">
                      <a:pos x="7" y="82"/>
                    </a:cxn>
                    <a:cxn ang="0">
                      <a:pos x="3" y="96"/>
                    </a:cxn>
                    <a:cxn ang="0">
                      <a:pos x="0" y="111"/>
                    </a:cxn>
                    <a:cxn ang="0">
                      <a:pos x="0" y="111"/>
                    </a:cxn>
                    <a:cxn ang="0">
                      <a:pos x="0" y="114"/>
                    </a:cxn>
                    <a:cxn ang="0">
                      <a:pos x="3" y="116"/>
                    </a:cxn>
                    <a:cxn ang="0">
                      <a:pos x="6" y="117"/>
                    </a:cxn>
                    <a:cxn ang="0">
                      <a:pos x="8" y="115"/>
                    </a:cxn>
                    <a:cxn ang="0">
                      <a:pos x="14" y="108"/>
                    </a:cxn>
                    <a:cxn ang="0">
                      <a:pos x="14" y="108"/>
                    </a:cxn>
                    <a:cxn ang="0">
                      <a:pos x="16" y="106"/>
                    </a:cxn>
                    <a:cxn ang="0">
                      <a:pos x="15" y="104"/>
                    </a:cxn>
                    <a:cxn ang="0">
                      <a:pos x="14" y="102"/>
                    </a:cxn>
                    <a:cxn ang="0">
                      <a:pos x="12" y="101"/>
                    </a:cxn>
                    <a:cxn ang="0">
                      <a:pos x="12" y="101"/>
                    </a:cxn>
                    <a:cxn ang="0">
                      <a:pos x="18" y="75"/>
                    </a:cxn>
                    <a:cxn ang="0">
                      <a:pos x="22" y="63"/>
                    </a:cxn>
                    <a:cxn ang="0">
                      <a:pos x="27" y="52"/>
                    </a:cxn>
                    <a:cxn ang="0">
                      <a:pos x="33" y="39"/>
                    </a:cxn>
                    <a:cxn ang="0">
                      <a:pos x="39" y="28"/>
                    </a:cxn>
                    <a:cxn ang="0">
                      <a:pos x="45" y="18"/>
                    </a:cxn>
                    <a:cxn ang="0">
                      <a:pos x="53" y="6"/>
                    </a:cxn>
                    <a:cxn ang="0">
                      <a:pos x="53" y="6"/>
                    </a:cxn>
                    <a:cxn ang="0">
                      <a:pos x="54" y="5"/>
                    </a:cxn>
                    <a:cxn ang="0">
                      <a:pos x="54" y="3"/>
                    </a:cxn>
                    <a:cxn ang="0">
                      <a:pos x="53" y="2"/>
                    </a:cxn>
                    <a:cxn ang="0">
                      <a:pos x="52" y="1"/>
                    </a:cxn>
                    <a:cxn ang="0">
                      <a:pos x="48" y="0"/>
                    </a:cxn>
                    <a:cxn ang="0">
                      <a:pos x="46" y="0"/>
                    </a:cxn>
                    <a:cxn ang="0">
                      <a:pos x="45" y="2"/>
                    </a:cxn>
                    <a:cxn ang="0">
                      <a:pos x="45" y="2"/>
                    </a:cxn>
                  </a:cxnLst>
                  <a:rect l="0" t="0" r="r" b="b"/>
                  <a:pathLst>
                    <a:path w="54" h="117">
                      <a:moveTo>
                        <a:pt x="45" y="2"/>
                      </a:moveTo>
                      <a:lnTo>
                        <a:pt x="45" y="2"/>
                      </a:lnTo>
                      <a:lnTo>
                        <a:pt x="37" y="14"/>
                      </a:lnTo>
                      <a:lnTo>
                        <a:pt x="28" y="27"/>
                      </a:lnTo>
                      <a:lnTo>
                        <a:pt x="22" y="40"/>
                      </a:lnTo>
                      <a:lnTo>
                        <a:pt x="16" y="54"/>
                      </a:lnTo>
                      <a:lnTo>
                        <a:pt x="11" y="67"/>
                      </a:lnTo>
                      <a:lnTo>
                        <a:pt x="7" y="82"/>
                      </a:lnTo>
                      <a:lnTo>
                        <a:pt x="3" y="96"/>
                      </a:lnTo>
                      <a:lnTo>
                        <a:pt x="0" y="111"/>
                      </a:lnTo>
                      <a:lnTo>
                        <a:pt x="0" y="111"/>
                      </a:lnTo>
                      <a:lnTo>
                        <a:pt x="0" y="114"/>
                      </a:lnTo>
                      <a:lnTo>
                        <a:pt x="3" y="116"/>
                      </a:lnTo>
                      <a:lnTo>
                        <a:pt x="6" y="117"/>
                      </a:lnTo>
                      <a:lnTo>
                        <a:pt x="8" y="115"/>
                      </a:lnTo>
                      <a:lnTo>
                        <a:pt x="14" y="108"/>
                      </a:lnTo>
                      <a:lnTo>
                        <a:pt x="14" y="108"/>
                      </a:lnTo>
                      <a:lnTo>
                        <a:pt x="16" y="106"/>
                      </a:lnTo>
                      <a:lnTo>
                        <a:pt x="15" y="104"/>
                      </a:lnTo>
                      <a:lnTo>
                        <a:pt x="14" y="102"/>
                      </a:lnTo>
                      <a:lnTo>
                        <a:pt x="12" y="101"/>
                      </a:lnTo>
                      <a:lnTo>
                        <a:pt x="12" y="101"/>
                      </a:lnTo>
                      <a:lnTo>
                        <a:pt x="18" y="75"/>
                      </a:lnTo>
                      <a:lnTo>
                        <a:pt x="22" y="63"/>
                      </a:lnTo>
                      <a:lnTo>
                        <a:pt x="27" y="52"/>
                      </a:lnTo>
                      <a:lnTo>
                        <a:pt x="33" y="39"/>
                      </a:lnTo>
                      <a:lnTo>
                        <a:pt x="39" y="28"/>
                      </a:lnTo>
                      <a:lnTo>
                        <a:pt x="45" y="18"/>
                      </a:lnTo>
                      <a:lnTo>
                        <a:pt x="53" y="6"/>
                      </a:lnTo>
                      <a:lnTo>
                        <a:pt x="53" y="6"/>
                      </a:lnTo>
                      <a:lnTo>
                        <a:pt x="54" y="5"/>
                      </a:lnTo>
                      <a:lnTo>
                        <a:pt x="54" y="3"/>
                      </a:lnTo>
                      <a:lnTo>
                        <a:pt x="53" y="2"/>
                      </a:lnTo>
                      <a:lnTo>
                        <a:pt x="52" y="1"/>
                      </a:lnTo>
                      <a:lnTo>
                        <a:pt x="48" y="0"/>
                      </a:lnTo>
                      <a:lnTo>
                        <a:pt x="46" y="0"/>
                      </a:lnTo>
                      <a:lnTo>
                        <a:pt x="45" y="2"/>
                      </a:lnTo>
                      <a:lnTo>
                        <a:pt x="45" y="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920" tIns="60960" rIns="121920" bIns="6096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917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2400" b="0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  <a:sym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22" name="Freeform 46"/>
            <p:cNvSpPr>
              <a:spLocks noEditPoints="1"/>
            </p:cNvSpPr>
            <p:nvPr/>
          </p:nvSpPr>
          <p:spPr bwMode="auto">
            <a:xfrm rot="3956175" flipH="1">
              <a:off x="2415675" y="3436496"/>
              <a:ext cx="1081418" cy="1917949"/>
            </a:xfrm>
            <a:custGeom>
              <a:avLst/>
              <a:gdLst>
                <a:gd name="T0" fmla="*/ 332 w 337"/>
                <a:gd name="T1" fmla="*/ 82 h 372"/>
                <a:gd name="T2" fmla="*/ 165 w 337"/>
                <a:gd name="T3" fmla="*/ 275 h 372"/>
                <a:gd name="T4" fmla="*/ 3 w 337"/>
                <a:gd name="T5" fmla="*/ 356 h 372"/>
                <a:gd name="T6" fmla="*/ 150 w 337"/>
                <a:gd name="T7" fmla="*/ 202 h 372"/>
                <a:gd name="T8" fmla="*/ 54 w 337"/>
                <a:gd name="T9" fmla="*/ 366 h 372"/>
                <a:gd name="T10" fmla="*/ 95 w 337"/>
                <a:gd name="T11" fmla="*/ 211 h 372"/>
                <a:gd name="T12" fmla="*/ 5 w 337"/>
                <a:gd name="T13" fmla="*/ 346 h 372"/>
                <a:gd name="T14" fmla="*/ 261 w 337"/>
                <a:gd name="T15" fmla="*/ 94 h 372"/>
                <a:gd name="T16" fmla="*/ 8 w 337"/>
                <a:gd name="T17" fmla="*/ 352 h 372"/>
                <a:gd name="T18" fmla="*/ 214 w 337"/>
                <a:gd name="T19" fmla="*/ 72 h 372"/>
                <a:gd name="T20" fmla="*/ 140 w 337"/>
                <a:gd name="T21" fmla="*/ 257 h 372"/>
                <a:gd name="T22" fmla="*/ 229 w 337"/>
                <a:gd name="T23" fmla="*/ 72 h 372"/>
                <a:gd name="T24" fmla="*/ 82 w 337"/>
                <a:gd name="T25" fmla="*/ 328 h 372"/>
                <a:gd name="T26" fmla="*/ 49 w 337"/>
                <a:gd name="T27" fmla="*/ 322 h 372"/>
                <a:gd name="T28" fmla="*/ 273 w 337"/>
                <a:gd name="T29" fmla="*/ 109 h 372"/>
                <a:gd name="T30" fmla="*/ 31 w 337"/>
                <a:gd name="T31" fmla="*/ 327 h 372"/>
                <a:gd name="T32" fmla="*/ 115 w 337"/>
                <a:gd name="T33" fmla="*/ 241 h 372"/>
                <a:gd name="T34" fmla="*/ 123 w 337"/>
                <a:gd name="T35" fmla="*/ 254 h 372"/>
                <a:gd name="T36" fmla="*/ 246 w 337"/>
                <a:gd name="T37" fmla="*/ 190 h 372"/>
                <a:gd name="T38" fmla="*/ 85 w 337"/>
                <a:gd name="T39" fmla="*/ 278 h 372"/>
                <a:gd name="T40" fmla="*/ 108 w 337"/>
                <a:gd name="T41" fmla="*/ 224 h 372"/>
                <a:gd name="T42" fmla="*/ 270 w 337"/>
                <a:gd name="T43" fmla="*/ 89 h 372"/>
                <a:gd name="T44" fmla="*/ 148 w 337"/>
                <a:gd name="T45" fmla="*/ 233 h 372"/>
                <a:gd name="T46" fmla="*/ 91 w 337"/>
                <a:gd name="T47" fmla="*/ 290 h 372"/>
                <a:gd name="T48" fmla="*/ 329 w 337"/>
                <a:gd name="T49" fmla="*/ 82 h 372"/>
                <a:gd name="T50" fmla="*/ 317 w 337"/>
                <a:gd name="T51" fmla="*/ 52 h 372"/>
                <a:gd name="T52" fmla="*/ 302 w 337"/>
                <a:gd name="T53" fmla="*/ 18 h 372"/>
                <a:gd name="T54" fmla="*/ 109 w 337"/>
                <a:gd name="T55" fmla="*/ 268 h 372"/>
                <a:gd name="T56" fmla="*/ 48 w 337"/>
                <a:gd name="T57" fmla="*/ 311 h 372"/>
                <a:gd name="T58" fmla="*/ 59 w 337"/>
                <a:gd name="T59" fmla="*/ 253 h 372"/>
                <a:gd name="T60" fmla="*/ 76 w 337"/>
                <a:gd name="T61" fmla="*/ 260 h 372"/>
                <a:gd name="T62" fmla="*/ 55 w 337"/>
                <a:gd name="T63" fmla="*/ 280 h 372"/>
                <a:gd name="T64" fmla="*/ 292 w 337"/>
                <a:gd name="T65" fmla="*/ 49 h 372"/>
                <a:gd name="T66" fmla="*/ 319 w 337"/>
                <a:gd name="T67" fmla="*/ 84 h 372"/>
                <a:gd name="T68" fmla="*/ 260 w 337"/>
                <a:gd name="T69" fmla="*/ 122 h 372"/>
                <a:gd name="T70" fmla="*/ 257 w 337"/>
                <a:gd name="T71" fmla="*/ 129 h 372"/>
                <a:gd name="T72" fmla="*/ 214 w 337"/>
                <a:gd name="T73" fmla="*/ 219 h 372"/>
                <a:gd name="T74" fmla="*/ 180 w 337"/>
                <a:gd name="T75" fmla="*/ 251 h 372"/>
                <a:gd name="T76" fmla="*/ 128 w 337"/>
                <a:gd name="T77" fmla="*/ 210 h 372"/>
                <a:gd name="T78" fmla="*/ 102 w 337"/>
                <a:gd name="T79" fmla="*/ 230 h 372"/>
                <a:gd name="T80" fmla="*/ 76 w 337"/>
                <a:gd name="T81" fmla="*/ 334 h 372"/>
                <a:gd name="T82" fmla="*/ 285 w 337"/>
                <a:gd name="T83" fmla="*/ 31 h 372"/>
                <a:gd name="T84" fmla="*/ 132 w 337"/>
                <a:gd name="T85" fmla="*/ 177 h 372"/>
                <a:gd name="T86" fmla="*/ 34 w 337"/>
                <a:gd name="T87" fmla="*/ 318 h 372"/>
                <a:gd name="T88" fmla="*/ 68 w 337"/>
                <a:gd name="T89" fmla="*/ 265 h 372"/>
                <a:gd name="T90" fmla="*/ 57 w 337"/>
                <a:gd name="T91" fmla="*/ 292 h 372"/>
                <a:gd name="T92" fmla="*/ 88 w 337"/>
                <a:gd name="T93" fmla="*/ 295 h 372"/>
                <a:gd name="T94" fmla="*/ 267 w 337"/>
                <a:gd name="T95" fmla="*/ 67 h 372"/>
                <a:gd name="T96" fmla="*/ 84 w 337"/>
                <a:gd name="T97" fmla="*/ 337 h 372"/>
                <a:gd name="T98" fmla="*/ 209 w 337"/>
                <a:gd name="T99" fmla="*/ 236 h 372"/>
                <a:gd name="T100" fmla="*/ 133 w 337"/>
                <a:gd name="T101" fmla="*/ 257 h 372"/>
                <a:gd name="T102" fmla="*/ 261 w 337"/>
                <a:gd name="T103" fmla="*/ 116 h 372"/>
                <a:gd name="T104" fmla="*/ 214 w 337"/>
                <a:gd name="T105" fmla="*/ 234 h 372"/>
                <a:gd name="T106" fmla="*/ 247 w 337"/>
                <a:gd name="T107" fmla="*/ 149 h 372"/>
                <a:gd name="T108" fmla="*/ 48 w 337"/>
                <a:gd name="T109" fmla="*/ 281 h 372"/>
                <a:gd name="T110" fmla="*/ 71 w 337"/>
                <a:gd name="T111" fmla="*/ 295 h 372"/>
                <a:gd name="T112" fmla="*/ 268 w 337"/>
                <a:gd name="T113" fmla="*/ 132 h 372"/>
                <a:gd name="T114" fmla="*/ 261 w 337"/>
                <a:gd name="T115" fmla="*/ 143 h 372"/>
                <a:gd name="T116" fmla="*/ 274 w 337"/>
                <a:gd name="T117" fmla="*/ 146 h 372"/>
                <a:gd name="T118" fmla="*/ 260 w 337"/>
                <a:gd name="T119" fmla="*/ 58 h 372"/>
                <a:gd name="T120" fmla="*/ 285 w 337"/>
                <a:gd name="T121" fmla="*/ 82 h 372"/>
                <a:gd name="T122" fmla="*/ 256 w 337"/>
                <a:gd name="T123" fmla="*/ 173 h 372"/>
                <a:gd name="T124" fmla="*/ 230 w 337"/>
                <a:gd name="T125" fmla="*/ 177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7" h="372">
                  <a:moveTo>
                    <a:pt x="246" y="92"/>
                  </a:moveTo>
                  <a:lnTo>
                    <a:pt x="246" y="92"/>
                  </a:lnTo>
                  <a:lnTo>
                    <a:pt x="244" y="92"/>
                  </a:lnTo>
                  <a:lnTo>
                    <a:pt x="244" y="92"/>
                  </a:lnTo>
                  <a:lnTo>
                    <a:pt x="234" y="88"/>
                  </a:lnTo>
                  <a:lnTo>
                    <a:pt x="234" y="88"/>
                  </a:lnTo>
                  <a:lnTo>
                    <a:pt x="220" y="82"/>
                  </a:lnTo>
                  <a:lnTo>
                    <a:pt x="220" y="82"/>
                  </a:lnTo>
                  <a:lnTo>
                    <a:pt x="210" y="79"/>
                  </a:lnTo>
                  <a:lnTo>
                    <a:pt x="210" y="79"/>
                  </a:lnTo>
                  <a:lnTo>
                    <a:pt x="209" y="78"/>
                  </a:lnTo>
                  <a:lnTo>
                    <a:pt x="207" y="76"/>
                  </a:lnTo>
                  <a:lnTo>
                    <a:pt x="207" y="76"/>
                  </a:lnTo>
                  <a:lnTo>
                    <a:pt x="206" y="76"/>
                  </a:lnTo>
                  <a:lnTo>
                    <a:pt x="206" y="76"/>
                  </a:lnTo>
                  <a:lnTo>
                    <a:pt x="204" y="75"/>
                  </a:lnTo>
                  <a:lnTo>
                    <a:pt x="204" y="74"/>
                  </a:lnTo>
                  <a:lnTo>
                    <a:pt x="204" y="74"/>
                  </a:lnTo>
                  <a:lnTo>
                    <a:pt x="206" y="72"/>
                  </a:lnTo>
                  <a:lnTo>
                    <a:pt x="206" y="72"/>
                  </a:lnTo>
                  <a:lnTo>
                    <a:pt x="207" y="69"/>
                  </a:lnTo>
                  <a:lnTo>
                    <a:pt x="207" y="69"/>
                  </a:lnTo>
                  <a:lnTo>
                    <a:pt x="210" y="67"/>
                  </a:lnTo>
                  <a:lnTo>
                    <a:pt x="210" y="67"/>
                  </a:lnTo>
                  <a:lnTo>
                    <a:pt x="217" y="59"/>
                  </a:lnTo>
                  <a:lnTo>
                    <a:pt x="217" y="59"/>
                  </a:lnTo>
                  <a:lnTo>
                    <a:pt x="233" y="45"/>
                  </a:lnTo>
                  <a:lnTo>
                    <a:pt x="233" y="45"/>
                  </a:lnTo>
                  <a:lnTo>
                    <a:pt x="248" y="30"/>
                  </a:lnTo>
                  <a:lnTo>
                    <a:pt x="248" y="30"/>
                  </a:lnTo>
                  <a:lnTo>
                    <a:pt x="257" y="22"/>
                  </a:lnTo>
                  <a:lnTo>
                    <a:pt x="257" y="22"/>
                  </a:lnTo>
                  <a:lnTo>
                    <a:pt x="265" y="14"/>
                  </a:lnTo>
                  <a:lnTo>
                    <a:pt x="265" y="14"/>
                  </a:lnTo>
                  <a:lnTo>
                    <a:pt x="274" y="7"/>
                  </a:lnTo>
                  <a:lnTo>
                    <a:pt x="274" y="7"/>
                  </a:lnTo>
                  <a:lnTo>
                    <a:pt x="278" y="5"/>
                  </a:lnTo>
                  <a:lnTo>
                    <a:pt x="278" y="5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5" y="0"/>
                  </a:lnTo>
                  <a:lnTo>
                    <a:pt x="307" y="0"/>
                  </a:lnTo>
                  <a:lnTo>
                    <a:pt x="308" y="3"/>
                  </a:lnTo>
                  <a:lnTo>
                    <a:pt x="308" y="3"/>
                  </a:lnTo>
                  <a:lnTo>
                    <a:pt x="311" y="10"/>
                  </a:lnTo>
                  <a:lnTo>
                    <a:pt x="311" y="10"/>
                  </a:lnTo>
                  <a:lnTo>
                    <a:pt x="315" y="24"/>
                  </a:lnTo>
                  <a:lnTo>
                    <a:pt x="315" y="24"/>
                  </a:lnTo>
                  <a:lnTo>
                    <a:pt x="321" y="45"/>
                  </a:lnTo>
                  <a:lnTo>
                    <a:pt x="321" y="45"/>
                  </a:lnTo>
                  <a:lnTo>
                    <a:pt x="324" y="54"/>
                  </a:lnTo>
                  <a:lnTo>
                    <a:pt x="324" y="54"/>
                  </a:lnTo>
                  <a:lnTo>
                    <a:pt x="328" y="67"/>
                  </a:lnTo>
                  <a:lnTo>
                    <a:pt x="328" y="67"/>
                  </a:lnTo>
                  <a:lnTo>
                    <a:pt x="332" y="82"/>
                  </a:lnTo>
                  <a:lnTo>
                    <a:pt x="332" y="82"/>
                  </a:lnTo>
                  <a:lnTo>
                    <a:pt x="337" y="96"/>
                  </a:lnTo>
                  <a:lnTo>
                    <a:pt x="337" y="96"/>
                  </a:lnTo>
                  <a:lnTo>
                    <a:pt x="337" y="102"/>
                  </a:lnTo>
                  <a:lnTo>
                    <a:pt x="337" y="102"/>
                  </a:lnTo>
                  <a:lnTo>
                    <a:pt x="335" y="103"/>
                  </a:lnTo>
                  <a:lnTo>
                    <a:pt x="334" y="103"/>
                  </a:lnTo>
                  <a:lnTo>
                    <a:pt x="334" y="103"/>
                  </a:lnTo>
                  <a:lnTo>
                    <a:pt x="331" y="105"/>
                  </a:lnTo>
                  <a:lnTo>
                    <a:pt x="331" y="105"/>
                  </a:lnTo>
                  <a:lnTo>
                    <a:pt x="321" y="112"/>
                  </a:lnTo>
                  <a:lnTo>
                    <a:pt x="321" y="112"/>
                  </a:lnTo>
                  <a:lnTo>
                    <a:pt x="319" y="113"/>
                  </a:lnTo>
                  <a:lnTo>
                    <a:pt x="318" y="113"/>
                  </a:lnTo>
                  <a:lnTo>
                    <a:pt x="318" y="113"/>
                  </a:lnTo>
                  <a:lnTo>
                    <a:pt x="317" y="113"/>
                  </a:lnTo>
                  <a:lnTo>
                    <a:pt x="317" y="113"/>
                  </a:lnTo>
                  <a:lnTo>
                    <a:pt x="312" y="116"/>
                  </a:lnTo>
                  <a:lnTo>
                    <a:pt x="312" y="116"/>
                  </a:lnTo>
                  <a:lnTo>
                    <a:pt x="311" y="116"/>
                  </a:lnTo>
                  <a:lnTo>
                    <a:pt x="310" y="116"/>
                  </a:lnTo>
                  <a:lnTo>
                    <a:pt x="310" y="116"/>
                  </a:lnTo>
                  <a:lnTo>
                    <a:pt x="308" y="115"/>
                  </a:lnTo>
                  <a:lnTo>
                    <a:pt x="308" y="115"/>
                  </a:lnTo>
                  <a:lnTo>
                    <a:pt x="307" y="115"/>
                  </a:lnTo>
                  <a:lnTo>
                    <a:pt x="307" y="115"/>
                  </a:lnTo>
                  <a:lnTo>
                    <a:pt x="300" y="113"/>
                  </a:lnTo>
                  <a:lnTo>
                    <a:pt x="300" y="113"/>
                  </a:lnTo>
                  <a:lnTo>
                    <a:pt x="292" y="113"/>
                  </a:lnTo>
                  <a:lnTo>
                    <a:pt x="292" y="113"/>
                  </a:lnTo>
                  <a:lnTo>
                    <a:pt x="292" y="115"/>
                  </a:lnTo>
                  <a:lnTo>
                    <a:pt x="292" y="115"/>
                  </a:lnTo>
                  <a:lnTo>
                    <a:pt x="291" y="119"/>
                  </a:lnTo>
                  <a:lnTo>
                    <a:pt x="291" y="119"/>
                  </a:lnTo>
                  <a:lnTo>
                    <a:pt x="287" y="128"/>
                  </a:lnTo>
                  <a:lnTo>
                    <a:pt x="283" y="138"/>
                  </a:lnTo>
                  <a:lnTo>
                    <a:pt x="283" y="138"/>
                  </a:lnTo>
                  <a:lnTo>
                    <a:pt x="275" y="152"/>
                  </a:lnTo>
                  <a:lnTo>
                    <a:pt x="275" y="152"/>
                  </a:lnTo>
                  <a:lnTo>
                    <a:pt x="265" y="170"/>
                  </a:lnTo>
                  <a:lnTo>
                    <a:pt x="265" y="170"/>
                  </a:lnTo>
                  <a:lnTo>
                    <a:pt x="248" y="199"/>
                  </a:lnTo>
                  <a:lnTo>
                    <a:pt x="248" y="199"/>
                  </a:lnTo>
                  <a:lnTo>
                    <a:pt x="237" y="217"/>
                  </a:lnTo>
                  <a:lnTo>
                    <a:pt x="237" y="217"/>
                  </a:lnTo>
                  <a:lnTo>
                    <a:pt x="227" y="233"/>
                  </a:lnTo>
                  <a:lnTo>
                    <a:pt x="227" y="233"/>
                  </a:lnTo>
                  <a:lnTo>
                    <a:pt x="221" y="238"/>
                  </a:lnTo>
                  <a:lnTo>
                    <a:pt x="221" y="238"/>
                  </a:lnTo>
                  <a:lnTo>
                    <a:pt x="213" y="247"/>
                  </a:lnTo>
                  <a:lnTo>
                    <a:pt x="213" y="247"/>
                  </a:lnTo>
                  <a:lnTo>
                    <a:pt x="203" y="254"/>
                  </a:lnTo>
                  <a:lnTo>
                    <a:pt x="203" y="254"/>
                  </a:lnTo>
                  <a:lnTo>
                    <a:pt x="194" y="261"/>
                  </a:lnTo>
                  <a:lnTo>
                    <a:pt x="194" y="261"/>
                  </a:lnTo>
                  <a:lnTo>
                    <a:pt x="184" y="268"/>
                  </a:lnTo>
                  <a:lnTo>
                    <a:pt x="184" y="268"/>
                  </a:lnTo>
                  <a:lnTo>
                    <a:pt x="175" y="273"/>
                  </a:lnTo>
                  <a:lnTo>
                    <a:pt x="165" y="275"/>
                  </a:lnTo>
                  <a:lnTo>
                    <a:pt x="165" y="275"/>
                  </a:lnTo>
                  <a:lnTo>
                    <a:pt x="156" y="275"/>
                  </a:lnTo>
                  <a:lnTo>
                    <a:pt x="148" y="274"/>
                  </a:lnTo>
                  <a:lnTo>
                    <a:pt x="148" y="274"/>
                  </a:lnTo>
                  <a:lnTo>
                    <a:pt x="140" y="270"/>
                  </a:lnTo>
                  <a:lnTo>
                    <a:pt x="140" y="270"/>
                  </a:lnTo>
                  <a:lnTo>
                    <a:pt x="139" y="267"/>
                  </a:lnTo>
                  <a:lnTo>
                    <a:pt x="136" y="264"/>
                  </a:lnTo>
                  <a:lnTo>
                    <a:pt x="136" y="264"/>
                  </a:lnTo>
                  <a:lnTo>
                    <a:pt x="133" y="261"/>
                  </a:lnTo>
                  <a:lnTo>
                    <a:pt x="133" y="261"/>
                  </a:lnTo>
                  <a:lnTo>
                    <a:pt x="132" y="260"/>
                  </a:lnTo>
                  <a:lnTo>
                    <a:pt x="132" y="260"/>
                  </a:lnTo>
                  <a:lnTo>
                    <a:pt x="128" y="261"/>
                  </a:lnTo>
                  <a:lnTo>
                    <a:pt x="128" y="261"/>
                  </a:lnTo>
                  <a:lnTo>
                    <a:pt x="126" y="261"/>
                  </a:lnTo>
                  <a:lnTo>
                    <a:pt x="126" y="261"/>
                  </a:lnTo>
                  <a:lnTo>
                    <a:pt x="121" y="273"/>
                  </a:lnTo>
                  <a:lnTo>
                    <a:pt x="121" y="273"/>
                  </a:lnTo>
                  <a:lnTo>
                    <a:pt x="112" y="292"/>
                  </a:lnTo>
                  <a:lnTo>
                    <a:pt x="112" y="292"/>
                  </a:lnTo>
                  <a:lnTo>
                    <a:pt x="111" y="302"/>
                  </a:lnTo>
                  <a:lnTo>
                    <a:pt x="111" y="302"/>
                  </a:lnTo>
                  <a:lnTo>
                    <a:pt x="103" y="328"/>
                  </a:lnTo>
                  <a:lnTo>
                    <a:pt x="103" y="328"/>
                  </a:lnTo>
                  <a:lnTo>
                    <a:pt x="101" y="338"/>
                  </a:lnTo>
                  <a:lnTo>
                    <a:pt x="101" y="33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5" y="348"/>
                  </a:lnTo>
                  <a:lnTo>
                    <a:pt x="94" y="349"/>
                  </a:lnTo>
                  <a:lnTo>
                    <a:pt x="92" y="351"/>
                  </a:lnTo>
                  <a:lnTo>
                    <a:pt x="92" y="351"/>
                  </a:lnTo>
                  <a:lnTo>
                    <a:pt x="91" y="355"/>
                  </a:lnTo>
                  <a:lnTo>
                    <a:pt x="91" y="355"/>
                  </a:lnTo>
                  <a:lnTo>
                    <a:pt x="85" y="361"/>
                  </a:lnTo>
                  <a:lnTo>
                    <a:pt x="79" y="366"/>
                  </a:lnTo>
                  <a:lnTo>
                    <a:pt x="79" y="366"/>
                  </a:lnTo>
                  <a:lnTo>
                    <a:pt x="74" y="371"/>
                  </a:lnTo>
                  <a:lnTo>
                    <a:pt x="74" y="371"/>
                  </a:lnTo>
                  <a:lnTo>
                    <a:pt x="71" y="372"/>
                  </a:lnTo>
                  <a:lnTo>
                    <a:pt x="68" y="372"/>
                  </a:lnTo>
                  <a:lnTo>
                    <a:pt x="68" y="372"/>
                  </a:lnTo>
                  <a:lnTo>
                    <a:pt x="55" y="369"/>
                  </a:lnTo>
                  <a:lnTo>
                    <a:pt x="55" y="369"/>
                  </a:lnTo>
                  <a:lnTo>
                    <a:pt x="40" y="365"/>
                  </a:lnTo>
                  <a:lnTo>
                    <a:pt x="40" y="365"/>
                  </a:lnTo>
                  <a:lnTo>
                    <a:pt x="27" y="362"/>
                  </a:lnTo>
                  <a:lnTo>
                    <a:pt x="27" y="362"/>
                  </a:lnTo>
                  <a:lnTo>
                    <a:pt x="17" y="361"/>
                  </a:lnTo>
                  <a:lnTo>
                    <a:pt x="17" y="361"/>
                  </a:lnTo>
                  <a:lnTo>
                    <a:pt x="8" y="359"/>
                  </a:lnTo>
                  <a:lnTo>
                    <a:pt x="8" y="359"/>
                  </a:lnTo>
                  <a:lnTo>
                    <a:pt x="5" y="359"/>
                  </a:lnTo>
                  <a:lnTo>
                    <a:pt x="5" y="359"/>
                  </a:lnTo>
                  <a:lnTo>
                    <a:pt x="4" y="358"/>
                  </a:lnTo>
                  <a:lnTo>
                    <a:pt x="4" y="358"/>
                  </a:lnTo>
                  <a:lnTo>
                    <a:pt x="3" y="356"/>
                  </a:lnTo>
                  <a:lnTo>
                    <a:pt x="3" y="356"/>
                  </a:lnTo>
                  <a:lnTo>
                    <a:pt x="1" y="354"/>
                  </a:lnTo>
                  <a:lnTo>
                    <a:pt x="1" y="354"/>
                  </a:lnTo>
                  <a:lnTo>
                    <a:pt x="1" y="352"/>
                  </a:lnTo>
                  <a:lnTo>
                    <a:pt x="1" y="352"/>
                  </a:lnTo>
                  <a:lnTo>
                    <a:pt x="0" y="349"/>
                  </a:lnTo>
                  <a:lnTo>
                    <a:pt x="0" y="349"/>
                  </a:lnTo>
                  <a:lnTo>
                    <a:pt x="1" y="341"/>
                  </a:lnTo>
                  <a:lnTo>
                    <a:pt x="1" y="341"/>
                  </a:lnTo>
                  <a:lnTo>
                    <a:pt x="4" y="328"/>
                  </a:lnTo>
                  <a:lnTo>
                    <a:pt x="4" y="328"/>
                  </a:lnTo>
                  <a:lnTo>
                    <a:pt x="7" y="311"/>
                  </a:lnTo>
                  <a:lnTo>
                    <a:pt x="7" y="311"/>
                  </a:lnTo>
                  <a:lnTo>
                    <a:pt x="8" y="307"/>
                  </a:lnTo>
                  <a:lnTo>
                    <a:pt x="8" y="307"/>
                  </a:lnTo>
                  <a:lnTo>
                    <a:pt x="11" y="295"/>
                  </a:lnTo>
                  <a:lnTo>
                    <a:pt x="11" y="295"/>
                  </a:lnTo>
                  <a:lnTo>
                    <a:pt x="20" y="267"/>
                  </a:lnTo>
                  <a:lnTo>
                    <a:pt x="20" y="267"/>
                  </a:lnTo>
                  <a:lnTo>
                    <a:pt x="27" y="251"/>
                  </a:lnTo>
                  <a:lnTo>
                    <a:pt x="34" y="236"/>
                  </a:lnTo>
                  <a:lnTo>
                    <a:pt x="34" y="236"/>
                  </a:lnTo>
                  <a:lnTo>
                    <a:pt x="38" y="230"/>
                  </a:lnTo>
                  <a:lnTo>
                    <a:pt x="38" y="230"/>
                  </a:lnTo>
                  <a:lnTo>
                    <a:pt x="47" y="214"/>
                  </a:lnTo>
                  <a:lnTo>
                    <a:pt x="47" y="214"/>
                  </a:lnTo>
                  <a:lnTo>
                    <a:pt x="49" y="209"/>
                  </a:lnTo>
                  <a:lnTo>
                    <a:pt x="49" y="209"/>
                  </a:lnTo>
                  <a:lnTo>
                    <a:pt x="54" y="202"/>
                  </a:lnTo>
                  <a:lnTo>
                    <a:pt x="59" y="194"/>
                  </a:lnTo>
                  <a:lnTo>
                    <a:pt x="59" y="194"/>
                  </a:lnTo>
                  <a:lnTo>
                    <a:pt x="71" y="183"/>
                  </a:lnTo>
                  <a:lnTo>
                    <a:pt x="71" y="183"/>
                  </a:lnTo>
                  <a:lnTo>
                    <a:pt x="76" y="179"/>
                  </a:lnTo>
                  <a:lnTo>
                    <a:pt x="82" y="175"/>
                  </a:lnTo>
                  <a:lnTo>
                    <a:pt x="82" y="175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101" y="167"/>
                  </a:lnTo>
                  <a:lnTo>
                    <a:pt x="101" y="167"/>
                  </a:lnTo>
                  <a:lnTo>
                    <a:pt x="105" y="166"/>
                  </a:lnTo>
                  <a:lnTo>
                    <a:pt x="105" y="166"/>
                  </a:lnTo>
                  <a:lnTo>
                    <a:pt x="116" y="165"/>
                  </a:lnTo>
                  <a:lnTo>
                    <a:pt x="116" y="165"/>
                  </a:lnTo>
                  <a:lnTo>
                    <a:pt x="121" y="165"/>
                  </a:lnTo>
                  <a:lnTo>
                    <a:pt x="121" y="165"/>
                  </a:lnTo>
                  <a:lnTo>
                    <a:pt x="125" y="165"/>
                  </a:lnTo>
                  <a:lnTo>
                    <a:pt x="125" y="165"/>
                  </a:lnTo>
                  <a:lnTo>
                    <a:pt x="130" y="166"/>
                  </a:lnTo>
                  <a:lnTo>
                    <a:pt x="130" y="166"/>
                  </a:lnTo>
                  <a:lnTo>
                    <a:pt x="136" y="166"/>
                  </a:lnTo>
                  <a:lnTo>
                    <a:pt x="136" y="166"/>
                  </a:lnTo>
                  <a:lnTo>
                    <a:pt x="140" y="167"/>
                  </a:lnTo>
                  <a:lnTo>
                    <a:pt x="143" y="170"/>
                  </a:lnTo>
                  <a:lnTo>
                    <a:pt x="143" y="170"/>
                  </a:lnTo>
                  <a:lnTo>
                    <a:pt x="146" y="177"/>
                  </a:lnTo>
                  <a:lnTo>
                    <a:pt x="149" y="184"/>
                  </a:lnTo>
                  <a:lnTo>
                    <a:pt x="149" y="184"/>
                  </a:lnTo>
                  <a:lnTo>
                    <a:pt x="150" y="202"/>
                  </a:lnTo>
                  <a:lnTo>
                    <a:pt x="150" y="202"/>
                  </a:lnTo>
                  <a:lnTo>
                    <a:pt x="152" y="207"/>
                  </a:lnTo>
                  <a:lnTo>
                    <a:pt x="152" y="207"/>
                  </a:lnTo>
                  <a:lnTo>
                    <a:pt x="152" y="211"/>
                  </a:lnTo>
                  <a:lnTo>
                    <a:pt x="152" y="211"/>
                  </a:lnTo>
                  <a:lnTo>
                    <a:pt x="153" y="217"/>
                  </a:lnTo>
                  <a:lnTo>
                    <a:pt x="153" y="217"/>
                  </a:lnTo>
                  <a:lnTo>
                    <a:pt x="155" y="219"/>
                  </a:lnTo>
                  <a:lnTo>
                    <a:pt x="155" y="219"/>
                  </a:lnTo>
                  <a:lnTo>
                    <a:pt x="157" y="221"/>
                  </a:lnTo>
                  <a:lnTo>
                    <a:pt x="162" y="224"/>
                  </a:lnTo>
                  <a:lnTo>
                    <a:pt x="162" y="224"/>
                  </a:lnTo>
                  <a:lnTo>
                    <a:pt x="166" y="227"/>
                  </a:lnTo>
                  <a:lnTo>
                    <a:pt x="166" y="227"/>
                  </a:lnTo>
                  <a:lnTo>
                    <a:pt x="167" y="226"/>
                  </a:lnTo>
                  <a:lnTo>
                    <a:pt x="167" y="226"/>
                  </a:lnTo>
                  <a:lnTo>
                    <a:pt x="175" y="221"/>
                  </a:lnTo>
                  <a:lnTo>
                    <a:pt x="180" y="214"/>
                  </a:lnTo>
                  <a:lnTo>
                    <a:pt x="180" y="214"/>
                  </a:lnTo>
                  <a:lnTo>
                    <a:pt x="190" y="199"/>
                  </a:lnTo>
                  <a:lnTo>
                    <a:pt x="190" y="199"/>
                  </a:lnTo>
                  <a:lnTo>
                    <a:pt x="199" y="184"/>
                  </a:lnTo>
                  <a:lnTo>
                    <a:pt x="199" y="184"/>
                  </a:lnTo>
                  <a:lnTo>
                    <a:pt x="207" y="173"/>
                  </a:lnTo>
                  <a:lnTo>
                    <a:pt x="207" y="173"/>
                  </a:lnTo>
                  <a:lnTo>
                    <a:pt x="213" y="160"/>
                  </a:lnTo>
                  <a:lnTo>
                    <a:pt x="213" y="160"/>
                  </a:lnTo>
                  <a:lnTo>
                    <a:pt x="226" y="133"/>
                  </a:lnTo>
                  <a:lnTo>
                    <a:pt x="226" y="133"/>
                  </a:lnTo>
                  <a:lnTo>
                    <a:pt x="237" y="113"/>
                  </a:lnTo>
                  <a:lnTo>
                    <a:pt x="237" y="113"/>
                  </a:lnTo>
                  <a:lnTo>
                    <a:pt x="243" y="101"/>
                  </a:lnTo>
                  <a:lnTo>
                    <a:pt x="243" y="101"/>
                  </a:lnTo>
                  <a:lnTo>
                    <a:pt x="244" y="98"/>
                  </a:lnTo>
                  <a:lnTo>
                    <a:pt x="246" y="95"/>
                  </a:lnTo>
                  <a:lnTo>
                    <a:pt x="246" y="95"/>
                  </a:lnTo>
                  <a:lnTo>
                    <a:pt x="246" y="92"/>
                  </a:lnTo>
                  <a:lnTo>
                    <a:pt x="246" y="92"/>
                  </a:lnTo>
                  <a:close/>
                  <a:moveTo>
                    <a:pt x="54" y="254"/>
                  </a:moveTo>
                  <a:lnTo>
                    <a:pt x="54" y="254"/>
                  </a:lnTo>
                  <a:lnTo>
                    <a:pt x="55" y="251"/>
                  </a:lnTo>
                  <a:lnTo>
                    <a:pt x="55" y="251"/>
                  </a:lnTo>
                  <a:lnTo>
                    <a:pt x="54" y="254"/>
                  </a:lnTo>
                  <a:lnTo>
                    <a:pt x="54" y="254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6"/>
                  </a:lnTo>
                  <a:lnTo>
                    <a:pt x="54" y="254"/>
                  </a:lnTo>
                  <a:lnTo>
                    <a:pt x="54" y="254"/>
                  </a:lnTo>
                  <a:close/>
                  <a:moveTo>
                    <a:pt x="67" y="369"/>
                  </a:moveTo>
                  <a:lnTo>
                    <a:pt x="67" y="369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55" y="366"/>
                  </a:lnTo>
                  <a:lnTo>
                    <a:pt x="55" y="366"/>
                  </a:lnTo>
                  <a:lnTo>
                    <a:pt x="52" y="366"/>
                  </a:lnTo>
                  <a:lnTo>
                    <a:pt x="52" y="366"/>
                  </a:lnTo>
                  <a:lnTo>
                    <a:pt x="54" y="366"/>
                  </a:lnTo>
                  <a:lnTo>
                    <a:pt x="54" y="366"/>
                  </a:lnTo>
                  <a:lnTo>
                    <a:pt x="65" y="369"/>
                  </a:lnTo>
                  <a:lnTo>
                    <a:pt x="65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7" y="369"/>
                  </a:lnTo>
                  <a:lnTo>
                    <a:pt x="68" y="371"/>
                  </a:lnTo>
                  <a:lnTo>
                    <a:pt x="68" y="371"/>
                  </a:lnTo>
                  <a:lnTo>
                    <a:pt x="71" y="371"/>
                  </a:lnTo>
                  <a:lnTo>
                    <a:pt x="72" y="369"/>
                  </a:lnTo>
                  <a:lnTo>
                    <a:pt x="72" y="369"/>
                  </a:lnTo>
                  <a:lnTo>
                    <a:pt x="78" y="364"/>
                  </a:lnTo>
                  <a:lnTo>
                    <a:pt x="78" y="364"/>
                  </a:lnTo>
                  <a:lnTo>
                    <a:pt x="86" y="356"/>
                  </a:lnTo>
                  <a:lnTo>
                    <a:pt x="86" y="356"/>
                  </a:lnTo>
                  <a:lnTo>
                    <a:pt x="86" y="355"/>
                  </a:lnTo>
                  <a:lnTo>
                    <a:pt x="86" y="355"/>
                  </a:lnTo>
                  <a:lnTo>
                    <a:pt x="85" y="356"/>
                  </a:lnTo>
                  <a:lnTo>
                    <a:pt x="85" y="356"/>
                  </a:lnTo>
                  <a:lnTo>
                    <a:pt x="82" y="358"/>
                  </a:lnTo>
                  <a:lnTo>
                    <a:pt x="82" y="358"/>
                  </a:lnTo>
                  <a:lnTo>
                    <a:pt x="72" y="368"/>
                  </a:lnTo>
                  <a:lnTo>
                    <a:pt x="72" y="368"/>
                  </a:lnTo>
                  <a:lnTo>
                    <a:pt x="69" y="369"/>
                  </a:lnTo>
                  <a:lnTo>
                    <a:pt x="67" y="369"/>
                  </a:lnTo>
                  <a:lnTo>
                    <a:pt x="67" y="369"/>
                  </a:lnTo>
                  <a:close/>
                  <a:moveTo>
                    <a:pt x="94" y="211"/>
                  </a:moveTo>
                  <a:lnTo>
                    <a:pt x="94" y="211"/>
                  </a:lnTo>
                  <a:lnTo>
                    <a:pt x="91" y="209"/>
                  </a:lnTo>
                  <a:lnTo>
                    <a:pt x="91" y="209"/>
                  </a:lnTo>
                  <a:lnTo>
                    <a:pt x="89" y="210"/>
                  </a:lnTo>
                  <a:lnTo>
                    <a:pt x="89" y="210"/>
                  </a:lnTo>
                  <a:lnTo>
                    <a:pt x="91" y="211"/>
                  </a:lnTo>
                  <a:lnTo>
                    <a:pt x="91" y="211"/>
                  </a:lnTo>
                  <a:lnTo>
                    <a:pt x="91" y="213"/>
                  </a:lnTo>
                  <a:lnTo>
                    <a:pt x="91" y="213"/>
                  </a:lnTo>
                  <a:lnTo>
                    <a:pt x="92" y="211"/>
                  </a:lnTo>
                  <a:lnTo>
                    <a:pt x="94" y="211"/>
                  </a:lnTo>
                  <a:lnTo>
                    <a:pt x="94" y="211"/>
                  </a:lnTo>
                  <a:lnTo>
                    <a:pt x="94" y="213"/>
                  </a:lnTo>
                  <a:lnTo>
                    <a:pt x="94" y="214"/>
                  </a:lnTo>
                  <a:lnTo>
                    <a:pt x="94" y="214"/>
                  </a:lnTo>
                  <a:lnTo>
                    <a:pt x="94" y="216"/>
                  </a:lnTo>
                  <a:lnTo>
                    <a:pt x="94" y="216"/>
                  </a:lnTo>
                  <a:lnTo>
                    <a:pt x="94" y="217"/>
                  </a:lnTo>
                  <a:lnTo>
                    <a:pt x="94" y="217"/>
                  </a:lnTo>
                  <a:lnTo>
                    <a:pt x="95" y="220"/>
                  </a:lnTo>
                  <a:lnTo>
                    <a:pt x="95" y="220"/>
                  </a:lnTo>
                  <a:lnTo>
                    <a:pt x="96" y="219"/>
                  </a:lnTo>
                  <a:lnTo>
                    <a:pt x="96" y="219"/>
                  </a:lnTo>
                  <a:lnTo>
                    <a:pt x="95" y="217"/>
                  </a:lnTo>
                  <a:lnTo>
                    <a:pt x="96" y="216"/>
                  </a:lnTo>
                  <a:lnTo>
                    <a:pt x="96" y="216"/>
                  </a:lnTo>
                  <a:lnTo>
                    <a:pt x="98" y="214"/>
                  </a:lnTo>
                  <a:lnTo>
                    <a:pt x="98" y="214"/>
                  </a:lnTo>
                  <a:lnTo>
                    <a:pt x="98" y="213"/>
                  </a:lnTo>
                  <a:lnTo>
                    <a:pt x="98" y="210"/>
                  </a:lnTo>
                  <a:lnTo>
                    <a:pt x="98" y="210"/>
                  </a:lnTo>
                  <a:lnTo>
                    <a:pt x="95" y="211"/>
                  </a:lnTo>
                  <a:lnTo>
                    <a:pt x="94" y="211"/>
                  </a:lnTo>
                  <a:lnTo>
                    <a:pt x="94" y="211"/>
                  </a:lnTo>
                  <a:close/>
                  <a:moveTo>
                    <a:pt x="27" y="317"/>
                  </a:moveTo>
                  <a:lnTo>
                    <a:pt x="27" y="317"/>
                  </a:lnTo>
                  <a:lnTo>
                    <a:pt x="25" y="315"/>
                  </a:lnTo>
                  <a:lnTo>
                    <a:pt x="27" y="314"/>
                  </a:lnTo>
                  <a:lnTo>
                    <a:pt x="27" y="314"/>
                  </a:lnTo>
                  <a:lnTo>
                    <a:pt x="28" y="311"/>
                  </a:lnTo>
                  <a:lnTo>
                    <a:pt x="28" y="311"/>
                  </a:lnTo>
                  <a:lnTo>
                    <a:pt x="31" y="302"/>
                  </a:lnTo>
                  <a:lnTo>
                    <a:pt x="31" y="302"/>
                  </a:lnTo>
                  <a:lnTo>
                    <a:pt x="32" y="291"/>
                  </a:lnTo>
                  <a:lnTo>
                    <a:pt x="32" y="291"/>
                  </a:lnTo>
                  <a:lnTo>
                    <a:pt x="38" y="273"/>
                  </a:lnTo>
                  <a:lnTo>
                    <a:pt x="47" y="254"/>
                  </a:lnTo>
                  <a:lnTo>
                    <a:pt x="47" y="254"/>
                  </a:lnTo>
                  <a:lnTo>
                    <a:pt x="59" y="230"/>
                  </a:lnTo>
                  <a:lnTo>
                    <a:pt x="59" y="230"/>
                  </a:lnTo>
                  <a:lnTo>
                    <a:pt x="75" y="204"/>
                  </a:lnTo>
                  <a:lnTo>
                    <a:pt x="75" y="204"/>
                  </a:lnTo>
                  <a:lnTo>
                    <a:pt x="81" y="196"/>
                  </a:lnTo>
                  <a:lnTo>
                    <a:pt x="81" y="196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95" y="180"/>
                  </a:lnTo>
                  <a:lnTo>
                    <a:pt x="102" y="175"/>
                  </a:lnTo>
                  <a:lnTo>
                    <a:pt x="102" y="175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2" y="173"/>
                  </a:lnTo>
                  <a:lnTo>
                    <a:pt x="101" y="175"/>
                  </a:lnTo>
                  <a:lnTo>
                    <a:pt x="101" y="175"/>
                  </a:lnTo>
                  <a:lnTo>
                    <a:pt x="92" y="177"/>
                  </a:lnTo>
                  <a:lnTo>
                    <a:pt x="85" y="182"/>
                  </a:lnTo>
                  <a:lnTo>
                    <a:pt x="85" y="182"/>
                  </a:lnTo>
                  <a:lnTo>
                    <a:pt x="71" y="193"/>
                  </a:lnTo>
                  <a:lnTo>
                    <a:pt x="71" y="193"/>
                  </a:lnTo>
                  <a:lnTo>
                    <a:pt x="67" y="196"/>
                  </a:lnTo>
                  <a:lnTo>
                    <a:pt x="62" y="200"/>
                  </a:lnTo>
                  <a:lnTo>
                    <a:pt x="62" y="200"/>
                  </a:lnTo>
                  <a:lnTo>
                    <a:pt x="49" y="217"/>
                  </a:lnTo>
                  <a:lnTo>
                    <a:pt x="49" y="217"/>
                  </a:lnTo>
                  <a:lnTo>
                    <a:pt x="44" y="229"/>
                  </a:lnTo>
                  <a:lnTo>
                    <a:pt x="44" y="229"/>
                  </a:lnTo>
                  <a:lnTo>
                    <a:pt x="38" y="241"/>
                  </a:lnTo>
                  <a:lnTo>
                    <a:pt x="38" y="241"/>
                  </a:lnTo>
                  <a:lnTo>
                    <a:pt x="31" y="260"/>
                  </a:lnTo>
                  <a:lnTo>
                    <a:pt x="31" y="260"/>
                  </a:lnTo>
                  <a:lnTo>
                    <a:pt x="22" y="280"/>
                  </a:lnTo>
                  <a:lnTo>
                    <a:pt x="15" y="301"/>
                  </a:lnTo>
                  <a:lnTo>
                    <a:pt x="15" y="301"/>
                  </a:lnTo>
                  <a:lnTo>
                    <a:pt x="8" y="327"/>
                  </a:lnTo>
                  <a:lnTo>
                    <a:pt x="8" y="327"/>
                  </a:lnTo>
                  <a:lnTo>
                    <a:pt x="5" y="341"/>
                  </a:lnTo>
                  <a:lnTo>
                    <a:pt x="5" y="341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6"/>
                  </a:lnTo>
                  <a:lnTo>
                    <a:pt x="5" y="345"/>
                  </a:lnTo>
                  <a:lnTo>
                    <a:pt x="5" y="345"/>
                  </a:lnTo>
                  <a:lnTo>
                    <a:pt x="8" y="341"/>
                  </a:lnTo>
                  <a:lnTo>
                    <a:pt x="13" y="338"/>
                  </a:lnTo>
                  <a:lnTo>
                    <a:pt x="13" y="338"/>
                  </a:lnTo>
                  <a:lnTo>
                    <a:pt x="21" y="334"/>
                  </a:lnTo>
                  <a:lnTo>
                    <a:pt x="21" y="334"/>
                  </a:lnTo>
                  <a:lnTo>
                    <a:pt x="22" y="332"/>
                  </a:lnTo>
                  <a:lnTo>
                    <a:pt x="24" y="331"/>
                  </a:lnTo>
                  <a:lnTo>
                    <a:pt x="24" y="331"/>
                  </a:lnTo>
                  <a:lnTo>
                    <a:pt x="27" y="317"/>
                  </a:lnTo>
                  <a:lnTo>
                    <a:pt x="27" y="317"/>
                  </a:lnTo>
                  <a:close/>
                  <a:moveTo>
                    <a:pt x="219" y="180"/>
                  </a:moveTo>
                  <a:lnTo>
                    <a:pt x="219" y="180"/>
                  </a:lnTo>
                  <a:lnTo>
                    <a:pt x="217" y="179"/>
                  </a:lnTo>
                  <a:lnTo>
                    <a:pt x="219" y="177"/>
                  </a:lnTo>
                  <a:lnTo>
                    <a:pt x="219" y="177"/>
                  </a:lnTo>
                  <a:lnTo>
                    <a:pt x="220" y="176"/>
                  </a:lnTo>
                  <a:lnTo>
                    <a:pt x="220" y="176"/>
                  </a:lnTo>
                  <a:lnTo>
                    <a:pt x="221" y="175"/>
                  </a:lnTo>
                  <a:lnTo>
                    <a:pt x="221" y="175"/>
                  </a:lnTo>
                  <a:lnTo>
                    <a:pt x="223" y="173"/>
                  </a:lnTo>
                  <a:lnTo>
                    <a:pt x="223" y="173"/>
                  </a:lnTo>
                  <a:lnTo>
                    <a:pt x="226" y="165"/>
                  </a:lnTo>
                  <a:lnTo>
                    <a:pt x="226" y="165"/>
                  </a:lnTo>
                  <a:lnTo>
                    <a:pt x="233" y="148"/>
                  </a:lnTo>
                  <a:lnTo>
                    <a:pt x="233" y="148"/>
                  </a:lnTo>
                  <a:lnTo>
                    <a:pt x="238" y="135"/>
                  </a:lnTo>
                  <a:lnTo>
                    <a:pt x="238" y="135"/>
                  </a:lnTo>
                  <a:lnTo>
                    <a:pt x="247" y="116"/>
                  </a:lnTo>
                  <a:lnTo>
                    <a:pt x="247" y="116"/>
                  </a:lnTo>
                  <a:lnTo>
                    <a:pt x="251" y="106"/>
                  </a:lnTo>
                  <a:lnTo>
                    <a:pt x="251" y="106"/>
                  </a:lnTo>
                  <a:lnTo>
                    <a:pt x="254" y="101"/>
                  </a:lnTo>
                  <a:lnTo>
                    <a:pt x="254" y="101"/>
                  </a:lnTo>
                  <a:lnTo>
                    <a:pt x="256" y="98"/>
                  </a:lnTo>
                  <a:lnTo>
                    <a:pt x="257" y="98"/>
                  </a:lnTo>
                  <a:lnTo>
                    <a:pt x="257" y="98"/>
                  </a:lnTo>
                  <a:lnTo>
                    <a:pt x="258" y="98"/>
                  </a:lnTo>
                  <a:lnTo>
                    <a:pt x="258" y="98"/>
                  </a:lnTo>
                  <a:lnTo>
                    <a:pt x="254" y="106"/>
                  </a:lnTo>
                  <a:lnTo>
                    <a:pt x="250" y="115"/>
                  </a:lnTo>
                  <a:lnTo>
                    <a:pt x="250" y="115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4" y="112"/>
                  </a:lnTo>
                  <a:lnTo>
                    <a:pt x="257" y="106"/>
                  </a:lnTo>
                  <a:lnTo>
                    <a:pt x="257" y="106"/>
                  </a:lnTo>
                  <a:lnTo>
                    <a:pt x="257" y="105"/>
                  </a:lnTo>
                  <a:lnTo>
                    <a:pt x="257" y="105"/>
                  </a:lnTo>
                  <a:lnTo>
                    <a:pt x="258" y="102"/>
                  </a:lnTo>
                  <a:lnTo>
                    <a:pt x="258" y="102"/>
                  </a:lnTo>
                  <a:lnTo>
                    <a:pt x="260" y="99"/>
                  </a:lnTo>
                  <a:lnTo>
                    <a:pt x="260" y="99"/>
                  </a:lnTo>
                  <a:lnTo>
                    <a:pt x="261" y="95"/>
                  </a:lnTo>
                  <a:lnTo>
                    <a:pt x="261" y="95"/>
                  </a:lnTo>
                  <a:lnTo>
                    <a:pt x="261" y="94"/>
                  </a:lnTo>
                  <a:lnTo>
                    <a:pt x="261" y="94"/>
                  </a:lnTo>
                  <a:lnTo>
                    <a:pt x="261" y="92"/>
                  </a:lnTo>
                  <a:lnTo>
                    <a:pt x="258" y="92"/>
                  </a:lnTo>
                  <a:lnTo>
                    <a:pt x="258" y="92"/>
                  </a:lnTo>
                  <a:lnTo>
                    <a:pt x="250" y="95"/>
                  </a:lnTo>
                  <a:lnTo>
                    <a:pt x="250" y="95"/>
                  </a:lnTo>
                  <a:lnTo>
                    <a:pt x="250" y="96"/>
                  </a:lnTo>
                  <a:lnTo>
                    <a:pt x="250" y="96"/>
                  </a:lnTo>
                  <a:lnTo>
                    <a:pt x="246" y="106"/>
                  </a:lnTo>
                  <a:lnTo>
                    <a:pt x="246" y="106"/>
                  </a:lnTo>
                  <a:lnTo>
                    <a:pt x="238" y="121"/>
                  </a:lnTo>
                  <a:lnTo>
                    <a:pt x="238" y="121"/>
                  </a:lnTo>
                  <a:lnTo>
                    <a:pt x="233" y="132"/>
                  </a:lnTo>
                  <a:lnTo>
                    <a:pt x="233" y="132"/>
                  </a:lnTo>
                  <a:lnTo>
                    <a:pt x="226" y="145"/>
                  </a:lnTo>
                  <a:lnTo>
                    <a:pt x="226" y="145"/>
                  </a:lnTo>
                  <a:lnTo>
                    <a:pt x="223" y="150"/>
                  </a:lnTo>
                  <a:lnTo>
                    <a:pt x="223" y="150"/>
                  </a:lnTo>
                  <a:lnTo>
                    <a:pt x="214" y="165"/>
                  </a:lnTo>
                  <a:lnTo>
                    <a:pt x="214" y="165"/>
                  </a:lnTo>
                  <a:lnTo>
                    <a:pt x="202" y="187"/>
                  </a:lnTo>
                  <a:lnTo>
                    <a:pt x="202" y="187"/>
                  </a:lnTo>
                  <a:lnTo>
                    <a:pt x="192" y="203"/>
                  </a:lnTo>
                  <a:lnTo>
                    <a:pt x="182" y="217"/>
                  </a:lnTo>
                  <a:lnTo>
                    <a:pt x="182" y="217"/>
                  </a:lnTo>
                  <a:lnTo>
                    <a:pt x="177" y="223"/>
                  </a:lnTo>
                  <a:lnTo>
                    <a:pt x="172" y="227"/>
                  </a:lnTo>
                  <a:lnTo>
                    <a:pt x="172" y="227"/>
                  </a:lnTo>
                  <a:lnTo>
                    <a:pt x="170" y="227"/>
                  </a:lnTo>
                  <a:lnTo>
                    <a:pt x="170" y="227"/>
                  </a:lnTo>
                  <a:lnTo>
                    <a:pt x="175" y="229"/>
                  </a:lnTo>
                  <a:lnTo>
                    <a:pt x="177" y="227"/>
                  </a:lnTo>
                  <a:lnTo>
                    <a:pt x="177" y="227"/>
                  </a:lnTo>
                  <a:lnTo>
                    <a:pt x="180" y="226"/>
                  </a:lnTo>
                  <a:lnTo>
                    <a:pt x="180" y="226"/>
                  </a:lnTo>
                  <a:lnTo>
                    <a:pt x="192" y="217"/>
                  </a:lnTo>
                  <a:lnTo>
                    <a:pt x="192" y="217"/>
                  </a:lnTo>
                  <a:lnTo>
                    <a:pt x="193" y="214"/>
                  </a:lnTo>
                  <a:lnTo>
                    <a:pt x="193" y="214"/>
                  </a:lnTo>
                  <a:lnTo>
                    <a:pt x="202" y="206"/>
                  </a:lnTo>
                  <a:lnTo>
                    <a:pt x="202" y="206"/>
                  </a:lnTo>
                  <a:lnTo>
                    <a:pt x="207" y="199"/>
                  </a:lnTo>
                  <a:lnTo>
                    <a:pt x="207" y="199"/>
                  </a:lnTo>
                  <a:lnTo>
                    <a:pt x="211" y="193"/>
                  </a:lnTo>
                  <a:lnTo>
                    <a:pt x="211" y="193"/>
                  </a:lnTo>
                  <a:lnTo>
                    <a:pt x="211" y="192"/>
                  </a:lnTo>
                  <a:lnTo>
                    <a:pt x="211" y="192"/>
                  </a:lnTo>
                  <a:lnTo>
                    <a:pt x="210" y="190"/>
                  </a:lnTo>
                  <a:lnTo>
                    <a:pt x="211" y="189"/>
                  </a:lnTo>
                  <a:lnTo>
                    <a:pt x="211" y="189"/>
                  </a:lnTo>
                  <a:lnTo>
                    <a:pt x="211" y="187"/>
                  </a:lnTo>
                  <a:lnTo>
                    <a:pt x="211" y="187"/>
                  </a:lnTo>
                  <a:lnTo>
                    <a:pt x="214" y="186"/>
                  </a:lnTo>
                  <a:lnTo>
                    <a:pt x="214" y="186"/>
                  </a:lnTo>
                  <a:lnTo>
                    <a:pt x="216" y="184"/>
                  </a:lnTo>
                  <a:lnTo>
                    <a:pt x="216" y="184"/>
                  </a:lnTo>
                  <a:lnTo>
                    <a:pt x="219" y="180"/>
                  </a:lnTo>
                  <a:lnTo>
                    <a:pt x="219" y="180"/>
                  </a:lnTo>
                  <a:close/>
                  <a:moveTo>
                    <a:pt x="8" y="352"/>
                  </a:moveTo>
                  <a:lnTo>
                    <a:pt x="8" y="352"/>
                  </a:lnTo>
                  <a:lnTo>
                    <a:pt x="8" y="352"/>
                  </a:lnTo>
                  <a:lnTo>
                    <a:pt x="8" y="352"/>
                  </a:lnTo>
                  <a:lnTo>
                    <a:pt x="22" y="355"/>
                  </a:lnTo>
                  <a:lnTo>
                    <a:pt x="22" y="355"/>
                  </a:lnTo>
                  <a:lnTo>
                    <a:pt x="34" y="358"/>
                  </a:lnTo>
                  <a:lnTo>
                    <a:pt x="34" y="358"/>
                  </a:lnTo>
                  <a:lnTo>
                    <a:pt x="45" y="359"/>
                  </a:lnTo>
                  <a:lnTo>
                    <a:pt x="45" y="359"/>
                  </a:lnTo>
                  <a:lnTo>
                    <a:pt x="64" y="364"/>
                  </a:lnTo>
                  <a:lnTo>
                    <a:pt x="64" y="364"/>
                  </a:lnTo>
                  <a:lnTo>
                    <a:pt x="71" y="365"/>
                  </a:lnTo>
                  <a:lnTo>
                    <a:pt x="71" y="365"/>
                  </a:lnTo>
                  <a:lnTo>
                    <a:pt x="72" y="365"/>
                  </a:lnTo>
                  <a:lnTo>
                    <a:pt x="72" y="365"/>
                  </a:lnTo>
                  <a:lnTo>
                    <a:pt x="79" y="356"/>
                  </a:lnTo>
                  <a:lnTo>
                    <a:pt x="79" y="356"/>
                  </a:lnTo>
                  <a:lnTo>
                    <a:pt x="85" y="351"/>
                  </a:lnTo>
                  <a:lnTo>
                    <a:pt x="85" y="351"/>
                  </a:lnTo>
                  <a:lnTo>
                    <a:pt x="86" y="351"/>
                  </a:lnTo>
                  <a:lnTo>
                    <a:pt x="86" y="351"/>
                  </a:lnTo>
                  <a:lnTo>
                    <a:pt x="82" y="351"/>
                  </a:lnTo>
                  <a:lnTo>
                    <a:pt x="82" y="351"/>
                  </a:lnTo>
                  <a:lnTo>
                    <a:pt x="75" y="351"/>
                  </a:lnTo>
                  <a:lnTo>
                    <a:pt x="68" y="351"/>
                  </a:lnTo>
                  <a:lnTo>
                    <a:pt x="68" y="351"/>
                  </a:lnTo>
                  <a:lnTo>
                    <a:pt x="67" y="349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7" y="348"/>
                  </a:lnTo>
                  <a:lnTo>
                    <a:pt x="62" y="346"/>
                  </a:lnTo>
                  <a:lnTo>
                    <a:pt x="62" y="346"/>
                  </a:lnTo>
                  <a:lnTo>
                    <a:pt x="42" y="341"/>
                  </a:lnTo>
                  <a:lnTo>
                    <a:pt x="42" y="341"/>
                  </a:lnTo>
                  <a:lnTo>
                    <a:pt x="38" y="341"/>
                  </a:lnTo>
                  <a:lnTo>
                    <a:pt x="32" y="339"/>
                  </a:lnTo>
                  <a:lnTo>
                    <a:pt x="32" y="339"/>
                  </a:lnTo>
                  <a:lnTo>
                    <a:pt x="30" y="339"/>
                  </a:lnTo>
                  <a:lnTo>
                    <a:pt x="30" y="339"/>
                  </a:lnTo>
                  <a:lnTo>
                    <a:pt x="28" y="339"/>
                  </a:lnTo>
                  <a:lnTo>
                    <a:pt x="28" y="339"/>
                  </a:lnTo>
                  <a:lnTo>
                    <a:pt x="24" y="341"/>
                  </a:lnTo>
                  <a:lnTo>
                    <a:pt x="24" y="341"/>
                  </a:lnTo>
                  <a:lnTo>
                    <a:pt x="21" y="342"/>
                  </a:lnTo>
                  <a:lnTo>
                    <a:pt x="21" y="342"/>
                  </a:lnTo>
                  <a:lnTo>
                    <a:pt x="17" y="345"/>
                  </a:lnTo>
                  <a:lnTo>
                    <a:pt x="17" y="345"/>
                  </a:lnTo>
                  <a:lnTo>
                    <a:pt x="10" y="351"/>
                  </a:lnTo>
                  <a:lnTo>
                    <a:pt x="10" y="351"/>
                  </a:lnTo>
                  <a:lnTo>
                    <a:pt x="8" y="352"/>
                  </a:lnTo>
                  <a:lnTo>
                    <a:pt x="8" y="352"/>
                  </a:lnTo>
                  <a:close/>
                  <a:moveTo>
                    <a:pt x="210" y="71"/>
                  </a:moveTo>
                  <a:lnTo>
                    <a:pt x="210" y="71"/>
                  </a:lnTo>
                  <a:lnTo>
                    <a:pt x="211" y="72"/>
                  </a:lnTo>
                  <a:lnTo>
                    <a:pt x="211" y="72"/>
                  </a:lnTo>
                  <a:lnTo>
                    <a:pt x="213" y="72"/>
                  </a:lnTo>
                  <a:lnTo>
                    <a:pt x="214" y="72"/>
                  </a:lnTo>
                  <a:lnTo>
                    <a:pt x="214" y="72"/>
                  </a:lnTo>
                  <a:lnTo>
                    <a:pt x="221" y="69"/>
                  </a:lnTo>
                  <a:lnTo>
                    <a:pt x="221" y="69"/>
                  </a:lnTo>
                  <a:lnTo>
                    <a:pt x="223" y="69"/>
                  </a:lnTo>
                  <a:lnTo>
                    <a:pt x="223" y="69"/>
                  </a:lnTo>
                  <a:lnTo>
                    <a:pt x="226" y="68"/>
                  </a:lnTo>
                  <a:lnTo>
                    <a:pt x="226" y="68"/>
                  </a:lnTo>
                  <a:lnTo>
                    <a:pt x="227" y="67"/>
                  </a:lnTo>
                  <a:lnTo>
                    <a:pt x="227" y="67"/>
                  </a:lnTo>
                  <a:lnTo>
                    <a:pt x="230" y="67"/>
                  </a:lnTo>
                  <a:lnTo>
                    <a:pt x="230" y="65"/>
                  </a:lnTo>
                  <a:lnTo>
                    <a:pt x="230" y="65"/>
                  </a:lnTo>
                  <a:lnTo>
                    <a:pt x="231" y="64"/>
                  </a:lnTo>
                  <a:lnTo>
                    <a:pt x="231" y="64"/>
                  </a:lnTo>
                  <a:lnTo>
                    <a:pt x="236" y="61"/>
                  </a:lnTo>
                  <a:lnTo>
                    <a:pt x="236" y="61"/>
                  </a:lnTo>
                  <a:lnTo>
                    <a:pt x="244" y="55"/>
                  </a:lnTo>
                  <a:lnTo>
                    <a:pt x="244" y="55"/>
                  </a:lnTo>
                  <a:lnTo>
                    <a:pt x="257" y="44"/>
                  </a:lnTo>
                  <a:lnTo>
                    <a:pt x="257" y="44"/>
                  </a:lnTo>
                  <a:lnTo>
                    <a:pt x="263" y="37"/>
                  </a:lnTo>
                  <a:lnTo>
                    <a:pt x="263" y="37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87" y="15"/>
                  </a:lnTo>
                  <a:lnTo>
                    <a:pt x="287" y="15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94" y="8"/>
                  </a:lnTo>
                  <a:lnTo>
                    <a:pt x="288" y="8"/>
                  </a:lnTo>
                  <a:lnTo>
                    <a:pt x="288" y="8"/>
                  </a:lnTo>
                  <a:lnTo>
                    <a:pt x="278" y="10"/>
                  </a:lnTo>
                  <a:lnTo>
                    <a:pt x="278" y="10"/>
                  </a:lnTo>
                  <a:lnTo>
                    <a:pt x="275" y="13"/>
                  </a:lnTo>
                  <a:lnTo>
                    <a:pt x="275" y="13"/>
                  </a:lnTo>
                  <a:lnTo>
                    <a:pt x="271" y="15"/>
                  </a:lnTo>
                  <a:lnTo>
                    <a:pt x="271" y="15"/>
                  </a:lnTo>
                  <a:lnTo>
                    <a:pt x="263" y="22"/>
                  </a:lnTo>
                  <a:lnTo>
                    <a:pt x="263" y="22"/>
                  </a:lnTo>
                  <a:lnTo>
                    <a:pt x="257" y="28"/>
                  </a:lnTo>
                  <a:lnTo>
                    <a:pt x="257" y="28"/>
                  </a:lnTo>
                  <a:lnTo>
                    <a:pt x="251" y="32"/>
                  </a:lnTo>
                  <a:lnTo>
                    <a:pt x="251" y="32"/>
                  </a:lnTo>
                  <a:lnTo>
                    <a:pt x="246" y="40"/>
                  </a:lnTo>
                  <a:lnTo>
                    <a:pt x="246" y="40"/>
                  </a:lnTo>
                  <a:lnTo>
                    <a:pt x="230" y="52"/>
                  </a:lnTo>
                  <a:lnTo>
                    <a:pt x="230" y="52"/>
                  </a:lnTo>
                  <a:lnTo>
                    <a:pt x="211" y="69"/>
                  </a:lnTo>
                  <a:lnTo>
                    <a:pt x="211" y="69"/>
                  </a:lnTo>
                  <a:lnTo>
                    <a:pt x="210" y="71"/>
                  </a:lnTo>
                  <a:lnTo>
                    <a:pt x="210" y="71"/>
                  </a:lnTo>
                  <a:close/>
                  <a:moveTo>
                    <a:pt x="132" y="254"/>
                  </a:moveTo>
                  <a:lnTo>
                    <a:pt x="132" y="254"/>
                  </a:lnTo>
                  <a:lnTo>
                    <a:pt x="135" y="254"/>
                  </a:lnTo>
                  <a:lnTo>
                    <a:pt x="135" y="254"/>
                  </a:lnTo>
                  <a:lnTo>
                    <a:pt x="136" y="254"/>
                  </a:lnTo>
                  <a:lnTo>
                    <a:pt x="139" y="256"/>
                  </a:lnTo>
                  <a:lnTo>
                    <a:pt x="139" y="256"/>
                  </a:lnTo>
                  <a:lnTo>
                    <a:pt x="140" y="257"/>
                  </a:lnTo>
                  <a:lnTo>
                    <a:pt x="140" y="257"/>
                  </a:lnTo>
                  <a:lnTo>
                    <a:pt x="142" y="258"/>
                  </a:lnTo>
                  <a:lnTo>
                    <a:pt x="142" y="258"/>
                  </a:lnTo>
                  <a:lnTo>
                    <a:pt x="146" y="263"/>
                  </a:lnTo>
                  <a:lnTo>
                    <a:pt x="146" y="263"/>
                  </a:lnTo>
                  <a:lnTo>
                    <a:pt x="149" y="267"/>
                  </a:lnTo>
                  <a:lnTo>
                    <a:pt x="149" y="267"/>
                  </a:lnTo>
                  <a:lnTo>
                    <a:pt x="152" y="268"/>
                  </a:lnTo>
                  <a:lnTo>
                    <a:pt x="152" y="268"/>
                  </a:lnTo>
                  <a:lnTo>
                    <a:pt x="157" y="270"/>
                  </a:lnTo>
                  <a:lnTo>
                    <a:pt x="165" y="270"/>
                  </a:lnTo>
                  <a:lnTo>
                    <a:pt x="165" y="270"/>
                  </a:lnTo>
                  <a:lnTo>
                    <a:pt x="170" y="268"/>
                  </a:lnTo>
                  <a:lnTo>
                    <a:pt x="176" y="267"/>
                  </a:lnTo>
                  <a:lnTo>
                    <a:pt x="176" y="267"/>
                  </a:lnTo>
                  <a:lnTo>
                    <a:pt x="184" y="261"/>
                  </a:lnTo>
                  <a:lnTo>
                    <a:pt x="184" y="261"/>
                  </a:lnTo>
                  <a:lnTo>
                    <a:pt x="186" y="260"/>
                  </a:lnTo>
                  <a:lnTo>
                    <a:pt x="186" y="260"/>
                  </a:lnTo>
                  <a:lnTo>
                    <a:pt x="175" y="261"/>
                  </a:lnTo>
                  <a:lnTo>
                    <a:pt x="175" y="261"/>
                  </a:lnTo>
                  <a:lnTo>
                    <a:pt x="169" y="261"/>
                  </a:lnTo>
                  <a:lnTo>
                    <a:pt x="163" y="261"/>
                  </a:lnTo>
                  <a:lnTo>
                    <a:pt x="163" y="261"/>
                  </a:lnTo>
                  <a:lnTo>
                    <a:pt x="159" y="260"/>
                  </a:lnTo>
                  <a:lnTo>
                    <a:pt x="156" y="257"/>
                  </a:lnTo>
                  <a:lnTo>
                    <a:pt x="156" y="257"/>
                  </a:lnTo>
                  <a:lnTo>
                    <a:pt x="152" y="253"/>
                  </a:lnTo>
                  <a:lnTo>
                    <a:pt x="152" y="253"/>
                  </a:lnTo>
                  <a:lnTo>
                    <a:pt x="146" y="250"/>
                  </a:lnTo>
                  <a:lnTo>
                    <a:pt x="140" y="248"/>
                  </a:lnTo>
                  <a:lnTo>
                    <a:pt x="140" y="248"/>
                  </a:lnTo>
                  <a:lnTo>
                    <a:pt x="138" y="250"/>
                  </a:lnTo>
                  <a:lnTo>
                    <a:pt x="138" y="250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lnTo>
                    <a:pt x="132" y="254"/>
                  </a:lnTo>
                  <a:close/>
                  <a:moveTo>
                    <a:pt x="254" y="89"/>
                  </a:moveTo>
                  <a:lnTo>
                    <a:pt x="254" y="89"/>
                  </a:lnTo>
                  <a:lnTo>
                    <a:pt x="257" y="88"/>
                  </a:lnTo>
                  <a:lnTo>
                    <a:pt x="257" y="88"/>
                  </a:lnTo>
                  <a:lnTo>
                    <a:pt x="258" y="86"/>
                  </a:lnTo>
                  <a:lnTo>
                    <a:pt x="258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6"/>
                  </a:lnTo>
                  <a:lnTo>
                    <a:pt x="260" y="85"/>
                  </a:lnTo>
                  <a:lnTo>
                    <a:pt x="258" y="85"/>
                  </a:lnTo>
                  <a:lnTo>
                    <a:pt x="258" y="85"/>
                  </a:lnTo>
                  <a:lnTo>
                    <a:pt x="250" y="81"/>
                  </a:lnTo>
                  <a:lnTo>
                    <a:pt x="250" y="81"/>
                  </a:lnTo>
                  <a:lnTo>
                    <a:pt x="241" y="76"/>
                  </a:lnTo>
                  <a:lnTo>
                    <a:pt x="241" y="76"/>
                  </a:lnTo>
                  <a:lnTo>
                    <a:pt x="236" y="74"/>
                  </a:lnTo>
                  <a:lnTo>
                    <a:pt x="236" y="74"/>
                  </a:lnTo>
                  <a:lnTo>
                    <a:pt x="230" y="72"/>
                  </a:lnTo>
                  <a:lnTo>
                    <a:pt x="230" y="72"/>
                  </a:lnTo>
                  <a:lnTo>
                    <a:pt x="229" y="72"/>
                  </a:lnTo>
                  <a:lnTo>
                    <a:pt x="229" y="72"/>
                  </a:lnTo>
                  <a:lnTo>
                    <a:pt x="220" y="75"/>
                  </a:lnTo>
                  <a:lnTo>
                    <a:pt x="220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19" y="75"/>
                  </a:lnTo>
                  <a:lnTo>
                    <a:pt x="224" y="78"/>
                  </a:lnTo>
                  <a:lnTo>
                    <a:pt x="224" y="78"/>
                  </a:lnTo>
                  <a:lnTo>
                    <a:pt x="231" y="81"/>
                  </a:lnTo>
                  <a:lnTo>
                    <a:pt x="231" y="81"/>
                  </a:lnTo>
                  <a:lnTo>
                    <a:pt x="244" y="85"/>
                  </a:lnTo>
                  <a:lnTo>
                    <a:pt x="244" y="85"/>
                  </a:lnTo>
                  <a:lnTo>
                    <a:pt x="250" y="88"/>
                  </a:lnTo>
                  <a:lnTo>
                    <a:pt x="250" y="88"/>
                  </a:lnTo>
                  <a:lnTo>
                    <a:pt x="253" y="89"/>
                  </a:lnTo>
                  <a:lnTo>
                    <a:pt x="253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lnTo>
                    <a:pt x="254" y="89"/>
                  </a:lnTo>
                  <a:close/>
                  <a:moveTo>
                    <a:pt x="294" y="106"/>
                  </a:moveTo>
                  <a:lnTo>
                    <a:pt x="294" y="106"/>
                  </a:lnTo>
                  <a:lnTo>
                    <a:pt x="297" y="108"/>
                  </a:lnTo>
                  <a:lnTo>
                    <a:pt x="297" y="108"/>
                  </a:lnTo>
                  <a:lnTo>
                    <a:pt x="301" y="108"/>
                  </a:lnTo>
                  <a:lnTo>
                    <a:pt x="301" y="108"/>
                  </a:lnTo>
                  <a:lnTo>
                    <a:pt x="310" y="111"/>
                  </a:lnTo>
                  <a:lnTo>
                    <a:pt x="310" y="111"/>
                  </a:lnTo>
                  <a:lnTo>
                    <a:pt x="312" y="111"/>
                  </a:lnTo>
                  <a:lnTo>
                    <a:pt x="314" y="109"/>
                  </a:lnTo>
                  <a:lnTo>
                    <a:pt x="314" y="109"/>
                  </a:lnTo>
                  <a:lnTo>
                    <a:pt x="322" y="103"/>
                  </a:lnTo>
                  <a:lnTo>
                    <a:pt x="322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24" y="103"/>
                  </a:lnTo>
                  <a:lnTo>
                    <a:pt x="315" y="101"/>
                  </a:lnTo>
                  <a:lnTo>
                    <a:pt x="315" y="101"/>
                  </a:lnTo>
                  <a:lnTo>
                    <a:pt x="307" y="99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8" y="96"/>
                  </a:lnTo>
                  <a:lnTo>
                    <a:pt x="294" y="106"/>
                  </a:lnTo>
                  <a:lnTo>
                    <a:pt x="294" y="106"/>
                  </a:lnTo>
                  <a:close/>
                  <a:moveTo>
                    <a:pt x="84" y="314"/>
                  </a:moveTo>
                  <a:lnTo>
                    <a:pt x="84" y="314"/>
                  </a:lnTo>
                  <a:lnTo>
                    <a:pt x="82" y="314"/>
                  </a:lnTo>
                  <a:lnTo>
                    <a:pt x="82" y="314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1" y="325"/>
                  </a:lnTo>
                  <a:lnTo>
                    <a:pt x="82" y="329"/>
                  </a:lnTo>
                  <a:lnTo>
                    <a:pt x="82" y="329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5" y="318"/>
                  </a:lnTo>
                  <a:lnTo>
                    <a:pt x="85" y="318"/>
                  </a:lnTo>
                  <a:lnTo>
                    <a:pt x="85" y="317"/>
                  </a:lnTo>
                  <a:lnTo>
                    <a:pt x="85" y="317"/>
                  </a:lnTo>
                  <a:lnTo>
                    <a:pt x="84" y="314"/>
                  </a:lnTo>
                  <a:lnTo>
                    <a:pt x="84" y="314"/>
                  </a:lnTo>
                  <a:close/>
                  <a:moveTo>
                    <a:pt x="250" y="116"/>
                  </a:moveTo>
                  <a:lnTo>
                    <a:pt x="250" y="116"/>
                  </a:lnTo>
                  <a:lnTo>
                    <a:pt x="248" y="118"/>
                  </a:lnTo>
                  <a:lnTo>
                    <a:pt x="248" y="118"/>
                  </a:lnTo>
                  <a:lnTo>
                    <a:pt x="244" y="129"/>
                  </a:lnTo>
                  <a:lnTo>
                    <a:pt x="244" y="129"/>
                  </a:lnTo>
                  <a:lnTo>
                    <a:pt x="237" y="143"/>
                  </a:lnTo>
                  <a:lnTo>
                    <a:pt x="237" y="143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37" y="145"/>
                  </a:lnTo>
                  <a:lnTo>
                    <a:pt x="251" y="118"/>
                  </a:lnTo>
                  <a:lnTo>
                    <a:pt x="251" y="118"/>
                  </a:lnTo>
                  <a:lnTo>
                    <a:pt x="250" y="116"/>
                  </a:lnTo>
                  <a:lnTo>
                    <a:pt x="250" y="116"/>
                  </a:lnTo>
                  <a:close/>
                  <a:moveTo>
                    <a:pt x="136" y="260"/>
                  </a:moveTo>
                  <a:lnTo>
                    <a:pt x="136" y="260"/>
                  </a:lnTo>
                  <a:lnTo>
                    <a:pt x="138" y="263"/>
                  </a:lnTo>
                  <a:lnTo>
                    <a:pt x="138" y="263"/>
                  </a:lnTo>
                  <a:lnTo>
                    <a:pt x="140" y="267"/>
                  </a:lnTo>
                  <a:lnTo>
                    <a:pt x="140" y="267"/>
                  </a:lnTo>
                  <a:lnTo>
                    <a:pt x="145" y="270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50" y="273"/>
                  </a:lnTo>
                  <a:lnTo>
                    <a:pt x="149" y="270"/>
                  </a:lnTo>
                  <a:lnTo>
                    <a:pt x="149" y="270"/>
                  </a:lnTo>
                  <a:lnTo>
                    <a:pt x="145" y="268"/>
                  </a:lnTo>
                  <a:lnTo>
                    <a:pt x="142" y="265"/>
                  </a:lnTo>
                  <a:lnTo>
                    <a:pt x="142" y="265"/>
                  </a:lnTo>
                  <a:lnTo>
                    <a:pt x="140" y="261"/>
                  </a:lnTo>
                  <a:lnTo>
                    <a:pt x="140" y="261"/>
                  </a:lnTo>
                  <a:lnTo>
                    <a:pt x="139" y="260"/>
                  </a:lnTo>
                  <a:lnTo>
                    <a:pt x="139" y="260"/>
                  </a:lnTo>
                  <a:lnTo>
                    <a:pt x="136" y="260"/>
                  </a:lnTo>
                  <a:lnTo>
                    <a:pt x="136" y="260"/>
                  </a:lnTo>
                  <a:close/>
                  <a:moveTo>
                    <a:pt x="51" y="324"/>
                  </a:moveTo>
                  <a:lnTo>
                    <a:pt x="51" y="324"/>
                  </a:lnTo>
                  <a:lnTo>
                    <a:pt x="51" y="321"/>
                  </a:lnTo>
                  <a:lnTo>
                    <a:pt x="51" y="321"/>
                  </a:lnTo>
                  <a:lnTo>
                    <a:pt x="51" y="319"/>
                  </a:lnTo>
                  <a:lnTo>
                    <a:pt x="51" y="319"/>
                  </a:lnTo>
                  <a:lnTo>
                    <a:pt x="48" y="315"/>
                  </a:lnTo>
                  <a:lnTo>
                    <a:pt x="48" y="315"/>
                  </a:lnTo>
                  <a:lnTo>
                    <a:pt x="48" y="314"/>
                  </a:lnTo>
                  <a:lnTo>
                    <a:pt x="48" y="314"/>
                  </a:lnTo>
                  <a:lnTo>
                    <a:pt x="47" y="315"/>
                  </a:lnTo>
                  <a:lnTo>
                    <a:pt x="47" y="315"/>
                  </a:lnTo>
                  <a:lnTo>
                    <a:pt x="47" y="318"/>
                  </a:lnTo>
                  <a:lnTo>
                    <a:pt x="47" y="318"/>
                  </a:lnTo>
                  <a:lnTo>
                    <a:pt x="49" y="322"/>
                  </a:lnTo>
                  <a:lnTo>
                    <a:pt x="49" y="322"/>
                  </a:lnTo>
                  <a:lnTo>
                    <a:pt x="51" y="324"/>
                  </a:lnTo>
                  <a:lnTo>
                    <a:pt x="51" y="324"/>
                  </a:lnTo>
                  <a:close/>
                  <a:moveTo>
                    <a:pt x="74" y="271"/>
                  </a:moveTo>
                  <a:lnTo>
                    <a:pt x="74" y="271"/>
                  </a:lnTo>
                  <a:lnTo>
                    <a:pt x="76" y="268"/>
                  </a:lnTo>
                  <a:lnTo>
                    <a:pt x="76" y="268"/>
                  </a:lnTo>
                  <a:lnTo>
                    <a:pt x="78" y="267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5"/>
                  </a:lnTo>
                  <a:lnTo>
                    <a:pt x="75" y="263"/>
                  </a:lnTo>
                  <a:lnTo>
                    <a:pt x="75" y="263"/>
                  </a:lnTo>
                  <a:lnTo>
                    <a:pt x="74" y="267"/>
                  </a:lnTo>
                  <a:lnTo>
                    <a:pt x="74" y="267"/>
                  </a:lnTo>
                  <a:lnTo>
                    <a:pt x="74" y="271"/>
                  </a:lnTo>
                  <a:lnTo>
                    <a:pt x="74" y="271"/>
                  </a:lnTo>
                  <a:close/>
                  <a:moveTo>
                    <a:pt x="271" y="123"/>
                  </a:moveTo>
                  <a:lnTo>
                    <a:pt x="271" y="123"/>
                  </a:lnTo>
                  <a:lnTo>
                    <a:pt x="265" y="125"/>
                  </a:lnTo>
                  <a:lnTo>
                    <a:pt x="265" y="125"/>
                  </a:lnTo>
                  <a:lnTo>
                    <a:pt x="265" y="126"/>
                  </a:lnTo>
                  <a:lnTo>
                    <a:pt x="265" y="126"/>
                  </a:lnTo>
                  <a:lnTo>
                    <a:pt x="267" y="129"/>
                  </a:lnTo>
                  <a:lnTo>
                    <a:pt x="267" y="129"/>
                  </a:lnTo>
                  <a:lnTo>
                    <a:pt x="270" y="128"/>
                  </a:lnTo>
                  <a:lnTo>
                    <a:pt x="270" y="128"/>
                  </a:lnTo>
                  <a:lnTo>
                    <a:pt x="271" y="128"/>
                  </a:lnTo>
                  <a:lnTo>
                    <a:pt x="271" y="128"/>
                  </a:lnTo>
                  <a:lnTo>
                    <a:pt x="271" y="123"/>
                  </a:lnTo>
                  <a:lnTo>
                    <a:pt x="271" y="123"/>
                  </a:lnTo>
                  <a:close/>
                  <a:moveTo>
                    <a:pt x="292" y="35"/>
                  </a:moveTo>
                  <a:lnTo>
                    <a:pt x="292" y="35"/>
                  </a:lnTo>
                  <a:lnTo>
                    <a:pt x="294" y="35"/>
                  </a:lnTo>
                  <a:lnTo>
                    <a:pt x="294" y="35"/>
                  </a:lnTo>
                  <a:lnTo>
                    <a:pt x="298" y="30"/>
                  </a:lnTo>
                  <a:lnTo>
                    <a:pt x="298" y="30"/>
                  </a:lnTo>
                  <a:lnTo>
                    <a:pt x="300" y="28"/>
                  </a:lnTo>
                  <a:lnTo>
                    <a:pt x="300" y="28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4" y="31"/>
                  </a:lnTo>
                  <a:lnTo>
                    <a:pt x="291" y="34"/>
                  </a:lnTo>
                  <a:lnTo>
                    <a:pt x="291" y="34"/>
                  </a:lnTo>
                  <a:lnTo>
                    <a:pt x="292" y="35"/>
                  </a:lnTo>
                  <a:lnTo>
                    <a:pt x="292" y="35"/>
                  </a:lnTo>
                  <a:close/>
                  <a:moveTo>
                    <a:pt x="281" y="103"/>
                  </a:moveTo>
                  <a:lnTo>
                    <a:pt x="281" y="103"/>
                  </a:lnTo>
                  <a:lnTo>
                    <a:pt x="281" y="103"/>
                  </a:lnTo>
                  <a:lnTo>
                    <a:pt x="281" y="103"/>
                  </a:lnTo>
                  <a:lnTo>
                    <a:pt x="277" y="105"/>
                  </a:lnTo>
                  <a:lnTo>
                    <a:pt x="277" y="105"/>
                  </a:lnTo>
                  <a:lnTo>
                    <a:pt x="275" y="106"/>
                  </a:lnTo>
                  <a:lnTo>
                    <a:pt x="275" y="106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3" y="109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78" y="108"/>
                  </a:lnTo>
                  <a:lnTo>
                    <a:pt x="281" y="103"/>
                  </a:lnTo>
                  <a:lnTo>
                    <a:pt x="281" y="103"/>
                  </a:lnTo>
                  <a:close/>
                  <a:moveTo>
                    <a:pt x="96" y="322"/>
                  </a:moveTo>
                  <a:lnTo>
                    <a:pt x="96" y="322"/>
                  </a:lnTo>
                  <a:lnTo>
                    <a:pt x="94" y="329"/>
                  </a:lnTo>
                  <a:lnTo>
                    <a:pt x="94" y="329"/>
                  </a:lnTo>
                  <a:lnTo>
                    <a:pt x="91" y="338"/>
                  </a:lnTo>
                  <a:lnTo>
                    <a:pt x="91" y="338"/>
                  </a:lnTo>
                  <a:lnTo>
                    <a:pt x="89" y="341"/>
                  </a:lnTo>
                  <a:lnTo>
                    <a:pt x="89" y="341"/>
                  </a:lnTo>
                  <a:lnTo>
                    <a:pt x="92" y="337"/>
                  </a:lnTo>
                  <a:lnTo>
                    <a:pt x="92" y="337"/>
                  </a:lnTo>
                  <a:lnTo>
                    <a:pt x="94" y="332"/>
                  </a:lnTo>
                  <a:lnTo>
                    <a:pt x="94" y="332"/>
                  </a:lnTo>
                  <a:lnTo>
                    <a:pt x="98" y="324"/>
                  </a:lnTo>
                  <a:lnTo>
                    <a:pt x="98" y="324"/>
                  </a:lnTo>
                  <a:lnTo>
                    <a:pt x="96" y="322"/>
                  </a:lnTo>
                  <a:lnTo>
                    <a:pt x="96" y="322"/>
                  </a:lnTo>
                  <a:close/>
                  <a:moveTo>
                    <a:pt x="74" y="254"/>
                  </a:moveTo>
                  <a:lnTo>
                    <a:pt x="74" y="254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5" y="250"/>
                  </a:lnTo>
                  <a:lnTo>
                    <a:pt x="74" y="246"/>
                  </a:lnTo>
                  <a:lnTo>
                    <a:pt x="74" y="246"/>
                  </a:lnTo>
                  <a:lnTo>
                    <a:pt x="72" y="246"/>
                  </a:lnTo>
                  <a:lnTo>
                    <a:pt x="72" y="246"/>
                  </a:lnTo>
                  <a:lnTo>
                    <a:pt x="71" y="250"/>
                  </a:lnTo>
                  <a:lnTo>
                    <a:pt x="71" y="250"/>
                  </a:lnTo>
                  <a:lnTo>
                    <a:pt x="71" y="251"/>
                  </a:lnTo>
                  <a:lnTo>
                    <a:pt x="71" y="251"/>
                  </a:lnTo>
                  <a:lnTo>
                    <a:pt x="74" y="254"/>
                  </a:lnTo>
                  <a:lnTo>
                    <a:pt x="74" y="254"/>
                  </a:lnTo>
                  <a:close/>
                  <a:moveTo>
                    <a:pt x="81" y="206"/>
                  </a:moveTo>
                  <a:lnTo>
                    <a:pt x="81" y="206"/>
                  </a:lnTo>
                  <a:lnTo>
                    <a:pt x="81" y="206"/>
                  </a:lnTo>
                  <a:lnTo>
                    <a:pt x="81" y="206"/>
                  </a:lnTo>
                  <a:lnTo>
                    <a:pt x="76" y="211"/>
                  </a:lnTo>
                  <a:lnTo>
                    <a:pt x="76" y="211"/>
                  </a:lnTo>
                  <a:lnTo>
                    <a:pt x="75" y="213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76" y="216"/>
                  </a:lnTo>
                  <a:lnTo>
                    <a:pt x="81" y="210"/>
                  </a:lnTo>
                  <a:lnTo>
                    <a:pt x="81" y="210"/>
                  </a:lnTo>
                  <a:lnTo>
                    <a:pt x="81" y="209"/>
                  </a:lnTo>
                  <a:lnTo>
                    <a:pt x="81" y="209"/>
                  </a:lnTo>
                  <a:lnTo>
                    <a:pt x="81" y="206"/>
                  </a:lnTo>
                  <a:lnTo>
                    <a:pt x="81" y="206"/>
                  </a:lnTo>
                  <a:close/>
                  <a:moveTo>
                    <a:pt x="31" y="327"/>
                  </a:moveTo>
                  <a:lnTo>
                    <a:pt x="31" y="327"/>
                  </a:lnTo>
                  <a:lnTo>
                    <a:pt x="31" y="327"/>
                  </a:lnTo>
                  <a:lnTo>
                    <a:pt x="31" y="327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0" y="332"/>
                  </a:lnTo>
                  <a:lnTo>
                    <a:pt x="34" y="335"/>
                  </a:lnTo>
                  <a:lnTo>
                    <a:pt x="34" y="335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4" y="331"/>
                  </a:lnTo>
                  <a:lnTo>
                    <a:pt x="31" y="327"/>
                  </a:lnTo>
                  <a:lnTo>
                    <a:pt x="31" y="327"/>
                  </a:lnTo>
                  <a:close/>
                  <a:moveTo>
                    <a:pt x="307" y="10"/>
                  </a:moveTo>
                  <a:lnTo>
                    <a:pt x="307" y="10"/>
                  </a:lnTo>
                  <a:lnTo>
                    <a:pt x="307" y="10"/>
                  </a:lnTo>
                  <a:lnTo>
                    <a:pt x="308" y="11"/>
                  </a:lnTo>
                  <a:lnTo>
                    <a:pt x="308" y="11"/>
                  </a:lnTo>
                  <a:lnTo>
                    <a:pt x="311" y="20"/>
                  </a:lnTo>
                  <a:lnTo>
                    <a:pt x="311" y="20"/>
                  </a:lnTo>
                  <a:lnTo>
                    <a:pt x="311" y="22"/>
                  </a:lnTo>
                  <a:lnTo>
                    <a:pt x="311" y="22"/>
                  </a:lnTo>
                  <a:lnTo>
                    <a:pt x="310" y="13"/>
                  </a:lnTo>
                  <a:lnTo>
                    <a:pt x="307" y="5"/>
                  </a:lnTo>
                  <a:lnTo>
                    <a:pt x="307" y="5"/>
                  </a:lnTo>
                  <a:lnTo>
                    <a:pt x="305" y="7"/>
                  </a:lnTo>
                  <a:lnTo>
                    <a:pt x="304" y="7"/>
                  </a:lnTo>
                  <a:lnTo>
                    <a:pt x="304" y="7"/>
                  </a:lnTo>
                  <a:lnTo>
                    <a:pt x="307" y="10"/>
                  </a:lnTo>
                  <a:lnTo>
                    <a:pt x="307" y="10"/>
                  </a:lnTo>
                  <a:close/>
                  <a:moveTo>
                    <a:pt x="106" y="250"/>
                  </a:moveTo>
                  <a:lnTo>
                    <a:pt x="106" y="250"/>
                  </a:lnTo>
                  <a:lnTo>
                    <a:pt x="105" y="251"/>
                  </a:lnTo>
                  <a:lnTo>
                    <a:pt x="105" y="251"/>
                  </a:lnTo>
                  <a:lnTo>
                    <a:pt x="103" y="258"/>
                  </a:lnTo>
                  <a:lnTo>
                    <a:pt x="103" y="258"/>
                  </a:lnTo>
                  <a:lnTo>
                    <a:pt x="103" y="260"/>
                  </a:lnTo>
                  <a:lnTo>
                    <a:pt x="103" y="260"/>
                  </a:lnTo>
                  <a:lnTo>
                    <a:pt x="106" y="257"/>
                  </a:lnTo>
                  <a:lnTo>
                    <a:pt x="106" y="257"/>
                  </a:lnTo>
                  <a:lnTo>
                    <a:pt x="108" y="254"/>
                  </a:lnTo>
                  <a:lnTo>
                    <a:pt x="108" y="254"/>
                  </a:lnTo>
                  <a:lnTo>
                    <a:pt x="108" y="253"/>
                  </a:lnTo>
                  <a:lnTo>
                    <a:pt x="108" y="253"/>
                  </a:lnTo>
                  <a:lnTo>
                    <a:pt x="106" y="250"/>
                  </a:lnTo>
                  <a:lnTo>
                    <a:pt x="106" y="250"/>
                  </a:lnTo>
                  <a:close/>
                  <a:moveTo>
                    <a:pt x="112" y="251"/>
                  </a:moveTo>
                  <a:lnTo>
                    <a:pt x="112" y="251"/>
                  </a:lnTo>
                  <a:lnTo>
                    <a:pt x="112" y="251"/>
                  </a:lnTo>
                  <a:lnTo>
                    <a:pt x="112" y="251"/>
                  </a:lnTo>
                  <a:lnTo>
                    <a:pt x="115" y="248"/>
                  </a:lnTo>
                  <a:lnTo>
                    <a:pt x="115" y="248"/>
                  </a:lnTo>
                  <a:lnTo>
                    <a:pt x="116" y="247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6"/>
                  </a:lnTo>
                  <a:lnTo>
                    <a:pt x="116" y="243"/>
                  </a:lnTo>
                  <a:lnTo>
                    <a:pt x="115" y="241"/>
                  </a:lnTo>
                  <a:lnTo>
                    <a:pt x="115" y="241"/>
                  </a:lnTo>
                  <a:lnTo>
                    <a:pt x="112" y="251"/>
                  </a:lnTo>
                  <a:lnTo>
                    <a:pt x="112" y="251"/>
                  </a:lnTo>
                  <a:close/>
                  <a:moveTo>
                    <a:pt x="300" y="3"/>
                  </a:moveTo>
                  <a:lnTo>
                    <a:pt x="300" y="3"/>
                  </a:lnTo>
                  <a:lnTo>
                    <a:pt x="281" y="7"/>
                  </a:lnTo>
                  <a:lnTo>
                    <a:pt x="281" y="7"/>
                  </a:lnTo>
                  <a:lnTo>
                    <a:pt x="283" y="7"/>
                  </a:lnTo>
                  <a:lnTo>
                    <a:pt x="283" y="7"/>
                  </a:lnTo>
                  <a:lnTo>
                    <a:pt x="295" y="5"/>
                  </a:lnTo>
                  <a:lnTo>
                    <a:pt x="295" y="5"/>
                  </a:lnTo>
                  <a:lnTo>
                    <a:pt x="297" y="4"/>
                  </a:lnTo>
                  <a:lnTo>
                    <a:pt x="300" y="3"/>
                  </a:lnTo>
                  <a:lnTo>
                    <a:pt x="300" y="3"/>
                  </a:lnTo>
                  <a:close/>
                  <a:moveTo>
                    <a:pt x="122" y="248"/>
                  </a:moveTo>
                  <a:lnTo>
                    <a:pt x="122" y="248"/>
                  </a:lnTo>
                  <a:lnTo>
                    <a:pt x="128" y="246"/>
                  </a:lnTo>
                  <a:lnTo>
                    <a:pt x="128" y="246"/>
                  </a:lnTo>
                  <a:lnTo>
                    <a:pt x="126" y="243"/>
                  </a:lnTo>
                  <a:lnTo>
                    <a:pt x="126" y="243"/>
                  </a:lnTo>
                  <a:lnTo>
                    <a:pt x="122" y="246"/>
                  </a:lnTo>
                  <a:lnTo>
                    <a:pt x="122" y="246"/>
                  </a:lnTo>
                  <a:lnTo>
                    <a:pt x="122" y="248"/>
                  </a:lnTo>
                  <a:lnTo>
                    <a:pt x="122" y="248"/>
                  </a:lnTo>
                  <a:close/>
                  <a:moveTo>
                    <a:pt x="274" y="113"/>
                  </a:moveTo>
                  <a:lnTo>
                    <a:pt x="274" y="113"/>
                  </a:lnTo>
                  <a:lnTo>
                    <a:pt x="271" y="115"/>
                  </a:lnTo>
                  <a:lnTo>
                    <a:pt x="271" y="115"/>
                  </a:lnTo>
                  <a:lnTo>
                    <a:pt x="270" y="116"/>
                  </a:lnTo>
                  <a:lnTo>
                    <a:pt x="270" y="116"/>
                  </a:lnTo>
                  <a:lnTo>
                    <a:pt x="268" y="119"/>
                  </a:lnTo>
                  <a:lnTo>
                    <a:pt x="268" y="119"/>
                  </a:lnTo>
                  <a:lnTo>
                    <a:pt x="268" y="121"/>
                  </a:lnTo>
                  <a:lnTo>
                    <a:pt x="268" y="121"/>
                  </a:lnTo>
                  <a:lnTo>
                    <a:pt x="271" y="119"/>
                  </a:lnTo>
                  <a:lnTo>
                    <a:pt x="271" y="119"/>
                  </a:lnTo>
                  <a:lnTo>
                    <a:pt x="271" y="118"/>
                  </a:lnTo>
                  <a:lnTo>
                    <a:pt x="271" y="118"/>
                  </a:lnTo>
                  <a:lnTo>
                    <a:pt x="271" y="116"/>
                  </a:lnTo>
                  <a:lnTo>
                    <a:pt x="271" y="116"/>
                  </a:lnTo>
                  <a:lnTo>
                    <a:pt x="273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6"/>
                  </a:lnTo>
                  <a:lnTo>
                    <a:pt x="274" y="113"/>
                  </a:lnTo>
                  <a:lnTo>
                    <a:pt x="274" y="113"/>
                  </a:lnTo>
                  <a:close/>
                  <a:moveTo>
                    <a:pt x="129" y="248"/>
                  </a:moveTo>
                  <a:lnTo>
                    <a:pt x="129" y="248"/>
                  </a:lnTo>
                  <a:lnTo>
                    <a:pt x="128" y="250"/>
                  </a:lnTo>
                  <a:lnTo>
                    <a:pt x="128" y="250"/>
                  </a:lnTo>
                  <a:lnTo>
                    <a:pt x="123" y="253"/>
                  </a:lnTo>
                  <a:lnTo>
                    <a:pt x="123" y="253"/>
                  </a:lnTo>
                  <a:lnTo>
                    <a:pt x="121" y="256"/>
                  </a:lnTo>
                  <a:lnTo>
                    <a:pt x="121" y="257"/>
                  </a:lnTo>
                  <a:lnTo>
                    <a:pt x="121" y="257"/>
                  </a:lnTo>
                  <a:lnTo>
                    <a:pt x="119" y="260"/>
                  </a:lnTo>
                  <a:lnTo>
                    <a:pt x="119" y="260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3" y="254"/>
                  </a:lnTo>
                  <a:lnTo>
                    <a:pt x="125" y="253"/>
                  </a:lnTo>
                  <a:lnTo>
                    <a:pt x="125" y="253"/>
                  </a:lnTo>
                  <a:lnTo>
                    <a:pt x="128" y="251"/>
                  </a:lnTo>
                  <a:lnTo>
                    <a:pt x="129" y="248"/>
                  </a:lnTo>
                  <a:lnTo>
                    <a:pt x="129" y="248"/>
                  </a:lnTo>
                  <a:close/>
                  <a:moveTo>
                    <a:pt x="59" y="291"/>
                  </a:moveTo>
                  <a:lnTo>
                    <a:pt x="59" y="291"/>
                  </a:lnTo>
                  <a:lnTo>
                    <a:pt x="59" y="291"/>
                  </a:lnTo>
                  <a:lnTo>
                    <a:pt x="59" y="291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59" y="297"/>
                  </a:lnTo>
                  <a:lnTo>
                    <a:pt x="61" y="300"/>
                  </a:lnTo>
                  <a:lnTo>
                    <a:pt x="61" y="300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62" y="295"/>
                  </a:lnTo>
                  <a:lnTo>
                    <a:pt x="59" y="291"/>
                  </a:lnTo>
                  <a:lnTo>
                    <a:pt x="59" y="291"/>
                  </a:lnTo>
                  <a:close/>
                  <a:moveTo>
                    <a:pt x="88" y="261"/>
                  </a:moveTo>
                  <a:lnTo>
                    <a:pt x="88" y="261"/>
                  </a:lnTo>
                  <a:lnTo>
                    <a:pt x="85" y="265"/>
                  </a:lnTo>
                  <a:lnTo>
                    <a:pt x="85" y="265"/>
                  </a:lnTo>
                  <a:lnTo>
                    <a:pt x="88" y="271"/>
                  </a:lnTo>
                  <a:lnTo>
                    <a:pt x="88" y="271"/>
                  </a:lnTo>
                  <a:lnTo>
                    <a:pt x="88" y="270"/>
                  </a:lnTo>
                  <a:lnTo>
                    <a:pt x="88" y="270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8" y="261"/>
                  </a:lnTo>
                  <a:lnTo>
                    <a:pt x="88" y="261"/>
                  </a:lnTo>
                  <a:close/>
                  <a:moveTo>
                    <a:pt x="92" y="175"/>
                  </a:moveTo>
                  <a:lnTo>
                    <a:pt x="92" y="175"/>
                  </a:lnTo>
                  <a:lnTo>
                    <a:pt x="92" y="175"/>
                  </a:lnTo>
                  <a:lnTo>
                    <a:pt x="92" y="175"/>
                  </a:lnTo>
                  <a:lnTo>
                    <a:pt x="108" y="169"/>
                  </a:lnTo>
                  <a:lnTo>
                    <a:pt x="108" y="169"/>
                  </a:lnTo>
                  <a:lnTo>
                    <a:pt x="103" y="169"/>
                  </a:lnTo>
                  <a:lnTo>
                    <a:pt x="99" y="170"/>
                  </a:lnTo>
                  <a:lnTo>
                    <a:pt x="92" y="175"/>
                  </a:lnTo>
                  <a:lnTo>
                    <a:pt x="92" y="175"/>
                  </a:lnTo>
                  <a:close/>
                  <a:moveTo>
                    <a:pt x="92" y="220"/>
                  </a:moveTo>
                  <a:lnTo>
                    <a:pt x="92" y="220"/>
                  </a:lnTo>
                  <a:lnTo>
                    <a:pt x="89" y="226"/>
                  </a:lnTo>
                  <a:lnTo>
                    <a:pt x="89" y="226"/>
                  </a:lnTo>
                  <a:lnTo>
                    <a:pt x="89" y="227"/>
                  </a:lnTo>
                  <a:lnTo>
                    <a:pt x="89" y="229"/>
                  </a:lnTo>
                  <a:lnTo>
                    <a:pt x="89" y="229"/>
                  </a:lnTo>
                  <a:lnTo>
                    <a:pt x="94" y="223"/>
                  </a:lnTo>
                  <a:lnTo>
                    <a:pt x="94" y="223"/>
                  </a:lnTo>
                  <a:lnTo>
                    <a:pt x="92" y="220"/>
                  </a:lnTo>
                  <a:lnTo>
                    <a:pt x="92" y="220"/>
                  </a:lnTo>
                  <a:close/>
                  <a:moveTo>
                    <a:pt x="247" y="187"/>
                  </a:moveTo>
                  <a:lnTo>
                    <a:pt x="247" y="187"/>
                  </a:lnTo>
                  <a:lnTo>
                    <a:pt x="246" y="190"/>
                  </a:lnTo>
                  <a:lnTo>
                    <a:pt x="246" y="190"/>
                  </a:lnTo>
                  <a:lnTo>
                    <a:pt x="244" y="194"/>
                  </a:lnTo>
                  <a:lnTo>
                    <a:pt x="244" y="194"/>
                  </a:lnTo>
                  <a:lnTo>
                    <a:pt x="243" y="196"/>
                  </a:lnTo>
                  <a:lnTo>
                    <a:pt x="244" y="197"/>
                  </a:lnTo>
                  <a:lnTo>
                    <a:pt x="244" y="197"/>
                  </a:lnTo>
                  <a:lnTo>
                    <a:pt x="248" y="189"/>
                  </a:lnTo>
                  <a:lnTo>
                    <a:pt x="248" y="189"/>
                  </a:lnTo>
                  <a:lnTo>
                    <a:pt x="247" y="187"/>
                  </a:lnTo>
                  <a:lnTo>
                    <a:pt x="247" y="187"/>
                  </a:lnTo>
                  <a:close/>
                  <a:moveTo>
                    <a:pt x="115" y="209"/>
                  </a:moveTo>
                  <a:lnTo>
                    <a:pt x="115" y="209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4"/>
                  </a:lnTo>
                  <a:lnTo>
                    <a:pt x="119" y="202"/>
                  </a:lnTo>
                  <a:lnTo>
                    <a:pt x="119" y="202"/>
                  </a:lnTo>
                  <a:lnTo>
                    <a:pt x="115" y="206"/>
                  </a:lnTo>
                  <a:lnTo>
                    <a:pt x="115" y="206"/>
                  </a:lnTo>
                  <a:lnTo>
                    <a:pt x="115" y="209"/>
                  </a:lnTo>
                  <a:lnTo>
                    <a:pt x="115" y="209"/>
                  </a:lnTo>
                  <a:close/>
                  <a:moveTo>
                    <a:pt x="103" y="187"/>
                  </a:moveTo>
                  <a:lnTo>
                    <a:pt x="103" y="187"/>
                  </a:lnTo>
                  <a:lnTo>
                    <a:pt x="103" y="187"/>
                  </a:lnTo>
                  <a:lnTo>
                    <a:pt x="103" y="187"/>
                  </a:lnTo>
                  <a:lnTo>
                    <a:pt x="102" y="187"/>
                  </a:lnTo>
                  <a:lnTo>
                    <a:pt x="102" y="187"/>
                  </a:lnTo>
                  <a:lnTo>
                    <a:pt x="99" y="192"/>
                  </a:lnTo>
                  <a:lnTo>
                    <a:pt x="99" y="192"/>
                  </a:lnTo>
                  <a:lnTo>
                    <a:pt x="92" y="199"/>
                  </a:lnTo>
                  <a:lnTo>
                    <a:pt x="92" y="199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92" y="200"/>
                  </a:lnTo>
                  <a:lnTo>
                    <a:pt x="103" y="187"/>
                  </a:lnTo>
                  <a:lnTo>
                    <a:pt x="103" y="187"/>
                  </a:lnTo>
                  <a:close/>
                  <a:moveTo>
                    <a:pt x="271" y="143"/>
                  </a:moveTo>
                  <a:lnTo>
                    <a:pt x="271" y="143"/>
                  </a:lnTo>
                  <a:lnTo>
                    <a:pt x="270" y="143"/>
                  </a:lnTo>
                  <a:lnTo>
                    <a:pt x="270" y="143"/>
                  </a:lnTo>
                  <a:lnTo>
                    <a:pt x="268" y="145"/>
                  </a:lnTo>
                  <a:lnTo>
                    <a:pt x="268" y="145"/>
                  </a:lnTo>
                  <a:lnTo>
                    <a:pt x="268" y="146"/>
                  </a:lnTo>
                  <a:lnTo>
                    <a:pt x="268" y="146"/>
                  </a:lnTo>
                  <a:lnTo>
                    <a:pt x="265" y="150"/>
                  </a:lnTo>
                  <a:lnTo>
                    <a:pt x="265" y="150"/>
                  </a:lnTo>
                  <a:lnTo>
                    <a:pt x="265" y="152"/>
                  </a:lnTo>
                  <a:lnTo>
                    <a:pt x="265" y="152"/>
                  </a:lnTo>
                  <a:lnTo>
                    <a:pt x="271" y="145"/>
                  </a:lnTo>
                  <a:lnTo>
                    <a:pt x="271" y="145"/>
                  </a:lnTo>
                  <a:lnTo>
                    <a:pt x="271" y="143"/>
                  </a:lnTo>
                  <a:lnTo>
                    <a:pt x="271" y="143"/>
                  </a:lnTo>
                  <a:close/>
                  <a:moveTo>
                    <a:pt x="85" y="281"/>
                  </a:moveTo>
                  <a:lnTo>
                    <a:pt x="85" y="281"/>
                  </a:lnTo>
                  <a:lnTo>
                    <a:pt x="85" y="280"/>
                  </a:lnTo>
                  <a:lnTo>
                    <a:pt x="85" y="278"/>
                  </a:lnTo>
                  <a:lnTo>
                    <a:pt x="85" y="278"/>
                  </a:lnTo>
                  <a:lnTo>
                    <a:pt x="85" y="275"/>
                  </a:lnTo>
                  <a:lnTo>
                    <a:pt x="85" y="275"/>
                  </a:lnTo>
                  <a:lnTo>
                    <a:pt x="82" y="273"/>
                  </a:lnTo>
                  <a:lnTo>
                    <a:pt x="82" y="273"/>
                  </a:lnTo>
                  <a:lnTo>
                    <a:pt x="82" y="277"/>
                  </a:lnTo>
                  <a:lnTo>
                    <a:pt x="82" y="277"/>
                  </a:lnTo>
                  <a:lnTo>
                    <a:pt x="82" y="278"/>
                  </a:lnTo>
                  <a:lnTo>
                    <a:pt x="82" y="278"/>
                  </a:lnTo>
                  <a:lnTo>
                    <a:pt x="85" y="281"/>
                  </a:lnTo>
                  <a:lnTo>
                    <a:pt x="85" y="281"/>
                  </a:lnTo>
                  <a:close/>
                  <a:moveTo>
                    <a:pt x="85" y="204"/>
                  </a:moveTo>
                  <a:lnTo>
                    <a:pt x="85" y="204"/>
                  </a:lnTo>
                  <a:lnTo>
                    <a:pt x="86" y="202"/>
                  </a:lnTo>
                  <a:lnTo>
                    <a:pt x="86" y="202"/>
                  </a:lnTo>
                  <a:lnTo>
                    <a:pt x="88" y="199"/>
                  </a:lnTo>
                  <a:lnTo>
                    <a:pt x="88" y="199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9" y="196"/>
                  </a:lnTo>
                  <a:lnTo>
                    <a:pt x="84" y="203"/>
                  </a:lnTo>
                  <a:lnTo>
                    <a:pt x="84" y="203"/>
                  </a:lnTo>
                  <a:lnTo>
                    <a:pt x="85" y="204"/>
                  </a:lnTo>
                  <a:lnTo>
                    <a:pt x="85" y="204"/>
                  </a:lnTo>
                  <a:close/>
                  <a:moveTo>
                    <a:pt x="170" y="256"/>
                  </a:moveTo>
                  <a:lnTo>
                    <a:pt x="170" y="256"/>
                  </a:lnTo>
                  <a:lnTo>
                    <a:pt x="165" y="254"/>
                  </a:lnTo>
                  <a:lnTo>
                    <a:pt x="165" y="254"/>
                  </a:lnTo>
                  <a:lnTo>
                    <a:pt x="157" y="251"/>
                  </a:lnTo>
                  <a:lnTo>
                    <a:pt x="157" y="251"/>
                  </a:lnTo>
                  <a:lnTo>
                    <a:pt x="157" y="253"/>
                  </a:lnTo>
                  <a:lnTo>
                    <a:pt x="157" y="253"/>
                  </a:lnTo>
                  <a:lnTo>
                    <a:pt x="163" y="256"/>
                  </a:lnTo>
                  <a:lnTo>
                    <a:pt x="163" y="256"/>
                  </a:lnTo>
                  <a:lnTo>
                    <a:pt x="167" y="256"/>
                  </a:lnTo>
                  <a:lnTo>
                    <a:pt x="170" y="256"/>
                  </a:lnTo>
                  <a:lnTo>
                    <a:pt x="170" y="256"/>
                  </a:lnTo>
                  <a:close/>
                  <a:moveTo>
                    <a:pt x="89" y="216"/>
                  </a:moveTo>
                  <a:lnTo>
                    <a:pt x="89" y="216"/>
                  </a:lnTo>
                  <a:lnTo>
                    <a:pt x="88" y="213"/>
                  </a:lnTo>
                  <a:lnTo>
                    <a:pt x="88" y="213"/>
                  </a:lnTo>
                  <a:lnTo>
                    <a:pt x="86" y="214"/>
                  </a:lnTo>
                  <a:lnTo>
                    <a:pt x="86" y="214"/>
                  </a:lnTo>
                  <a:lnTo>
                    <a:pt x="85" y="216"/>
                  </a:lnTo>
                  <a:lnTo>
                    <a:pt x="85" y="216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6" y="219"/>
                  </a:lnTo>
                  <a:lnTo>
                    <a:pt x="89" y="216"/>
                  </a:lnTo>
                  <a:lnTo>
                    <a:pt x="89" y="216"/>
                  </a:lnTo>
                  <a:close/>
                  <a:moveTo>
                    <a:pt x="108" y="224"/>
                  </a:moveTo>
                  <a:lnTo>
                    <a:pt x="108" y="224"/>
                  </a:lnTo>
                  <a:lnTo>
                    <a:pt x="106" y="221"/>
                  </a:lnTo>
                  <a:lnTo>
                    <a:pt x="106" y="221"/>
                  </a:lnTo>
                  <a:lnTo>
                    <a:pt x="103" y="224"/>
                  </a:lnTo>
                  <a:lnTo>
                    <a:pt x="103" y="229"/>
                  </a:lnTo>
                  <a:lnTo>
                    <a:pt x="103" y="229"/>
                  </a:lnTo>
                  <a:lnTo>
                    <a:pt x="108" y="224"/>
                  </a:lnTo>
                  <a:lnTo>
                    <a:pt x="108" y="224"/>
                  </a:lnTo>
                  <a:close/>
                  <a:moveTo>
                    <a:pt x="265" y="157"/>
                  </a:moveTo>
                  <a:lnTo>
                    <a:pt x="265" y="157"/>
                  </a:lnTo>
                  <a:lnTo>
                    <a:pt x="264" y="157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3" y="159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1" y="160"/>
                  </a:lnTo>
                  <a:lnTo>
                    <a:pt x="260" y="163"/>
                  </a:lnTo>
                  <a:lnTo>
                    <a:pt x="260" y="166"/>
                  </a:lnTo>
                  <a:lnTo>
                    <a:pt x="260" y="166"/>
                  </a:lnTo>
                  <a:lnTo>
                    <a:pt x="265" y="157"/>
                  </a:lnTo>
                  <a:lnTo>
                    <a:pt x="265" y="157"/>
                  </a:lnTo>
                  <a:close/>
                  <a:moveTo>
                    <a:pt x="86" y="298"/>
                  </a:moveTo>
                  <a:lnTo>
                    <a:pt x="86" y="298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5" y="305"/>
                  </a:lnTo>
                  <a:lnTo>
                    <a:pt x="86" y="307"/>
                  </a:lnTo>
                  <a:lnTo>
                    <a:pt x="86" y="307"/>
                  </a:lnTo>
                  <a:lnTo>
                    <a:pt x="88" y="301"/>
                  </a:lnTo>
                  <a:lnTo>
                    <a:pt x="88" y="301"/>
                  </a:lnTo>
                  <a:lnTo>
                    <a:pt x="86" y="300"/>
                  </a:lnTo>
                  <a:lnTo>
                    <a:pt x="86" y="298"/>
                  </a:lnTo>
                  <a:lnTo>
                    <a:pt x="86" y="298"/>
                  </a:lnTo>
                  <a:close/>
                  <a:moveTo>
                    <a:pt x="109" y="231"/>
                  </a:moveTo>
                  <a:lnTo>
                    <a:pt x="109" y="231"/>
                  </a:lnTo>
                  <a:lnTo>
                    <a:pt x="109" y="231"/>
                  </a:lnTo>
                  <a:lnTo>
                    <a:pt x="109" y="231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06" y="237"/>
                  </a:lnTo>
                  <a:lnTo>
                    <a:pt x="108" y="240"/>
                  </a:lnTo>
                  <a:lnTo>
                    <a:pt x="108" y="240"/>
                  </a:lnTo>
                  <a:lnTo>
                    <a:pt x="109" y="237"/>
                  </a:lnTo>
                  <a:lnTo>
                    <a:pt x="109" y="237"/>
                  </a:lnTo>
                  <a:lnTo>
                    <a:pt x="109" y="236"/>
                  </a:lnTo>
                  <a:lnTo>
                    <a:pt x="109" y="236"/>
                  </a:lnTo>
                  <a:lnTo>
                    <a:pt x="109" y="231"/>
                  </a:lnTo>
                  <a:lnTo>
                    <a:pt x="109" y="231"/>
                  </a:lnTo>
                  <a:close/>
                  <a:moveTo>
                    <a:pt x="268" y="91"/>
                  </a:moveTo>
                  <a:lnTo>
                    <a:pt x="268" y="91"/>
                  </a:lnTo>
                  <a:lnTo>
                    <a:pt x="270" y="91"/>
                  </a:lnTo>
                  <a:lnTo>
                    <a:pt x="270" y="91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7" y="86"/>
                  </a:lnTo>
                  <a:lnTo>
                    <a:pt x="275" y="86"/>
                  </a:lnTo>
                  <a:lnTo>
                    <a:pt x="275" y="86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1" y="88"/>
                  </a:lnTo>
                  <a:lnTo>
                    <a:pt x="270" y="89"/>
                  </a:lnTo>
                  <a:lnTo>
                    <a:pt x="268" y="89"/>
                  </a:lnTo>
                  <a:lnTo>
                    <a:pt x="268" y="89"/>
                  </a:lnTo>
                  <a:lnTo>
                    <a:pt x="268" y="91"/>
                  </a:lnTo>
                  <a:lnTo>
                    <a:pt x="268" y="91"/>
                  </a:lnTo>
                  <a:close/>
                  <a:moveTo>
                    <a:pt x="71" y="261"/>
                  </a:moveTo>
                  <a:lnTo>
                    <a:pt x="71" y="261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2" y="257"/>
                  </a:lnTo>
                  <a:lnTo>
                    <a:pt x="71" y="254"/>
                  </a:lnTo>
                  <a:lnTo>
                    <a:pt x="71" y="254"/>
                  </a:lnTo>
                  <a:lnTo>
                    <a:pt x="69" y="257"/>
                  </a:lnTo>
                  <a:lnTo>
                    <a:pt x="69" y="260"/>
                  </a:lnTo>
                  <a:lnTo>
                    <a:pt x="71" y="261"/>
                  </a:lnTo>
                  <a:lnTo>
                    <a:pt x="71" y="261"/>
                  </a:lnTo>
                  <a:close/>
                  <a:moveTo>
                    <a:pt x="176" y="258"/>
                  </a:moveTo>
                  <a:lnTo>
                    <a:pt x="176" y="258"/>
                  </a:lnTo>
                  <a:lnTo>
                    <a:pt x="184" y="257"/>
                  </a:lnTo>
                  <a:lnTo>
                    <a:pt x="190" y="256"/>
                  </a:lnTo>
                  <a:lnTo>
                    <a:pt x="193" y="254"/>
                  </a:lnTo>
                  <a:lnTo>
                    <a:pt x="193" y="254"/>
                  </a:lnTo>
                  <a:lnTo>
                    <a:pt x="176" y="258"/>
                  </a:lnTo>
                  <a:lnTo>
                    <a:pt x="176" y="258"/>
                  </a:lnTo>
                  <a:close/>
                  <a:moveTo>
                    <a:pt x="116" y="211"/>
                  </a:moveTo>
                  <a:lnTo>
                    <a:pt x="116" y="211"/>
                  </a:lnTo>
                  <a:lnTo>
                    <a:pt x="118" y="214"/>
                  </a:lnTo>
                  <a:lnTo>
                    <a:pt x="118" y="214"/>
                  </a:lnTo>
                  <a:lnTo>
                    <a:pt x="119" y="211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21" y="207"/>
                  </a:lnTo>
                  <a:lnTo>
                    <a:pt x="116" y="211"/>
                  </a:lnTo>
                  <a:lnTo>
                    <a:pt x="116" y="211"/>
                  </a:lnTo>
                  <a:close/>
                  <a:moveTo>
                    <a:pt x="125" y="194"/>
                  </a:moveTo>
                  <a:lnTo>
                    <a:pt x="125" y="194"/>
                  </a:lnTo>
                  <a:lnTo>
                    <a:pt x="123" y="196"/>
                  </a:lnTo>
                  <a:lnTo>
                    <a:pt x="123" y="196"/>
                  </a:lnTo>
                  <a:lnTo>
                    <a:pt x="123" y="197"/>
                  </a:lnTo>
                  <a:lnTo>
                    <a:pt x="123" y="197"/>
                  </a:lnTo>
                  <a:lnTo>
                    <a:pt x="125" y="202"/>
                  </a:lnTo>
                  <a:lnTo>
                    <a:pt x="125" y="202"/>
                  </a:lnTo>
                  <a:lnTo>
                    <a:pt x="126" y="199"/>
                  </a:lnTo>
                  <a:lnTo>
                    <a:pt x="125" y="194"/>
                  </a:lnTo>
                  <a:lnTo>
                    <a:pt x="125" y="194"/>
                  </a:lnTo>
                  <a:close/>
                  <a:moveTo>
                    <a:pt x="148" y="233"/>
                  </a:moveTo>
                  <a:lnTo>
                    <a:pt x="148" y="233"/>
                  </a:lnTo>
                  <a:lnTo>
                    <a:pt x="146" y="229"/>
                  </a:lnTo>
                  <a:lnTo>
                    <a:pt x="146" y="229"/>
                  </a:lnTo>
                  <a:lnTo>
                    <a:pt x="143" y="224"/>
                  </a:lnTo>
                  <a:lnTo>
                    <a:pt x="143" y="224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5" y="230"/>
                  </a:lnTo>
                  <a:lnTo>
                    <a:pt x="146" y="233"/>
                  </a:lnTo>
                  <a:lnTo>
                    <a:pt x="146" y="233"/>
                  </a:lnTo>
                  <a:lnTo>
                    <a:pt x="148" y="233"/>
                  </a:lnTo>
                  <a:lnTo>
                    <a:pt x="148" y="233"/>
                  </a:lnTo>
                  <a:close/>
                  <a:moveTo>
                    <a:pt x="101" y="202"/>
                  </a:moveTo>
                  <a:lnTo>
                    <a:pt x="101" y="202"/>
                  </a:lnTo>
                  <a:lnTo>
                    <a:pt x="102" y="203"/>
                  </a:lnTo>
                  <a:lnTo>
                    <a:pt x="102" y="203"/>
                  </a:lnTo>
                  <a:lnTo>
                    <a:pt x="106" y="199"/>
                  </a:lnTo>
                  <a:lnTo>
                    <a:pt x="106" y="199"/>
                  </a:lnTo>
                  <a:lnTo>
                    <a:pt x="106" y="197"/>
                  </a:lnTo>
                  <a:lnTo>
                    <a:pt x="106" y="197"/>
                  </a:lnTo>
                  <a:lnTo>
                    <a:pt x="101" y="202"/>
                  </a:lnTo>
                  <a:lnTo>
                    <a:pt x="101" y="202"/>
                  </a:lnTo>
                  <a:close/>
                  <a:moveTo>
                    <a:pt x="49" y="297"/>
                  </a:moveTo>
                  <a:lnTo>
                    <a:pt x="49" y="297"/>
                  </a:lnTo>
                  <a:lnTo>
                    <a:pt x="49" y="297"/>
                  </a:lnTo>
                  <a:lnTo>
                    <a:pt x="49" y="297"/>
                  </a:lnTo>
                  <a:lnTo>
                    <a:pt x="51" y="295"/>
                  </a:lnTo>
                  <a:lnTo>
                    <a:pt x="51" y="295"/>
                  </a:lnTo>
                  <a:lnTo>
                    <a:pt x="51" y="292"/>
                  </a:lnTo>
                  <a:lnTo>
                    <a:pt x="51" y="292"/>
                  </a:lnTo>
                  <a:lnTo>
                    <a:pt x="51" y="291"/>
                  </a:lnTo>
                  <a:lnTo>
                    <a:pt x="51" y="291"/>
                  </a:lnTo>
                  <a:lnTo>
                    <a:pt x="48" y="292"/>
                  </a:lnTo>
                  <a:lnTo>
                    <a:pt x="48" y="292"/>
                  </a:lnTo>
                  <a:lnTo>
                    <a:pt x="48" y="295"/>
                  </a:lnTo>
                  <a:lnTo>
                    <a:pt x="48" y="295"/>
                  </a:lnTo>
                  <a:lnTo>
                    <a:pt x="49" y="297"/>
                  </a:lnTo>
                  <a:lnTo>
                    <a:pt x="49" y="297"/>
                  </a:lnTo>
                  <a:close/>
                  <a:moveTo>
                    <a:pt x="136" y="238"/>
                  </a:moveTo>
                  <a:lnTo>
                    <a:pt x="136" y="238"/>
                  </a:lnTo>
                  <a:lnTo>
                    <a:pt x="136" y="238"/>
                  </a:lnTo>
                  <a:lnTo>
                    <a:pt x="136" y="238"/>
                  </a:lnTo>
                  <a:lnTo>
                    <a:pt x="139" y="238"/>
                  </a:lnTo>
                  <a:lnTo>
                    <a:pt x="139" y="238"/>
                  </a:lnTo>
                  <a:lnTo>
                    <a:pt x="142" y="237"/>
                  </a:lnTo>
                  <a:lnTo>
                    <a:pt x="142" y="237"/>
                  </a:lnTo>
                  <a:lnTo>
                    <a:pt x="142" y="236"/>
                  </a:lnTo>
                  <a:lnTo>
                    <a:pt x="142" y="236"/>
                  </a:lnTo>
                  <a:lnTo>
                    <a:pt x="140" y="234"/>
                  </a:lnTo>
                  <a:lnTo>
                    <a:pt x="139" y="234"/>
                  </a:lnTo>
                  <a:lnTo>
                    <a:pt x="139" y="234"/>
                  </a:lnTo>
                  <a:lnTo>
                    <a:pt x="139" y="236"/>
                  </a:lnTo>
                  <a:lnTo>
                    <a:pt x="139" y="236"/>
                  </a:lnTo>
                  <a:lnTo>
                    <a:pt x="138" y="238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6" y="238"/>
                  </a:lnTo>
                  <a:close/>
                  <a:moveTo>
                    <a:pt x="44" y="291"/>
                  </a:moveTo>
                  <a:lnTo>
                    <a:pt x="44" y="291"/>
                  </a:lnTo>
                  <a:lnTo>
                    <a:pt x="47" y="291"/>
                  </a:lnTo>
                  <a:lnTo>
                    <a:pt x="47" y="290"/>
                  </a:lnTo>
                  <a:lnTo>
                    <a:pt x="47" y="290"/>
                  </a:lnTo>
                  <a:lnTo>
                    <a:pt x="48" y="284"/>
                  </a:lnTo>
                  <a:lnTo>
                    <a:pt x="48" y="284"/>
                  </a:lnTo>
                  <a:lnTo>
                    <a:pt x="47" y="283"/>
                  </a:lnTo>
                  <a:lnTo>
                    <a:pt x="47" y="283"/>
                  </a:lnTo>
                  <a:lnTo>
                    <a:pt x="44" y="291"/>
                  </a:lnTo>
                  <a:lnTo>
                    <a:pt x="44" y="291"/>
                  </a:lnTo>
                  <a:close/>
                  <a:moveTo>
                    <a:pt x="91" y="290"/>
                  </a:moveTo>
                  <a:lnTo>
                    <a:pt x="91" y="290"/>
                  </a:lnTo>
                  <a:lnTo>
                    <a:pt x="91" y="290"/>
                  </a:lnTo>
                  <a:lnTo>
                    <a:pt x="91" y="290"/>
                  </a:lnTo>
                  <a:lnTo>
                    <a:pt x="91" y="297"/>
                  </a:lnTo>
                  <a:lnTo>
                    <a:pt x="91" y="297"/>
                  </a:lnTo>
                  <a:lnTo>
                    <a:pt x="92" y="297"/>
                  </a:lnTo>
                  <a:lnTo>
                    <a:pt x="92" y="297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2" y="292"/>
                  </a:lnTo>
                  <a:lnTo>
                    <a:pt x="91" y="290"/>
                  </a:lnTo>
                  <a:lnTo>
                    <a:pt x="91" y="290"/>
                  </a:lnTo>
                  <a:close/>
                  <a:moveTo>
                    <a:pt x="64" y="292"/>
                  </a:moveTo>
                  <a:lnTo>
                    <a:pt x="64" y="292"/>
                  </a:lnTo>
                  <a:lnTo>
                    <a:pt x="64" y="292"/>
                  </a:lnTo>
                  <a:lnTo>
                    <a:pt x="64" y="292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90"/>
                  </a:lnTo>
                  <a:lnTo>
                    <a:pt x="64" y="288"/>
                  </a:lnTo>
                  <a:lnTo>
                    <a:pt x="64" y="287"/>
                  </a:lnTo>
                  <a:lnTo>
                    <a:pt x="64" y="287"/>
                  </a:lnTo>
                  <a:lnTo>
                    <a:pt x="62" y="285"/>
                  </a:lnTo>
                  <a:lnTo>
                    <a:pt x="62" y="285"/>
                  </a:lnTo>
                  <a:lnTo>
                    <a:pt x="62" y="287"/>
                  </a:lnTo>
                  <a:lnTo>
                    <a:pt x="62" y="287"/>
                  </a:lnTo>
                  <a:lnTo>
                    <a:pt x="62" y="288"/>
                  </a:lnTo>
                  <a:lnTo>
                    <a:pt x="62" y="288"/>
                  </a:lnTo>
                  <a:lnTo>
                    <a:pt x="64" y="292"/>
                  </a:lnTo>
                  <a:lnTo>
                    <a:pt x="64" y="292"/>
                  </a:lnTo>
                  <a:close/>
                  <a:moveTo>
                    <a:pt x="280" y="40"/>
                  </a:moveTo>
                  <a:lnTo>
                    <a:pt x="280" y="40"/>
                  </a:lnTo>
                  <a:lnTo>
                    <a:pt x="283" y="38"/>
                  </a:lnTo>
                  <a:lnTo>
                    <a:pt x="283" y="38"/>
                  </a:lnTo>
                  <a:lnTo>
                    <a:pt x="285" y="34"/>
                  </a:lnTo>
                  <a:lnTo>
                    <a:pt x="285" y="34"/>
                  </a:lnTo>
                  <a:lnTo>
                    <a:pt x="287" y="34"/>
                  </a:lnTo>
                  <a:lnTo>
                    <a:pt x="287" y="34"/>
                  </a:lnTo>
                  <a:lnTo>
                    <a:pt x="283" y="35"/>
                  </a:lnTo>
                  <a:lnTo>
                    <a:pt x="280" y="40"/>
                  </a:lnTo>
                  <a:lnTo>
                    <a:pt x="280" y="40"/>
                  </a:lnTo>
                  <a:close/>
                  <a:moveTo>
                    <a:pt x="82" y="258"/>
                  </a:moveTo>
                  <a:lnTo>
                    <a:pt x="82" y="258"/>
                  </a:lnTo>
                  <a:lnTo>
                    <a:pt x="82" y="258"/>
                  </a:lnTo>
                  <a:lnTo>
                    <a:pt x="82" y="258"/>
                  </a:lnTo>
                  <a:lnTo>
                    <a:pt x="84" y="256"/>
                  </a:lnTo>
                  <a:lnTo>
                    <a:pt x="84" y="256"/>
                  </a:lnTo>
                  <a:lnTo>
                    <a:pt x="84" y="254"/>
                  </a:lnTo>
                  <a:lnTo>
                    <a:pt x="84" y="254"/>
                  </a:lnTo>
                  <a:lnTo>
                    <a:pt x="82" y="253"/>
                  </a:lnTo>
                  <a:lnTo>
                    <a:pt x="82" y="253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1" y="256"/>
                  </a:lnTo>
                  <a:lnTo>
                    <a:pt x="82" y="258"/>
                  </a:lnTo>
                  <a:lnTo>
                    <a:pt x="82" y="258"/>
                  </a:lnTo>
                  <a:close/>
                  <a:moveTo>
                    <a:pt x="329" y="82"/>
                  </a:moveTo>
                  <a:lnTo>
                    <a:pt x="329" y="82"/>
                  </a:lnTo>
                  <a:lnTo>
                    <a:pt x="329" y="84"/>
                  </a:lnTo>
                  <a:lnTo>
                    <a:pt x="329" y="84"/>
                  </a:lnTo>
                  <a:lnTo>
                    <a:pt x="332" y="96"/>
                  </a:lnTo>
                  <a:lnTo>
                    <a:pt x="332" y="96"/>
                  </a:lnTo>
                  <a:lnTo>
                    <a:pt x="334" y="96"/>
                  </a:lnTo>
                  <a:lnTo>
                    <a:pt x="334" y="96"/>
                  </a:lnTo>
                  <a:lnTo>
                    <a:pt x="332" y="89"/>
                  </a:lnTo>
                  <a:lnTo>
                    <a:pt x="329" y="82"/>
                  </a:lnTo>
                  <a:lnTo>
                    <a:pt x="329" y="82"/>
                  </a:lnTo>
                  <a:close/>
                  <a:moveTo>
                    <a:pt x="95" y="210"/>
                  </a:moveTo>
                  <a:lnTo>
                    <a:pt x="95" y="210"/>
                  </a:lnTo>
                  <a:lnTo>
                    <a:pt x="96" y="207"/>
                  </a:lnTo>
                  <a:lnTo>
                    <a:pt x="96" y="204"/>
                  </a:lnTo>
                  <a:lnTo>
                    <a:pt x="96" y="204"/>
                  </a:lnTo>
                  <a:lnTo>
                    <a:pt x="94" y="207"/>
                  </a:lnTo>
                  <a:lnTo>
                    <a:pt x="94" y="209"/>
                  </a:lnTo>
                  <a:lnTo>
                    <a:pt x="94" y="209"/>
                  </a:lnTo>
                  <a:lnTo>
                    <a:pt x="95" y="210"/>
                  </a:lnTo>
                  <a:lnTo>
                    <a:pt x="95" y="210"/>
                  </a:lnTo>
                  <a:close/>
                  <a:moveTo>
                    <a:pt x="41" y="308"/>
                  </a:moveTo>
                  <a:lnTo>
                    <a:pt x="41" y="308"/>
                  </a:lnTo>
                  <a:lnTo>
                    <a:pt x="40" y="314"/>
                  </a:lnTo>
                  <a:lnTo>
                    <a:pt x="40" y="314"/>
                  </a:lnTo>
                  <a:lnTo>
                    <a:pt x="40" y="315"/>
                  </a:lnTo>
                  <a:lnTo>
                    <a:pt x="40" y="317"/>
                  </a:lnTo>
                  <a:lnTo>
                    <a:pt x="40" y="317"/>
                  </a:lnTo>
                  <a:lnTo>
                    <a:pt x="41" y="312"/>
                  </a:lnTo>
                  <a:lnTo>
                    <a:pt x="41" y="312"/>
                  </a:lnTo>
                  <a:lnTo>
                    <a:pt x="41" y="311"/>
                  </a:lnTo>
                  <a:lnTo>
                    <a:pt x="41" y="308"/>
                  </a:lnTo>
                  <a:lnTo>
                    <a:pt x="41" y="308"/>
                  </a:lnTo>
                  <a:close/>
                  <a:moveTo>
                    <a:pt x="79" y="241"/>
                  </a:moveTo>
                  <a:lnTo>
                    <a:pt x="79" y="241"/>
                  </a:lnTo>
                  <a:lnTo>
                    <a:pt x="79" y="240"/>
                  </a:lnTo>
                  <a:lnTo>
                    <a:pt x="79" y="240"/>
                  </a:lnTo>
                  <a:lnTo>
                    <a:pt x="79" y="238"/>
                  </a:lnTo>
                  <a:lnTo>
                    <a:pt x="79" y="238"/>
                  </a:lnTo>
                  <a:lnTo>
                    <a:pt x="78" y="236"/>
                  </a:lnTo>
                  <a:lnTo>
                    <a:pt x="78" y="236"/>
                  </a:lnTo>
                  <a:lnTo>
                    <a:pt x="76" y="237"/>
                  </a:lnTo>
                  <a:lnTo>
                    <a:pt x="76" y="237"/>
                  </a:lnTo>
                  <a:lnTo>
                    <a:pt x="76" y="238"/>
                  </a:lnTo>
                  <a:lnTo>
                    <a:pt x="76" y="238"/>
                  </a:lnTo>
                  <a:lnTo>
                    <a:pt x="79" y="241"/>
                  </a:lnTo>
                  <a:lnTo>
                    <a:pt x="79" y="241"/>
                  </a:lnTo>
                  <a:close/>
                  <a:moveTo>
                    <a:pt x="101" y="275"/>
                  </a:moveTo>
                  <a:lnTo>
                    <a:pt x="101" y="275"/>
                  </a:lnTo>
                  <a:lnTo>
                    <a:pt x="103" y="270"/>
                  </a:lnTo>
                  <a:lnTo>
                    <a:pt x="103" y="270"/>
                  </a:lnTo>
                  <a:lnTo>
                    <a:pt x="102" y="270"/>
                  </a:lnTo>
                  <a:lnTo>
                    <a:pt x="102" y="270"/>
                  </a:lnTo>
                  <a:lnTo>
                    <a:pt x="99" y="273"/>
                  </a:lnTo>
                  <a:lnTo>
                    <a:pt x="99" y="273"/>
                  </a:lnTo>
                  <a:lnTo>
                    <a:pt x="101" y="275"/>
                  </a:lnTo>
                  <a:lnTo>
                    <a:pt x="101" y="275"/>
                  </a:lnTo>
                  <a:close/>
                  <a:moveTo>
                    <a:pt x="319" y="59"/>
                  </a:moveTo>
                  <a:lnTo>
                    <a:pt x="319" y="59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7" y="52"/>
                  </a:lnTo>
                  <a:lnTo>
                    <a:pt x="318" y="61"/>
                  </a:lnTo>
                  <a:lnTo>
                    <a:pt x="318" y="61"/>
                  </a:lnTo>
                  <a:lnTo>
                    <a:pt x="319" y="59"/>
                  </a:lnTo>
                  <a:lnTo>
                    <a:pt x="319" y="59"/>
                  </a:lnTo>
                  <a:close/>
                  <a:moveTo>
                    <a:pt x="297" y="22"/>
                  </a:moveTo>
                  <a:lnTo>
                    <a:pt x="297" y="22"/>
                  </a:lnTo>
                  <a:lnTo>
                    <a:pt x="295" y="22"/>
                  </a:lnTo>
                  <a:lnTo>
                    <a:pt x="295" y="22"/>
                  </a:lnTo>
                  <a:lnTo>
                    <a:pt x="292" y="24"/>
                  </a:lnTo>
                  <a:lnTo>
                    <a:pt x="292" y="24"/>
                  </a:lnTo>
                  <a:lnTo>
                    <a:pt x="290" y="27"/>
                  </a:lnTo>
                  <a:lnTo>
                    <a:pt x="290" y="27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4" y="25"/>
                  </a:lnTo>
                  <a:lnTo>
                    <a:pt x="297" y="22"/>
                  </a:lnTo>
                  <a:lnTo>
                    <a:pt x="297" y="22"/>
                  </a:lnTo>
                  <a:close/>
                  <a:moveTo>
                    <a:pt x="69" y="226"/>
                  </a:moveTo>
                  <a:lnTo>
                    <a:pt x="69" y="226"/>
                  </a:lnTo>
                  <a:lnTo>
                    <a:pt x="72" y="221"/>
                  </a:lnTo>
                  <a:lnTo>
                    <a:pt x="72" y="221"/>
                  </a:lnTo>
                  <a:lnTo>
                    <a:pt x="74" y="220"/>
                  </a:lnTo>
                  <a:lnTo>
                    <a:pt x="72" y="219"/>
                  </a:lnTo>
                  <a:lnTo>
                    <a:pt x="72" y="219"/>
                  </a:lnTo>
                  <a:lnTo>
                    <a:pt x="71" y="221"/>
                  </a:lnTo>
                  <a:lnTo>
                    <a:pt x="69" y="226"/>
                  </a:lnTo>
                  <a:lnTo>
                    <a:pt x="69" y="226"/>
                  </a:lnTo>
                  <a:close/>
                  <a:moveTo>
                    <a:pt x="297" y="47"/>
                  </a:moveTo>
                  <a:lnTo>
                    <a:pt x="297" y="47"/>
                  </a:lnTo>
                  <a:lnTo>
                    <a:pt x="298" y="48"/>
                  </a:lnTo>
                  <a:lnTo>
                    <a:pt x="298" y="48"/>
                  </a:lnTo>
                  <a:lnTo>
                    <a:pt x="300" y="47"/>
                  </a:lnTo>
                  <a:lnTo>
                    <a:pt x="300" y="47"/>
                  </a:lnTo>
                  <a:lnTo>
                    <a:pt x="301" y="45"/>
                  </a:lnTo>
                  <a:lnTo>
                    <a:pt x="300" y="44"/>
                  </a:lnTo>
                  <a:lnTo>
                    <a:pt x="300" y="44"/>
                  </a:lnTo>
                  <a:lnTo>
                    <a:pt x="298" y="45"/>
                  </a:lnTo>
                  <a:lnTo>
                    <a:pt x="297" y="47"/>
                  </a:lnTo>
                  <a:lnTo>
                    <a:pt x="297" y="47"/>
                  </a:lnTo>
                  <a:close/>
                  <a:moveTo>
                    <a:pt x="76" y="247"/>
                  </a:moveTo>
                  <a:lnTo>
                    <a:pt x="76" y="247"/>
                  </a:lnTo>
                  <a:lnTo>
                    <a:pt x="78" y="246"/>
                  </a:lnTo>
                  <a:lnTo>
                    <a:pt x="78" y="246"/>
                  </a:lnTo>
                  <a:lnTo>
                    <a:pt x="78" y="244"/>
                  </a:lnTo>
                  <a:lnTo>
                    <a:pt x="78" y="244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0"/>
                  </a:lnTo>
                  <a:lnTo>
                    <a:pt x="75" y="241"/>
                  </a:lnTo>
                  <a:lnTo>
                    <a:pt x="75" y="241"/>
                  </a:lnTo>
                  <a:lnTo>
                    <a:pt x="76" y="247"/>
                  </a:lnTo>
                  <a:lnTo>
                    <a:pt x="76" y="247"/>
                  </a:lnTo>
                  <a:close/>
                  <a:moveTo>
                    <a:pt x="302" y="18"/>
                  </a:moveTo>
                  <a:lnTo>
                    <a:pt x="302" y="18"/>
                  </a:lnTo>
                  <a:lnTo>
                    <a:pt x="301" y="20"/>
                  </a:lnTo>
                  <a:lnTo>
                    <a:pt x="301" y="21"/>
                  </a:lnTo>
                  <a:lnTo>
                    <a:pt x="301" y="21"/>
                  </a:lnTo>
                  <a:lnTo>
                    <a:pt x="301" y="24"/>
                  </a:lnTo>
                  <a:lnTo>
                    <a:pt x="301" y="24"/>
                  </a:lnTo>
                  <a:lnTo>
                    <a:pt x="302" y="22"/>
                  </a:lnTo>
                  <a:lnTo>
                    <a:pt x="302" y="22"/>
                  </a:lnTo>
                  <a:lnTo>
                    <a:pt x="302" y="18"/>
                  </a:lnTo>
                  <a:lnTo>
                    <a:pt x="302" y="18"/>
                  </a:lnTo>
                  <a:close/>
                  <a:moveTo>
                    <a:pt x="277" y="84"/>
                  </a:moveTo>
                  <a:lnTo>
                    <a:pt x="277" y="84"/>
                  </a:lnTo>
                  <a:lnTo>
                    <a:pt x="274" y="79"/>
                  </a:lnTo>
                  <a:lnTo>
                    <a:pt x="274" y="79"/>
                  </a:lnTo>
                  <a:lnTo>
                    <a:pt x="273" y="82"/>
                  </a:lnTo>
                  <a:lnTo>
                    <a:pt x="273" y="82"/>
                  </a:lnTo>
                  <a:lnTo>
                    <a:pt x="274" y="84"/>
                  </a:lnTo>
                  <a:lnTo>
                    <a:pt x="274" y="84"/>
                  </a:lnTo>
                  <a:lnTo>
                    <a:pt x="277" y="84"/>
                  </a:lnTo>
                  <a:lnTo>
                    <a:pt x="277" y="84"/>
                  </a:lnTo>
                  <a:close/>
                  <a:moveTo>
                    <a:pt x="278" y="139"/>
                  </a:moveTo>
                  <a:lnTo>
                    <a:pt x="278" y="139"/>
                  </a:lnTo>
                  <a:lnTo>
                    <a:pt x="283" y="130"/>
                  </a:lnTo>
                  <a:lnTo>
                    <a:pt x="287" y="122"/>
                  </a:lnTo>
                  <a:lnTo>
                    <a:pt x="287" y="122"/>
                  </a:lnTo>
                  <a:lnTo>
                    <a:pt x="278" y="139"/>
                  </a:lnTo>
                  <a:lnTo>
                    <a:pt x="278" y="139"/>
                  </a:lnTo>
                  <a:close/>
                  <a:moveTo>
                    <a:pt x="280" y="31"/>
                  </a:moveTo>
                  <a:lnTo>
                    <a:pt x="280" y="31"/>
                  </a:lnTo>
                  <a:lnTo>
                    <a:pt x="277" y="32"/>
                  </a:lnTo>
                  <a:lnTo>
                    <a:pt x="275" y="32"/>
                  </a:lnTo>
                  <a:lnTo>
                    <a:pt x="275" y="32"/>
                  </a:lnTo>
                  <a:lnTo>
                    <a:pt x="273" y="35"/>
                  </a:lnTo>
                  <a:lnTo>
                    <a:pt x="273" y="35"/>
                  </a:lnTo>
                  <a:lnTo>
                    <a:pt x="273" y="37"/>
                  </a:lnTo>
                  <a:lnTo>
                    <a:pt x="273" y="37"/>
                  </a:lnTo>
                  <a:lnTo>
                    <a:pt x="275" y="34"/>
                  </a:lnTo>
                  <a:lnTo>
                    <a:pt x="280" y="31"/>
                  </a:lnTo>
                  <a:lnTo>
                    <a:pt x="280" y="31"/>
                  </a:lnTo>
                  <a:close/>
                  <a:moveTo>
                    <a:pt x="98" y="261"/>
                  </a:moveTo>
                  <a:lnTo>
                    <a:pt x="98" y="261"/>
                  </a:lnTo>
                  <a:lnTo>
                    <a:pt x="98" y="261"/>
                  </a:lnTo>
                  <a:lnTo>
                    <a:pt x="98" y="261"/>
                  </a:lnTo>
                  <a:lnTo>
                    <a:pt x="98" y="264"/>
                  </a:lnTo>
                  <a:lnTo>
                    <a:pt x="98" y="267"/>
                  </a:lnTo>
                  <a:lnTo>
                    <a:pt x="98" y="267"/>
                  </a:lnTo>
                  <a:lnTo>
                    <a:pt x="99" y="265"/>
                  </a:lnTo>
                  <a:lnTo>
                    <a:pt x="99" y="265"/>
                  </a:lnTo>
                  <a:lnTo>
                    <a:pt x="99" y="264"/>
                  </a:lnTo>
                  <a:lnTo>
                    <a:pt x="99" y="264"/>
                  </a:lnTo>
                  <a:lnTo>
                    <a:pt x="98" y="261"/>
                  </a:lnTo>
                  <a:lnTo>
                    <a:pt x="98" y="261"/>
                  </a:lnTo>
                  <a:close/>
                  <a:moveTo>
                    <a:pt x="108" y="275"/>
                  </a:moveTo>
                  <a:lnTo>
                    <a:pt x="108" y="275"/>
                  </a:lnTo>
                  <a:lnTo>
                    <a:pt x="109" y="275"/>
                  </a:lnTo>
                  <a:lnTo>
                    <a:pt x="109" y="275"/>
                  </a:lnTo>
                  <a:lnTo>
                    <a:pt x="112" y="268"/>
                  </a:lnTo>
                  <a:lnTo>
                    <a:pt x="112" y="268"/>
                  </a:lnTo>
                  <a:lnTo>
                    <a:pt x="109" y="268"/>
                  </a:lnTo>
                  <a:lnTo>
                    <a:pt x="109" y="268"/>
                  </a:lnTo>
                  <a:lnTo>
                    <a:pt x="109" y="270"/>
                  </a:lnTo>
                  <a:lnTo>
                    <a:pt x="109" y="271"/>
                  </a:lnTo>
                  <a:lnTo>
                    <a:pt x="109" y="271"/>
                  </a:lnTo>
                  <a:lnTo>
                    <a:pt x="108" y="274"/>
                  </a:lnTo>
                  <a:lnTo>
                    <a:pt x="108" y="274"/>
                  </a:lnTo>
                  <a:lnTo>
                    <a:pt x="108" y="275"/>
                  </a:lnTo>
                  <a:lnTo>
                    <a:pt x="108" y="275"/>
                  </a:lnTo>
                  <a:close/>
                  <a:moveTo>
                    <a:pt x="135" y="169"/>
                  </a:moveTo>
                  <a:lnTo>
                    <a:pt x="135" y="169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39" y="172"/>
                  </a:lnTo>
                  <a:lnTo>
                    <a:pt x="139" y="172"/>
                  </a:lnTo>
                  <a:lnTo>
                    <a:pt x="140" y="173"/>
                  </a:lnTo>
                  <a:lnTo>
                    <a:pt x="140" y="173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0" y="173"/>
                  </a:lnTo>
                  <a:lnTo>
                    <a:pt x="139" y="170"/>
                  </a:lnTo>
                  <a:lnTo>
                    <a:pt x="138" y="169"/>
                  </a:lnTo>
                  <a:lnTo>
                    <a:pt x="135" y="169"/>
                  </a:lnTo>
                  <a:lnTo>
                    <a:pt x="135" y="169"/>
                  </a:lnTo>
                  <a:close/>
                  <a:moveTo>
                    <a:pt x="52" y="300"/>
                  </a:moveTo>
                  <a:lnTo>
                    <a:pt x="52" y="300"/>
                  </a:lnTo>
                  <a:lnTo>
                    <a:pt x="52" y="300"/>
                  </a:lnTo>
                  <a:lnTo>
                    <a:pt x="52" y="300"/>
                  </a:lnTo>
                  <a:lnTo>
                    <a:pt x="52" y="301"/>
                  </a:lnTo>
                  <a:lnTo>
                    <a:pt x="52" y="301"/>
                  </a:lnTo>
                  <a:lnTo>
                    <a:pt x="54" y="305"/>
                  </a:lnTo>
                  <a:lnTo>
                    <a:pt x="54" y="305"/>
                  </a:lnTo>
                  <a:lnTo>
                    <a:pt x="55" y="302"/>
                  </a:lnTo>
                  <a:lnTo>
                    <a:pt x="55" y="302"/>
                  </a:lnTo>
                  <a:lnTo>
                    <a:pt x="54" y="301"/>
                  </a:lnTo>
                  <a:lnTo>
                    <a:pt x="54" y="301"/>
                  </a:lnTo>
                  <a:lnTo>
                    <a:pt x="52" y="300"/>
                  </a:lnTo>
                  <a:lnTo>
                    <a:pt x="52" y="300"/>
                  </a:lnTo>
                  <a:close/>
                  <a:moveTo>
                    <a:pt x="138" y="224"/>
                  </a:moveTo>
                  <a:lnTo>
                    <a:pt x="138" y="224"/>
                  </a:lnTo>
                  <a:lnTo>
                    <a:pt x="135" y="227"/>
                  </a:lnTo>
                  <a:lnTo>
                    <a:pt x="136" y="231"/>
                  </a:lnTo>
                  <a:lnTo>
                    <a:pt x="136" y="231"/>
                  </a:lnTo>
                  <a:lnTo>
                    <a:pt x="136" y="230"/>
                  </a:lnTo>
                  <a:lnTo>
                    <a:pt x="136" y="230"/>
                  </a:lnTo>
                  <a:lnTo>
                    <a:pt x="138" y="224"/>
                  </a:lnTo>
                  <a:lnTo>
                    <a:pt x="138" y="224"/>
                  </a:lnTo>
                  <a:close/>
                  <a:moveTo>
                    <a:pt x="52" y="317"/>
                  </a:moveTo>
                  <a:lnTo>
                    <a:pt x="52" y="317"/>
                  </a:lnTo>
                  <a:lnTo>
                    <a:pt x="52" y="315"/>
                  </a:lnTo>
                  <a:lnTo>
                    <a:pt x="52" y="315"/>
                  </a:lnTo>
                  <a:lnTo>
                    <a:pt x="51" y="314"/>
                  </a:lnTo>
                  <a:lnTo>
                    <a:pt x="51" y="314"/>
                  </a:lnTo>
                  <a:lnTo>
                    <a:pt x="51" y="312"/>
                  </a:lnTo>
                  <a:lnTo>
                    <a:pt x="51" y="312"/>
                  </a:lnTo>
                  <a:lnTo>
                    <a:pt x="51" y="311"/>
                  </a:lnTo>
                  <a:lnTo>
                    <a:pt x="49" y="308"/>
                  </a:lnTo>
                  <a:lnTo>
                    <a:pt x="49" y="308"/>
                  </a:lnTo>
                  <a:lnTo>
                    <a:pt x="48" y="310"/>
                  </a:lnTo>
                  <a:lnTo>
                    <a:pt x="48" y="311"/>
                  </a:lnTo>
                  <a:lnTo>
                    <a:pt x="48" y="311"/>
                  </a:lnTo>
                  <a:lnTo>
                    <a:pt x="52" y="317"/>
                  </a:lnTo>
                  <a:lnTo>
                    <a:pt x="52" y="317"/>
                  </a:lnTo>
                  <a:close/>
                  <a:moveTo>
                    <a:pt x="52" y="332"/>
                  </a:moveTo>
                  <a:lnTo>
                    <a:pt x="52" y="332"/>
                  </a:lnTo>
                  <a:lnTo>
                    <a:pt x="55" y="334"/>
                  </a:lnTo>
                  <a:lnTo>
                    <a:pt x="55" y="334"/>
                  </a:lnTo>
                  <a:lnTo>
                    <a:pt x="55" y="331"/>
                  </a:lnTo>
                  <a:lnTo>
                    <a:pt x="55" y="331"/>
                  </a:lnTo>
                  <a:lnTo>
                    <a:pt x="54" y="331"/>
                  </a:lnTo>
                  <a:lnTo>
                    <a:pt x="54" y="331"/>
                  </a:lnTo>
                  <a:lnTo>
                    <a:pt x="51" y="329"/>
                  </a:lnTo>
                  <a:lnTo>
                    <a:pt x="51" y="329"/>
                  </a:lnTo>
                  <a:lnTo>
                    <a:pt x="52" y="332"/>
                  </a:lnTo>
                  <a:lnTo>
                    <a:pt x="52" y="332"/>
                  </a:lnTo>
                  <a:close/>
                  <a:moveTo>
                    <a:pt x="58" y="322"/>
                  </a:moveTo>
                  <a:lnTo>
                    <a:pt x="58" y="322"/>
                  </a:lnTo>
                  <a:lnTo>
                    <a:pt x="59" y="322"/>
                  </a:lnTo>
                  <a:lnTo>
                    <a:pt x="61" y="322"/>
                  </a:lnTo>
                  <a:lnTo>
                    <a:pt x="61" y="322"/>
                  </a:lnTo>
                  <a:lnTo>
                    <a:pt x="62" y="324"/>
                  </a:lnTo>
                  <a:lnTo>
                    <a:pt x="62" y="324"/>
                  </a:lnTo>
                  <a:lnTo>
                    <a:pt x="64" y="325"/>
                  </a:lnTo>
                  <a:lnTo>
                    <a:pt x="64" y="325"/>
                  </a:lnTo>
                  <a:lnTo>
                    <a:pt x="61" y="321"/>
                  </a:lnTo>
                  <a:lnTo>
                    <a:pt x="57" y="319"/>
                  </a:lnTo>
                  <a:lnTo>
                    <a:pt x="57" y="319"/>
                  </a:lnTo>
                  <a:lnTo>
                    <a:pt x="58" y="322"/>
                  </a:lnTo>
                  <a:lnTo>
                    <a:pt x="58" y="322"/>
                  </a:lnTo>
                  <a:close/>
                  <a:moveTo>
                    <a:pt x="69" y="318"/>
                  </a:moveTo>
                  <a:lnTo>
                    <a:pt x="69" y="318"/>
                  </a:lnTo>
                  <a:lnTo>
                    <a:pt x="68" y="321"/>
                  </a:lnTo>
                  <a:lnTo>
                    <a:pt x="68" y="321"/>
                  </a:lnTo>
                  <a:lnTo>
                    <a:pt x="71" y="322"/>
                  </a:lnTo>
                  <a:lnTo>
                    <a:pt x="71" y="322"/>
                  </a:lnTo>
                  <a:lnTo>
                    <a:pt x="71" y="319"/>
                  </a:lnTo>
                  <a:lnTo>
                    <a:pt x="69" y="318"/>
                  </a:lnTo>
                  <a:lnTo>
                    <a:pt x="69" y="318"/>
                  </a:lnTo>
                  <a:close/>
                  <a:moveTo>
                    <a:pt x="307" y="52"/>
                  </a:moveTo>
                  <a:lnTo>
                    <a:pt x="307" y="52"/>
                  </a:lnTo>
                  <a:lnTo>
                    <a:pt x="305" y="54"/>
                  </a:lnTo>
                  <a:lnTo>
                    <a:pt x="305" y="54"/>
                  </a:lnTo>
                  <a:lnTo>
                    <a:pt x="307" y="57"/>
                  </a:lnTo>
                  <a:lnTo>
                    <a:pt x="307" y="57"/>
                  </a:lnTo>
                  <a:lnTo>
                    <a:pt x="308" y="55"/>
                  </a:lnTo>
                  <a:lnTo>
                    <a:pt x="308" y="55"/>
                  </a:lnTo>
                  <a:lnTo>
                    <a:pt x="307" y="52"/>
                  </a:lnTo>
                  <a:lnTo>
                    <a:pt x="307" y="52"/>
                  </a:lnTo>
                  <a:close/>
                  <a:moveTo>
                    <a:pt x="59" y="253"/>
                  </a:moveTo>
                  <a:lnTo>
                    <a:pt x="59" y="253"/>
                  </a:lnTo>
                  <a:lnTo>
                    <a:pt x="59" y="254"/>
                  </a:lnTo>
                  <a:lnTo>
                    <a:pt x="59" y="254"/>
                  </a:lnTo>
                  <a:lnTo>
                    <a:pt x="59" y="253"/>
                  </a:lnTo>
                  <a:lnTo>
                    <a:pt x="59" y="253"/>
                  </a:lnTo>
                  <a:lnTo>
                    <a:pt x="62" y="248"/>
                  </a:lnTo>
                  <a:lnTo>
                    <a:pt x="62" y="248"/>
                  </a:lnTo>
                  <a:lnTo>
                    <a:pt x="62" y="247"/>
                  </a:lnTo>
                  <a:lnTo>
                    <a:pt x="61" y="246"/>
                  </a:lnTo>
                  <a:lnTo>
                    <a:pt x="61" y="246"/>
                  </a:lnTo>
                  <a:lnTo>
                    <a:pt x="59" y="253"/>
                  </a:lnTo>
                  <a:lnTo>
                    <a:pt x="59" y="253"/>
                  </a:lnTo>
                  <a:close/>
                  <a:moveTo>
                    <a:pt x="81" y="236"/>
                  </a:moveTo>
                  <a:lnTo>
                    <a:pt x="81" y="236"/>
                  </a:lnTo>
                  <a:lnTo>
                    <a:pt x="82" y="233"/>
                  </a:lnTo>
                  <a:lnTo>
                    <a:pt x="82" y="231"/>
                  </a:lnTo>
                  <a:lnTo>
                    <a:pt x="82" y="231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3"/>
                  </a:lnTo>
                  <a:lnTo>
                    <a:pt x="81" y="236"/>
                  </a:lnTo>
                  <a:lnTo>
                    <a:pt x="81" y="236"/>
                  </a:lnTo>
                  <a:close/>
                  <a:moveTo>
                    <a:pt x="121" y="183"/>
                  </a:moveTo>
                  <a:lnTo>
                    <a:pt x="121" y="183"/>
                  </a:lnTo>
                  <a:lnTo>
                    <a:pt x="122" y="183"/>
                  </a:lnTo>
                  <a:lnTo>
                    <a:pt x="123" y="182"/>
                  </a:lnTo>
                  <a:lnTo>
                    <a:pt x="123" y="182"/>
                  </a:lnTo>
                  <a:lnTo>
                    <a:pt x="123" y="180"/>
                  </a:lnTo>
                  <a:lnTo>
                    <a:pt x="123" y="180"/>
                  </a:lnTo>
                  <a:lnTo>
                    <a:pt x="121" y="180"/>
                  </a:lnTo>
                  <a:lnTo>
                    <a:pt x="121" y="180"/>
                  </a:lnTo>
                  <a:lnTo>
                    <a:pt x="119" y="180"/>
                  </a:lnTo>
                  <a:lnTo>
                    <a:pt x="119" y="180"/>
                  </a:lnTo>
                  <a:lnTo>
                    <a:pt x="121" y="182"/>
                  </a:lnTo>
                  <a:lnTo>
                    <a:pt x="121" y="183"/>
                  </a:lnTo>
                  <a:lnTo>
                    <a:pt x="121" y="183"/>
                  </a:lnTo>
                  <a:close/>
                  <a:moveTo>
                    <a:pt x="291" y="21"/>
                  </a:moveTo>
                  <a:lnTo>
                    <a:pt x="291" y="21"/>
                  </a:lnTo>
                  <a:lnTo>
                    <a:pt x="287" y="22"/>
                  </a:lnTo>
                  <a:lnTo>
                    <a:pt x="284" y="24"/>
                  </a:lnTo>
                  <a:lnTo>
                    <a:pt x="284" y="24"/>
                  </a:lnTo>
                  <a:lnTo>
                    <a:pt x="288" y="22"/>
                  </a:lnTo>
                  <a:lnTo>
                    <a:pt x="291" y="21"/>
                  </a:lnTo>
                  <a:lnTo>
                    <a:pt x="291" y="21"/>
                  </a:lnTo>
                  <a:close/>
                  <a:moveTo>
                    <a:pt x="135" y="179"/>
                  </a:moveTo>
                  <a:lnTo>
                    <a:pt x="135" y="179"/>
                  </a:lnTo>
                  <a:lnTo>
                    <a:pt x="133" y="180"/>
                  </a:lnTo>
                  <a:lnTo>
                    <a:pt x="133" y="180"/>
                  </a:lnTo>
                  <a:lnTo>
                    <a:pt x="136" y="184"/>
                  </a:lnTo>
                  <a:lnTo>
                    <a:pt x="136" y="184"/>
                  </a:lnTo>
                  <a:lnTo>
                    <a:pt x="136" y="182"/>
                  </a:lnTo>
                  <a:lnTo>
                    <a:pt x="135" y="179"/>
                  </a:lnTo>
                  <a:lnTo>
                    <a:pt x="135" y="179"/>
                  </a:lnTo>
                  <a:close/>
                  <a:moveTo>
                    <a:pt x="79" y="230"/>
                  </a:moveTo>
                  <a:lnTo>
                    <a:pt x="79" y="230"/>
                  </a:lnTo>
                  <a:lnTo>
                    <a:pt x="81" y="229"/>
                  </a:lnTo>
                  <a:lnTo>
                    <a:pt x="79" y="227"/>
                  </a:lnTo>
                  <a:lnTo>
                    <a:pt x="79" y="227"/>
                  </a:lnTo>
                  <a:lnTo>
                    <a:pt x="79" y="224"/>
                  </a:lnTo>
                  <a:lnTo>
                    <a:pt x="79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8" y="224"/>
                  </a:lnTo>
                  <a:lnTo>
                    <a:pt x="79" y="230"/>
                  </a:lnTo>
                  <a:lnTo>
                    <a:pt x="79" y="230"/>
                  </a:lnTo>
                  <a:close/>
                  <a:moveTo>
                    <a:pt x="76" y="260"/>
                  </a:moveTo>
                  <a:lnTo>
                    <a:pt x="76" y="260"/>
                  </a:lnTo>
                  <a:lnTo>
                    <a:pt x="79" y="264"/>
                  </a:lnTo>
                  <a:lnTo>
                    <a:pt x="79" y="264"/>
                  </a:lnTo>
                  <a:lnTo>
                    <a:pt x="79" y="263"/>
                  </a:lnTo>
                  <a:lnTo>
                    <a:pt x="79" y="263"/>
                  </a:lnTo>
                  <a:lnTo>
                    <a:pt x="79" y="260"/>
                  </a:lnTo>
                  <a:lnTo>
                    <a:pt x="79" y="260"/>
                  </a:lnTo>
                  <a:lnTo>
                    <a:pt x="79" y="258"/>
                  </a:lnTo>
                  <a:lnTo>
                    <a:pt x="79" y="258"/>
                  </a:lnTo>
                  <a:lnTo>
                    <a:pt x="76" y="260"/>
                  </a:lnTo>
                  <a:lnTo>
                    <a:pt x="76" y="260"/>
                  </a:lnTo>
                  <a:close/>
                  <a:moveTo>
                    <a:pt x="84" y="219"/>
                  </a:moveTo>
                  <a:lnTo>
                    <a:pt x="84" y="219"/>
                  </a:lnTo>
                  <a:lnTo>
                    <a:pt x="82" y="220"/>
                  </a:lnTo>
                  <a:lnTo>
                    <a:pt x="84" y="224"/>
                  </a:lnTo>
                  <a:lnTo>
                    <a:pt x="84" y="224"/>
                  </a:lnTo>
                  <a:lnTo>
                    <a:pt x="85" y="221"/>
                  </a:lnTo>
                  <a:lnTo>
                    <a:pt x="85" y="220"/>
                  </a:lnTo>
                  <a:lnTo>
                    <a:pt x="85" y="220"/>
                  </a:lnTo>
                  <a:lnTo>
                    <a:pt x="84" y="219"/>
                  </a:lnTo>
                  <a:lnTo>
                    <a:pt x="84" y="219"/>
                  </a:lnTo>
                  <a:close/>
                  <a:moveTo>
                    <a:pt x="96" y="335"/>
                  </a:moveTo>
                  <a:lnTo>
                    <a:pt x="96" y="335"/>
                  </a:lnTo>
                  <a:lnTo>
                    <a:pt x="94" y="344"/>
                  </a:lnTo>
                  <a:lnTo>
                    <a:pt x="94" y="344"/>
                  </a:lnTo>
                  <a:lnTo>
                    <a:pt x="95" y="339"/>
                  </a:lnTo>
                  <a:lnTo>
                    <a:pt x="96" y="335"/>
                  </a:lnTo>
                  <a:lnTo>
                    <a:pt x="96" y="335"/>
                  </a:lnTo>
                  <a:close/>
                  <a:moveTo>
                    <a:pt x="81" y="270"/>
                  </a:moveTo>
                  <a:lnTo>
                    <a:pt x="81" y="270"/>
                  </a:lnTo>
                  <a:lnTo>
                    <a:pt x="79" y="273"/>
                  </a:lnTo>
                  <a:lnTo>
                    <a:pt x="79" y="273"/>
                  </a:lnTo>
                  <a:lnTo>
                    <a:pt x="78" y="274"/>
                  </a:lnTo>
                  <a:lnTo>
                    <a:pt x="79" y="274"/>
                  </a:lnTo>
                  <a:lnTo>
                    <a:pt x="79" y="274"/>
                  </a:lnTo>
                  <a:lnTo>
                    <a:pt x="81" y="273"/>
                  </a:lnTo>
                  <a:lnTo>
                    <a:pt x="81" y="273"/>
                  </a:lnTo>
                  <a:lnTo>
                    <a:pt x="82" y="271"/>
                  </a:lnTo>
                  <a:lnTo>
                    <a:pt x="82" y="271"/>
                  </a:lnTo>
                  <a:lnTo>
                    <a:pt x="81" y="270"/>
                  </a:lnTo>
                  <a:lnTo>
                    <a:pt x="81" y="270"/>
                  </a:lnTo>
                  <a:close/>
                  <a:moveTo>
                    <a:pt x="69" y="335"/>
                  </a:moveTo>
                  <a:lnTo>
                    <a:pt x="69" y="335"/>
                  </a:lnTo>
                  <a:lnTo>
                    <a:pt x="68" y="332"/>
                  </a:lnTo>
                  <a:lnTo>
                    <a:pt x="65" y="331"/>
                  </a:lnTo>
                  <a:lnTo>
                    <a:pt x="65" y="331"/>
                  </a:lnTo>
                  <a:lnTo>
                    <a:pt x="67" y="334"/>
                  </a:lnTo>
                  <a:lnTo>
                    <a:pt x="67" y="334"/>
                  </a:lnTo>
                  <a:lnTo>
                    <a:pt x="69" y="335"/>
                  </a:lnTo>
                  <a:lnTo>
                    <a:pt x="69" y="335"/>
                  </a:lnTo>
                  <a:close/>
                  <a:moveTo>
                    <a:pt x="54" y="287"/>
                  </a:moveTo>
                  <a:lnTo>
                    <a:pt x="54" y="287"/>
                  </a:lnTo>
                  <a:lnTo>
                    <a:pt x="54" y="287"/>
                  </a:lnTo>
                  <a:lnTo>
                    <a:pt x="54" y="287"/>
                  </a:lnTo>
                  <a:lnTo>
                    <a:pt x="55" y="281"/>
                  </a:lnTo>
                  <a:lnTo>
                    <a:pt x="55" y="281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5" y="280"/>
                  </a:lnTo>
                  <a:lnTo>
                    <a:pt x="52" y="285"/>
                  </a:lnTo>
                  <a:lnTo>
                    <a:pt x="52" y="285"/>
                  </a:lnTo>
                  <a:lnTo>
                    <a:pt x="54" y="287"/>
                  </a:lnTo>
                  <a:lnTo>
                    <a:pt x="54" y="287"/>
                  </a:lnTo>
                  <a:close/>
                  <a:moveTo>
                    <a:pt x="78" y="317"/>
                  </a:moveTo>
                  <a:lnTo>
                    <a:pt x="78" y="317"/>
                  </a:lnTo>
                  <a:lnTo>
                    <a:pt x="79" y="318"/>
                  </a:lnTo>
                  <a:lnTo>
                    <a:pt x="79" y="318"/>
                  </a:lnTo>
                  <a:lnTo>
                    <a:pt x="81" y="314"/>
                  </a:lnTo>
                  <a:lnTo>
                    <a:pt x="81" y="314"/>
                  </a:lnTo>
                  <a:lnTo>
                    <a:pt x="79" y="314"/>
                  </a:lnTo>
                  <a:lnTo>
                    <a:pt x="79" y="314"/>
                  </a:lnTo>
                  <a:lnTo>
                    <a:pt x="78" y="317"/>
                  </a:lnTo>
                  <a:lnTo>
                    <a:pt x="78" y="317"/>
                  </a:lnTo>
                  <a:close/>
                  <a:moveTo>
                    <a:pt x="256" y="72"/>
                  </a:moveTo>
                  <a:lnTo>
                    <a:pt x="256" y="72"/>
                  </a:lnTo>
                  <a:lnTo>
                    <a:pt x="254" y="69"/>
                  </a:lnTo>
                  <a:lnTo>
                    <a:pt x="254" y="69"/>
                  </a:lnTo>
                  <a:lnTo>
                    <a:pt x="250" y="69"/>
                  </a:lnTo>
                  <a:lnTo>
                    <a:pt x="250" y="69"/>
                  </a:lnTo>
                  <a:lnTo>
                    <a:pt x="250" y="71"/>
                  </a:lnTo>
                  <a:lnTo>
                    <a:pt x="250" y="71"/>
                  </a:lnTo>
                  <a:lnTo>
                    <a:pt x="256" y="72"/>
                  </a:lnTo>
                  <a:lnTo>
                    <a:pt x="256" y="72"/>
                  </a:lnTo>
                  <a:close/>
                  <a:moveTo>
                    <a:pt x="301" y="61"/>
                  </a:moveTo>
                  <a:lnTo>
                    <a:pt x="301" y="61"/>
                  </a:lnTo>
                  <a:lnTo>
                    <a:pt x="304" y="61"/>
                  </a:lnTo>
                  <a:lnTo>
                    <a:pt x="304" y="61"/>
                  </a:lnTo>
                  <a:lnTo>
                    <a:pt x="304" y="59"/>
                  </a:lnTo>
                  <a:lnTo>
                    <a:pt x="304" y="59"/>
                  </a:lnTo>
                  <a:lnTo>
                    <a:pt x="304" y="57"/>
                  </a:lnTo>
                  <a:lnTo>
                    <a:pt x="304" y="57"/>
                  </a:lnTo>
                  <a:lnTo>
                    <a:pt x="302" y="58"/>
                  </a:lnTo>
                  <a:lnTo>
                    <a:pt x="301" y="61"/>
                  </a:lnTo>
                  <a:lnTo>
                    <a:pt x="301" y="61"/>
                  </a:lnTo>
                  <a:close/>
                  <a:moveTo>
                    <a:pt x="169" y="247"/>
                  </a:moveTo>
                  <a:lnTo>
                    <a:pt x="169" y="247"/>
                  </a:lnTo>
                  <a:lnTo>
                    <a:pt x="167" y="244"/>
                  </a:lnTo>
                  <a:lnTo>
                    <a:pt x="167" y="244"/>
                  </a:lnTo>
                  <a:lnTo>
                    <a:pt x="166" y="243"/>
                  </a:lnTo>
                  <a:lnTo>
                    <a:pt x="166" y="243"/>
                  </a:lnTo>
                  <a:lnTo>
                    <a:pt x="166" y="244"/>
                  </a:lnTo>
                  <a:lnTo>
                    <a:pt x="166" y="244"/>
                  </a:lnTo>
                  <a:lnTo>
                    <a:pt x="166" y="246"/>
                  </a:lnTo>
                  <a:lnTo>
                    <a:pt x="166" y="246"/>
                  </a:lnTo>
                  <a:lnTo>
                    <a:pt x="166" y="247"/>
                  </a:lnTo>
                  <a:lnTo>
                    <a:pt x="169" y="247"/>
                  </a:lnTo>
                  <a:lnTo>
                    <a:pt x="169" y="247"/>
                  </a:lnTo>
                  <a:close/>
                  <a:moveTo>
                    <a:pt x="292" y="48"/>
                  </a:moveTo>
                  <a:lnTo>
                    <a:pt x="292" y="48"/>
                  </a:lnTo>
                  <a:lnTo>
                    <a:pt x="292" y="48"/>
                  </a:lnTo>
                  <a:lnTo>
                    <a:pt x="292" y="48"/>
                  </a:lnTo>
                  <a:lnTo>
                    <a:pt x="288" y="51"/>
                  </a:lnTo>
                  <a:lnTo>
                    <a:pt x="288" y="51"/>
                  </a:lnTo>
                  <a:lnTo>
                    <a:pt x="290" y="52"/>
                  </a:lnTo>
                  <a:lnTo>
                    <a:pt x="290" y="52"/>
                  </a:lnTo>
                  <a:lnTo>
                    <a:pt x="292" y="49"/>
                  </a:lnTo>
                  <a:lnTo>
                    <a:pt x="292" y="49"/>
                  </a:lnTo>
                  <a:lnTo>
                    <a:pt x="292" y="48"/>
                  </a:lnTo>
                  <a:lnTo>
                    <a:pt x="292" y="48"/>
                  </a:lnTo>
                  <a:close/>
                  <a:moveTo>
                    <a:pt x="123" y="230"/>
                  </a:moveTo>
                  <a:lnTo>
                    <a:pt x="123" y="230"/>
                  </a:lnTo>
                  <a:lnTo>
                    <a:pt x="125" y="227"/>
                  </a:lnTo>
                  <a:lnTo>
                    <a:pt x="125" y="224"/>
                  </a:lnTo>
                  <a:lnTo>
                    <a:pt x="125" y="224"/>
                  </a:lnTo>
                  <a:lnTo>
                    <a:pt x="123" y="227"/>
                  </a:lnTo>
                  <a:lnTo>
                    <a:pt x="123" y="230"/>
                  </a:lnTo>
                  <a:lnTo>
                    <a:pt x="123" y="230"/>
                  </a:lnTo>
                  <a:close/>
                  <a:moveTo>
                    <a:pt x="236" y="203"/>
                  </a:moveTo>
                  <a:lnTo>
                    <a:pt x="236" y="203"/>
                  </a:lnTo>
                  <a:lnTo>
                    <a:pt x="238" y="199"/>
                  </a:lnTo>
                  <a:lnTo>
                    <a:pt x="238" y="199"/>
                  </a:lnTo>
                  <a:lnTo>
                    <a:pt x="237" y="199"/>
                  </a:lnTo>
                  <a:lnTo>
                    <a:pt x="237" y="199"/>
                  </a:lnTo>
                  <a:lnTo>
                    <a:pt x="236" y="200"/>
                  </a:lnTo>
                  <a:lnTo>
                    <a:pt x="236" y="203"/>
                  </a:lnTo>
                  <a:lnTo>
                    <a:pt x="236" y="203"/>
                  </a:lnTo>
                  <a:close/>
                  <a:moveTo>
                    <a:pt x="129" y="236"/>
                  </a:moveTo>
                  <a:lnTo>
                    <a:pt x="129" y="236"/>
                  </a:lnTo>
                  <a:lnTo>
                    <a:pt x="132" y="234"/>
                  </a:lnTo>
                  <a:lnTo>
                    <a:pt x="130" y="231"/>
                  </a:lnTo>
                  <a:lnTo>
                    <a:pt x="130" y="231"/>
                  </a:lnTo>
                  <a:lnTo>
                    <a:pt x="129" y="234"/>
                  </a:lnTo>
                  <a:lnTo>
                    <a:pt x="129" y="236"/>
                  </a:lnTo>
                  <a:lnTo>
                    <a:pt x="129" y="236"/>
                  </a:lnTo>
                  <a:close/>
                  <a:moveTo>
                    <a:pt x="307" y="32"/>
                  </a:moveTo>
                  <a:lnTo>
                    <a:pt x="307" y="32"/>
                  </a:lnTo>
                  <a:lnTo>
                    <a:pt x="307" y="35"/>
                  </a:lnTo>
                  <a:lnTo>
                    <a:pt x="307" y="35"/>
                  </a:lnTo>
                  <a:lnTo>
                    <a:pt x="308" y="41"/>
                  </a:lnTo>
                  <a:lnTo>
                    <a:pt x="308" y="41"/>
                  </a:lnTo>
                  <a:lnTo>
                    <a:pt x="307" y="32"/>
                  </a:lnTo>
                  <a:lnTo>
                    <a:pt x="307" y="32"/>
                  </a:lnTo>
                  <a:close/>
                  <a:moveTo>
                    <a:pt x="45" y="332"/>
                  </a:moveTo>
                  <a:lnTo>
                    <a:pt x="45" y="332"/>
                  </a:lnTo>
                  <a:lnTo>
                    <a:pt x="44" y="328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2" y="327"/>
                  </a:lnTo>
                  <a:lnTo>
                    <a:pt x="44" y="331"/>
                  </a:lnTo>
                  <a:lnTo>
                    <a:pt x="44" y="331"/>
                  </a:lnTo>
                  <a:lnTo>
                    <a:pt x="45" y="332"/>
                  </a:lnTo>
                  <a:lnTo>
                    <a:pt x="45" y="332"/>
                  </a:lnTo>
                  <a:close/>
                  <a:moveTo>
                    <a:pt x="283" y="71"/>
                  </a:moveTo>
                  <a:lnTo>
                    <a:pt x="283" y="71"/>
                  </a:lnTo>
                  <a:lnTo>
                    <a:pt x="285" y="69"/>
                  </a:lnTo>
                  <a:lnTo>
                    <a:pt x="287" y="67"/>
                  </a:lnTo>
                  <a:lnTo>
                    <a:pt x="287" y="67"/>
                  </a:lnTo>
                  <a:lnTo>
                    <a:pt x="284" y="68"/>
                  </a:lnTo>
                  <a:lnTo>
                    <a:pt x="284" y="68"/>
                  </a:lnTo>
                  <a:lnTo>
                    <a:pt x="283" y="71"/>
                  </a:lnTo>
                  <a:lnTo>
                    <a:pt x="283" y="71"/>
                  </a:lnTo>
                  <a:close/>
                  <a:moveTo>
                    <a:pt x="319" y="79"/>
                  </a:moveTo>
                  <a:lnTo>
                    <a:pt x="319" y="79"/>
                  </a:lnTo>
                  <a:lnTo>
                    <a:pt x="319" y="84"/>
                  </a:lnTo>
                  <a:lnTo>
                    <a:pt x="319" y="84"/>
                  </a:lnTo>
                  <a:lnTo>
                    <a:pt x="321" y="84"/>
                  </a:lnTo>
                  <a:lnTo>
                    <a:pt x="321" y="84"/>
                  </a:lnTo>
                  <a:lnTo>
                    <a:pt x="321" y="78"/>
                  </a:lnTo>
                  <a:lnTo>
                    <a:pt x="321" y="78"/>
                  </a:lnTo>
                  <a:lnTo>
                    <a:pt x="319" y="79"/>
                  </a:lnTo>
                  <a:lnTo>
                    <a:pt x="319" y="79"/>
                  </a:lnTo>
                  <a:close/>
                  <a:moveTo>
                    <a:pt x="54" y="310"/>
                  </a:moveTo>
                  <a:lnTo>
                    <a:pt x="54" y="310"/>
                  </a:lnTo>
                  <a:lnTo>
                    <a:pt x="52" y="307"/>
                  </a:lnTo>
                  <a:lnTo>
                    <a:pt x="52" y="307"/>
                  </a:lnTo>
                  <a:lnTo>
                    <a:pt x="51" y="304"/>
                  </a:lnTo>
                  <a:lnTo>
                    <a:pt x="51" y="304"/>
                  </a:lnTo>
                  <a:lnTo>
                    <a:pt x="54" y="311"/>
                  </a:lnTo>
                  <a:lnTo>
                    <a:pt x="54" y="311"/>
                  </a:lnTo>
                  <a:lnTo>
                    <a:pt x="54" y="310"/>
                  </a:lnTo>
                  <a:lnTo>
                    <a:pt x="54" y="310"/>
                  </a:lnTo>
                  <a:close/>
                  <a:moveTo>
                    <a:pt x="207" y="231"/>
                  </a:moveTo>
                  <a:lnTo>
                    <a:pt x="207" y="231"/>
                  </a:lnTo>
                  <a:lnTo>
                    <a:pt x="209" y="233"/>
                  </a:lnTo>
                  <a:lnTo>
                    <a:pt x="209" y="233"/>
                  </a:lnTo>
                  <a:lnTo>
                    <a:pt x="210" y="231"/>
                  </a:lnTo>
                  <a:lnTo>
                    <a:pt x="210" y="229"/>
                  </a:lnTo>
                  <a:lnTo>
                    <a:pt x="210" y="229"/>
                  </a:lnTo>
                  <a:lnTo>
                    <a:pt x="207" y="231"/>
                  </a:lnTo>
                  <a:lnTo>
                    <a:pt x="207" y="231"/>
                  </a:lnTo>
                  <a:close/>
                  <a:moveTo>
                    <a:pt x="246" y="157"/>
                  </a:moveTo>
                  <a:lnTo>
                    <a:pt x="246" y="157"/>
                  </a:lnTo>
                  <a:lnTo>
                    <a:pt x="243" y="159"/>
                  </a:lnTo>
                  <a:lnTo>
                    <a:pt x="241" y="162"/>
                  </a:lnTo>
                  <a:lnTo>
                    <a:pt x="241" y="162"/>
                  </a:lnTo>
                  <a:lnTo>
                    <a:pt x="243" y="162"/>
                  </a:lnTo>
                  <a:lnTo>
                    <a:pt x="243" y="162"/>
                  </a:lnTo>
                  <a:lnTo>
                    <a:pt x="246" y="157"/>
                  </a:lnTo>
                  <a:lnTo>
                    <a:pt x="246" y="157"/>
                  </a:lnTo>
                  <a:close/>
                  <a:moveTo>
                    <a:pt x="298" y="13"/>
                  </a:moveTo>
                  <a:lnTo>
                    <a:pt x="298" y="13"/>
                  </a:lnTo>
                  <a:lnTo>
                    <a:pt x="298" y="13"/>
                  </a:lnTo>
                  <a:lnTo>
                    <a:pt x="298" y="13"/>
                  </a:lnTo>
                  <a:lnTo>
                    <a:pt x="302" y="10"/>
                  </a:lnTo>
                  <a:lnTo>
                    <a:pt x="302" y="10"/>
                  </a:lnTo>
                  <a:lnTo>
                    <a:pt x="302" y="8"/>
                  </a:lnTo>
                  <a:lnTo>
                    <a:pt x="302" y="8"/>
                  </a:lnTo>
                  <a:lnTo>
                    <a:pt x="298" y="13"/>
                  </a:lnTo>
                  <a:lnTo>
                    <a:pt x="298" y="13"/>
                  </a:lnTo>
                  <a:close/>
                  <a:moveTo>
                    <a:pt x="184" y="238"/>
                  </a:moveTo>
                  <a:lnTo>
                    <a:pt x="184" y="238"/>
                  </a:lnTo>
                  <a:lnTo>
                    <a:pt x="187" y="236"/>
                  </a:lnTo>
                  <a:lnTo>
                    <a:pt x="190" y="234"/>
                  </a:lnTo>
                  <a:lnTo>
                    <a:pt x="190" y="234"/>
                  </a:lnTo>
                  <a:lnTo>
                    <a:pt x="187" y="236"/>
                  </a:lnTo>
                  <a:lnTo>
                    <a:pt x="183" y="237"/>
                  </a:lnTo>
                  <a:lnTo>
                    <a:pt x="183" y="237"/>
                  </a:lnTo>
                  <a:lnTo>
                    <a:pt x="184" y="238"/>
                  </a:lnTo>
                  <a:lnTo>
                    <a:pt x="184" y="238"/>
                  </a:lnTo>
                  <a:close/>
                  <a:moveTo>
                    <a:pt x="258" y="123"/>
                  </a:moveTo>
                  <a:lnTo>
                    <a:pt x="258" y="123"/>
                  </a:lnTo>
                  <a:lnTo>
                    <a:pt x="260" y="123"/>
                  </a:lnTo>
                  <a:lnTo>
                    <a:pt x="260" y="122"/>
                  </a:lnTo>
                  <a:lnTo>
                    <a:pt x="260" y="122"/>
                  </a:lnTo>
                  <a:lnTo>
                    <a:pt x="261" y="121"/>
                  </a:lnTo>
                  <a:lnTo>
                    <a:pt x="261" y="121"/>
                  </a:lnTo>
                  <a:lnTo>
                    <a:pt x="260" y="121"/>
                  </a:lnTo>
                  <a:lnTo>
                    <a:pt x="258" y="123"/>
                  </a:lnTo>
                  <a:lnTo>
                    <a:pt x="258" y="123"/>
                  </a:lnTo>
                  <a:close/>
                  <a:moveTo>
                    <a:pt x="145" y="200"/>
                  </a:moveTo>
                  <a:lnTo>
                    <a:pt x="145" y="200"/>
                  </a:lnTo>
                  <a:lnTo>
                    <a:pt x="143" y="200"/>
                  </a:lnTo>
                  <a:lnTo>
                    <a:pt x="143" y="200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4"/>
                  </a:lnTo>
                  <a:lnTo>
                    <a:pt x="145" y="200"/>
                  </a:lnTo>
                  <a:lnTo>
                    <a:pt x="145" y="200"/>
                  </a:lnTo>
                  <a:close/>
                  <a:moveTo>
                    <a:pt x="278" y="78"/>
                  </a:moveTo>
                  <a:lnTo>
                    <a:pt x="278" y="78"/>
                  </a:lnTo>
                  <a:lnTo>
                    <a:pt x="275" y="79"/>
                  </a:lnTo>
                  <a:lnTo>
                    <a:pt x="275" y="79"/>
                  </a:lnTo>
                  <a:lnTo>
                    <a:pt x="278" y="81"/>
                  </a:lnTo>
                  <a:lnTo>
                    <a:pt x="278" y="81"/>
                  </a:lnTo>
                  <a:lnTo>
                    <a:pt x="278" y="78"/>
                  </a:lnTo>
                  <a:lnTo>
                    <a:pt x="278" y="78"/>
                  </a:lnTo>
                  <a:close/>
                  <a:moveTo>
                    <a:pt x="207" y="213"/>
                  </a:moveTo>
                  <a:lnTo>
                    <a:pt x="207" y="213"/>
                  </a:lnTo>
                  <a:lnTo>
                    <a:pt x="204" y="214"/>
                  </a:lnTo>
                  <a:lnTo>
                    <a:pt x="204" y="214"/>
                  </a:lnTo>
                  <a:lnTo>
                    <a:pt x="206" y="216"/>
                  </a:lnTo>
                  <a:lnTo>
                    <a:pt x="206" y="216"/>
                  </a:lnTo>
                  <a:lnTo>
                    <a:pt x="207" y="216"/>
                  </a:lnTo>
                  <a:lnTo>
                    <a:pt x="207" y="216"/>
                  </a:lnTo>
                  <a:lnTo>
                    <a:pt x="207" y="213"/>
                  </a:lnTo>
                  <a:lnTo>
                    <a:pt x="207" y="213"/>
                  </a:lnTo>
                  <a:close/>
                  <a:moveTo>
                    <a:pt x="105" y="213"/>
                  </a:moveTo>
                  <a:lnTo>
                    <a:pt x="105" y="213"/>
                  </a:lnTo>
                  <a:lnTo>
                    <a:pt x="109" y="210"/>
                  </a:lnTo>
                  <a:lnTo>
                    <a:pt x="109" y="210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9" y="209"/>
                  </a:lnTo>
                  <a:lnTo>
                    <a:pt x="105" y="211"/>
                  </a:lnTo>
                  <a:lnTo>
                    <a:pt x="105" y="211"/>
                  </a:lnTo>
                  <a:lnTo>
                    <a:pt x="105" y="213"/>
                  </a:lnTo>
                  <a:lnTo>
                    <a:pt x="105" y="213"/>
                  </a:lnTo>
                  <a:lnTo>
                    <a:pt x="105" y="213"/>
                  </a:lnTo>
                  <a:close/>
                  <a:moveTo>
                    <a:pt x="237" y="159"/>
                  </a:moveTo>
                  <a:lnTo>
                    <a:pt x="237" y="159"/>
                  </a:lnTo>
                  <a:lnTo>
                    <a:pt x="240" y="157"/>
                  </a:lnTo>
                  <a:lnTo>
                    <a:pt x="241" y="156"/>
                  </a:lnTo>
                  <a:lnTo>
                    <a:pt x="241" y="156"/>
                  </a:lnTo>
                  <a:lnTo>
                    <a:pt x="238" y="156"/>
                  </a:lnTo>
                  <a:lnTo>
                    <a:pt x="237" y="159"/>
                  </a:lnTo>
                  <a:lnTo>
                    <a:pt x="237" y="159"/>
                  </a:lnTo>
                  <a:close/>
                  <a:moveTo>
                    <a:pt x="254" y="132"/>
                  </a:moveTo>
                  <a:lnTo>
                    <a:pt x="254" y="132"/>
                  </a:lnTo>
                  <a:lnTo>
                    <a:pt x="257" y="132"/>
                  </a:lnTo>
                  <a:lnTo>
                    <a:pt x="257" y="129"/>
                  </a:lnTo>
                  <a:lnTo>
                    <a:pt x="257" y="129"/>
                  </a:lnTo>
                  <a:lnTo>
                    <a:pt x="256" y="130"/>
                  </a:lnTo>
                  <a:lnTo>
                    <a:pt x="254" y="132"/>
                  </a:lnTo>
                  <a:lnTo>
                    <a:pt x="254" y="132"/>
                  </a:lnTo>
                  <a:close/>
                  <a:moveTo>
                    <a:pt x="254" y="51"/>
                  </a:moveTo>
                  <a:lnTo>
                    <a:pt x="254" y="51"/>
                  </a:lnTo>
                  <a:lnTo>
                    <a:pt x="257" y="49"/>
                  </a:lnTo>
                  <a:lnTo>
                    <a:pt x="260" y="48"/>
                  </a:lnTo>
                  <a:lnTo>
                    <a:pt x="260" y="48"/>
                  </a:lnTo>
                  <a:lnTo>
                    <a:pt x="258" y="48"/>
                  </a:lnTo>
                  <a:lnTo>
                    <a:pt x="258" y="48"/>
                  </a:lnTo>
                  <a:lnTo>
                    <a:pt x="254" y="51"/>
                  </a:lnTo>
                  <a:lnTo>
                    <a:pt x="254" y="51"/>
                  </a:lnTo>
                  <a:close/>
                  <a:moveTo>
                    <a:pt x="219" y="79"/>
                  </a:moveTo>
                  <a:lnTo>
                    <a:pt x="219" y="79"/>
                  </a:lnTo>
                  <a:lnTo>
                    <a:pt x="227" y="82"/>
                  </a:lnTo>
                  <a:lnTo>
                    <a:pt x="227" y="82"/>
                  </a:lnTo>
                  <a:lnTo>
                    <a:pt x="219" y="79"/>
                  </a:lnTo>
                  <a:lnTo>
                    <a:pt x="219" y="79"/>
                  </a:lnTo>
                  <a:close/>
                  <a:moveTo>
                    <a:pt x="265" y="54"/>
                  </a:moveTo>
                  <a:lnTo>
                    <a:pt x="265" y="54"/>
                  </a:lnTo>
                  <a:lnTo>
                    <a:pt x="267" y="52"/>
                  </a:lnTo>
                  <a:lnTo>
                    <a:pt x="267" y="52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70" y="48"/>
                  </a:lnTo>
                  <a:lnTo>
                    <a:pt x="265" y="54"/>
                  </a:lnTo>
                  <a:lnTo>
                    <a:pt x="265" y="54"/>
                  </a:lnTo>
                  <a:close/>
                  <a:moveTo>
                    <a:pt x="68" y="246"/>
                  </a:moveTo>
                  <a:lnTo>
                    <a:pt x="68" y="246"/>
                  </a:lnTo>
                  <a:lnTo>
                    <a:pt x="71" y="240"/>
                  </a:lnTo>
                  <a:lnTo>
                    <a:pt x="71" y="240"/>
                  </a:lnTo>
                  <a:lnTo>
                    <a:pt x="71" y="238"/>
                  </a:lnTo>
                  <a:lnTo>
                    <a:pt x="71" y="238"/>
                  </a:lnTo>
                  <a:lnTo>
                    <a:pt x="69" y="243"/>
                  </a:lnTo>
                  <a:lnTo>
                    <a:pt x="68" y="246"/>
                  </a:lnTo>
                  <a:lnTo>
                    <a:pt x="68" y="246"/>
                  </a:lnTo>
                  <a:close/>
                  <a:moveTo>
                    <a:pt x="122" y="234"/>
                  </a:moveTo>
                  <a:lnTo>
                    <a:pt x="122" y="234"/>
                  </a:lnTo>
                  <a:lnTo>
                    <a:pt x="122" y="236"/>
                  </a:lnTo>
                  <a:lnTo>
                    <a:pt x="121" y="238"/>
                  </a:lnTo>
                  <a:lnTo>
                    <a:pt x="121" y="238"/>
                  </a:lnTo>
                  <a:lnTo>
                    <a:pt x="122" y="236"/>
                  </a:lnTo>
                  <a:lnTo>
                    <a:pt x="122" y="234"/>
                  </a:lnTo>
                  <a:lnTo>
                    <a:pt x="122" y="234"/>
                  </a:lnTo>
                  <a:close/>
                  <a:moveTo>
                    <a:pt x="142" y="183"/>
                  </a:moveTo>
                  <a:lnTo>
                    <a:pt x="142" y="183"/>
                  </a:lnTo>
                  <a:lnTo>
                    <a:pt x="140" y="179"/>
                  </a:lnTo>
                  <a:lnTo>
                    <a:pt x="139" y="176"/>
                  </a:lnTo>
                  <a:lnTo>
                    <a:pt x="139" y="176"/>
                  </a:lnTo>
                  <a:lnTo>
                    <a:pt x="140" y="179"/>
                  </a:lnTo>
                  <a:lnTo>
                    <a:pt x="142" y="183"/>
                  </a:lnTo>
                  <a:lnTo>
                    <a:pt x="142" y="183"/>
                  </a:lnTo>
                  <a:close/>
                  <a:moveTo>
                    <a:pt x="217" y="216"/>
                  </a:moveTo>
                  <a:lnTo>
                    <a:pt x="217" y="216"/>
                  </a:lnTo>
                  <a:lnTo>
                    <a:pt x="214" y="219"/>
                  </a:lnTo>
                  <a:lnTo>
                    <a:pt x="214" y="219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4" y="220"/>
                  </a:lnTo>
                  <a:lnTo>
                    <a:pt x="216" y="219"/>
                  </a:lnTo>
                  <a:lnTo>
                    <a:pt x="217" y="216"/>
                  </a:lnTo>
                  <a:lnTo>
                    <a:pt x="217" y="216"/>
                  </a:lnTo>
                  <a:close/>
                  <a:moveTo>
                    <a:pt x="267" y="74"/>
                  </a:moveTo>
                  <a:lnTo>
                    <a:pt x="267" y="74"/>
                  </a:lnTo>
                  <a:lnTo>
                    <a:pt x="268" y="75"/>
                  </a:lnTo>
                  <a:lnTo>
                    <a:pt x="268" y="75"/>
                  </a:lnTo>
                  <a:lnTo>
                    <a:pt x="270" y="76"/>
                  </a:lnTo>
                  <a:lnTo>
                    <a:pt x="270" y="76"/>
                  </a:lnTo>
                  <a:lnTo>
                    <a:pt x="271" y="76"/>
                  </a:lnTo>
                  <a:lnTo>
                    <a:pt x="271" y="76"/>
                  </a:lnTo>
                  <a:lnTo>
                    <a:pt x="268" y="72"/>
                  </a:lnTo>
                  <a:lnTo>
                    <a:pt x="268" y="72"/>
                  </a:lnTo>
                  <a:lnTo>
                    <a:pt x="267" y="74"/>
                  </a:lnTo>
                  <a:lnTo>
                    <a:pt x="267" y="74"/>
                  </a:lnTo>
                  <a:close/>
                  <a:moveTo>
                    <a:pt x="281" y="98"/>
                  </a:moveTo>
                  <a:lnTo>
                    <a:pt x="281" y="98"/>
                  </a:lnTo>
                  <a:lnTo>
                    <a:pt x="278" y="99"/>
                  </a:lnTo>
                  <a:lnTo>
                    <a:pt x="278" y="99"/>
                  </a:lnTo>
                  <a:lnTo>
                    <a:pt x="277" y="101"/>
                  </a:lnTo>
                  <a:lnTo>
                    <a:pt x="277" y="101"/>
                  </a:lnTo>
                  <a:lnTo>
                    <a:pt x="280" y="99"/>
                  </a:lnTo>
                  <a:lnTo>
                    <a:pt x="280" y="99"/>
                  </a:lnTo>
                  <a:lnTo>
                    <a:pt x="281" y="99"/>
                  </a:lnTo>
                  <a:lnTo>
                    <a:pt x="281" y="98"/>
                  </a:lnTo>
                  <a:lnTo>
                    <a:pt x="281" y="98"/>
                  </a:lnTo>
                  <a:close/>
                  <a:moveTo>
                    <a:pt x="224" y="206"/>
                  </a:moveTo>
                  <a:lnTo>
                    <a:pt x="224" y="206"/>
                  </a:lnTo>
                  <a:lnTo>
                    <a:pt x="224" y="206"/>
                  </a:lnTo>
                  <a:lnTo>
                    <a:pt x="224" y="206"/>
                  </a:lnTo>
                  <a:lnTo>
                    <a:pt x="220" y="210"/>
                  </a:lnTo>
                  <a:lnTo>
                    <a:pt x="220" y="210"/>
                  </a:lnTo>
                  <a:lnTo>
                    <a:pt x="221" y="210"/>
                  </a:lnTo>
                  <a:lnTo>
                    <a:pt x="221" y="210"/>
                  </a:lnTo>
                  <a:lnTo>
                    <a:pt x="224" y="206"/>
                  </a:lnTo>
                  <a:lnTo>
                    <a:pt x="224" y="206"/>
                  </a:lnTo>
                  <a:close/>
                  <a:moveTo>
                    <a:pt x="312" y="68"/>
                  </a:moveTo>
                  <a:lnTo>
                    <a:pt x="312" y="68"/>
                  </a:lnTo>
                  <a:lnTo>
                    <a:pt x="312" y="67"/>
                  </a:lnTo>
                  <a:lnTo>
                    <a:pt x="312" y="67"/>
                  </a:lnTo>
                  <a:lnTo>
                    <a:pt x="312" y="65"/>
                  </a:lnTo>
                  <a:lnTo>
                    <a:pt x="312" y="65"/>
                  </a:lnTo>
                  <a:lnTo>
                    <a:pt x="311" y="68"/>
                  </a:lnTo>
                  <a:lnTo>
                    <a:pt x="311" y="68"/>
                  </a:lnTo>
                  <a:lnTo>
                    <a:pt x="312" y="68"/>
                  </a:lnTo>
                  <a:lnTo>
                    <a:pt x="312" y="68"/>
                  </a:lnTo>
                  <a:close/>
                  <a:moveTo>
                    <a:pt x="180" y="251"/>
                  </a:moveTo>
                  <a:lnTo>
                    <a:pt x="180" y="251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4" y="248"/>
                  </a:lnTo>
                  <a:lnTo>
                    <a:pt x="180" y="251"/>
                  </a:lnTo>
                  <a:lnTo>
                    <a:pt x="180" y="251"/>
                  </a:lnTo>
                  <a:close/>
                  <a:moveTo>
                    <a:pt x="268" y="41"/>
                  </a:moveTo>
                  <a:lnTo>
                    <a:pt x="268" y="41"/>
                  </a:lnTo>
                  <a:lnTo>
                    <a:pt x="265" y="42"/>
                  </a:lnTo>
                  <a:lnTo>
                    <a:pt x="264" y="44"/>
                  </a:lnTo>
                  <a:lnTo>
                    <a:pt x="264" y="44"/>
                  </a:lnTo>
                  <a:lnTo>
                    <a:pt x="267" y="42"/>
                  </a:lnTo>
                  <a:lnTo>
                    <a:pt x="268" y="41"/>
                  </a:lnTo>
                  <a:lnTo>
                    <a:pt x="268" y="41"/>
                  </a:lnTo>
                  <a:close/>
                  <a:moveTo>
                    <a:pt x="304" y="92"/>
                  </a:moveTo>
                  <a:lnTo>
                    <a:pt x="304" y="92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0" y="91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lnTo>
                    <a:pt x="304" y="92"/>
                  </a:lnTo>
                  <a:close/>
                  <a:moveTo>
                    <a:pt x="324" y="98"/>
                  </a:moveTo>
                  <a:lnTo>
                    <a:pt x="324" y="98"/>
                  </a:lnTo>
                  <a:lnTo>
                    <a:pt x="322" y="96"/>
                  </a:lnTo>
                  <a:lnTo>
                    <a:pt x="322" y="96"/>
                  </a:lnTo>
                  <a:lnTo>
                    <a:pt x="318" y="95"/>
                  </a:lnTo>
                  <a:lnTo>
                    <a:pt x="318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17" y="95"/>
                  </a:lnTo>
                  <a:lnTo>
                    <a:pt x="324" y="98"/>
                  </a:lnTo>
                  <a:lnTo>
                    <a:pt x="324" y="98"/>
                  </a:lnTo>
                  <a:close/>
                  <a:moveTo>
                    <a:pt x="302" y="112"/>
                  </a:moveTo>
                  <a:lnTo>
                    <a:pt x="302" y="112"/>
                  </a:lnTo>
                  <a:lnTo>
                    <a:pt x="298" y="111"/>
                  </a:lnTo>
                  <a:lnTo>
                    <a:pt x="294" y="111"/>
                  </a:lnTo>
                  <a:lnTo>
                    <a:pt x="294" y="111"/>
                  </a:lnTo>
                  <a:lnTo>
                    <a:pt x="302" y="112"/>
                  </a:lnTo>
                  <a:lnTo>
                    <a:pt x="302" y="112"/>
                  </a:lnTo>
                  <a:close/>
                  <a:moveTo>
                    <a:pt x="76" y="227"/>
                  </a:moveTo>
                  <a:lnTo>
                    <a:pt x="76" y="227"/>
                  </a:lnTo>
                  <a:lnTo>
                    <a:pt x="75" y="227"/>
                  </a:lnTo>
                  <a:lnTo>
                    <a:pt x="75" y="227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4" y="231"/>
                  </a:lnTo>
                  <a:lnTo>
                    <a:pt x="75" y="230"/>
                  </a:lnTo>
                  <a:lnTo>
                    <a:pt x="76" y="229"/>
                  </a:lnTo>
                  <a:lnTo>
                    <a:pt x="76" y="229"/>
                  </a:lnTo>
                  <a:lnTo>
                    <a:pt x="76" y="227"/>
                  </a:lnTo>
                  <a:lnTo>
                    <a:pt x="76" y="227"/>
                  </a:lnTo>
                  <a:close/>
                  <a:moveTo>
                    <a:pt x="128" y="210"/>
                  </a:moveTo>
                  <a:lnTo>
                    <a:pt x="128" y="210"/>
                  </a:lnTo>
                  <a:lnTo>
                    <a:pt x="128" y="206"/>
                  </a:lnTo>
                  <a:lnTo>
                    <a:pt x="128" y="206"/>
                  </a:lnTo>
                  <a:lnTo>
                    <a:pt x="126" y="207"/>
                  </a:lnTo>
                  <a:lnTo>
                    <a:pt x="126" y="207"/>
                  </a:lnTo>
                  <a:lnTo>
                    <a:pt x="126" y="209"/>
                  </a:lnTo>
                  <a:lnTo>
                    <a:pt x="126" y="209"/>
                  </a:lnTo>
                  <a:lnTo>
                    <a:pt x="128" y="210"/>
                  </a:lnTo>
                  <a:lnTo>
                    <a:pt x="128" y="210"/>
                  </a:lnTo>
                  <a:close/>
                  <a:moveTo>
                    <a:pt x="27" y="359"/>
                  </a:moveTo>
                  <a:lnTo>
                    <a:pt x="27" y="359"/>
                  </a:lnTo>
                  <a:lnTo>
                    <a:pt x="18" y="356"/>
                  </a:lnTo>
                  <a:lnTo>
                    <a:pt x="18" y="356"/>
                  </a:lnTo>
                  <a:lnTo>
                    <a:pt x="22" y="358"/>
                  </a:lnTo>
                  <a:lnTo>
                    <a:pt x="27" y="359"/>
                  </a:lnTo>
                  <a:lnTo>
                    <a:pt x="27" y="359"/>
                  </a:lnTo>
                  <a:close/>
                  <a:moveTo>
                    <a:pt x="209" y="209"/>
                  </a:moveTo>
                  <a:lnTo>
                    <a:pt x="209" y="209"/>
                  </a:lnTo>
                  <a:lnTo>
                    <a:pt x="206" y="210"/>
                  </a:lnTo>
                  <a:lnTo>
                    <a:pt x="204" y="211"/>
                  </a:lnTo>
                  <a:lnTo>
                    <a:pt x="204" y="211"/>
                  </a:lnTo>
                  <a:lnTo>
                    <a:pt x="207" y="210"/>
                  </a:lnTo>
                  <a:lnTo>
                    <a:pt x="209" y="209"/>
                  </a:lnTo>
                  <a:lnTo>
                    <a:pt x="209" y="209"/>
                  </a:lnTo>
                  <a:close/>
                  <a:moveTo>
                    <a:pt x="103" y="214"/>
                  </a:moveTo>
                  <a:lnTo>
                    <a:pt x="103" y="214"/>
                  </a:lnTo>
                  <a:lnTo>
                    <a:pt x="102" y="216"/>
                  </a:lnTo>
                  <a:lnTo>
                    <a:pt x="102" y="216"/>
                  </a:lnTo>
                  <a:lnTo>
                    <a:pt x="102" y="217"/>
                  </a:lnTo>
                  <a:lnTo>
                    <a:pt x="102" y="217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6"/>
                  </a:lnTo>
                  <a:lnTo>
                    <a:pt x="103" y="214"/>
                  </a:lnTo>
                  <a:lnTo>
                    <a:pt x="103" y="214"/>
                  </a:lnTo>
                  <a:close/>
                  <a:moveTo>
                    <a:pt x="314" y="76"/>
                  </a:moveTo>
                  <a:lnTo>
                    <a:pt x="314" y="76"/>
                  </a:lnTo>
                  <a:lnTo>
                    <a:pt x="315" y="75"/>
                  </a:lnTo>
                  <a:lnTo>
                    <a:pt x="314" y="74"/>
                  </a:lnTo>
                  <a:lnTo>
                    <a:pt x="314" y="74"/>
                  </a:lnTo>
                  <a:lnTo>
                    <a:pt x="314" y="75"/>
                  </a:lnTo>
                  <a:lnTo>
                    <a:pt x="314" y="76"/>
                  </a:lnTo>
                  <a:lnTo>
                    <a:pt x="314" y="76"/>
                  </a:lnTo>
                  <a:close/>
                  <a:moveTo>
                    <a:pt x="86" y="346"/>
                  </a:moveTo>
                  <a:lnTo>
                    <a:pt x="86" y="346"/>
                  </a:lnTo>
                  <a:lnTo>
                    <a:pt x="89" y="346"/>
                  </a:lnTo>
                  <a:lnTo>
                    <a:pt x="89" y="346"/>
                  </a:lnTo>
                  <a:lnTo>
                    <a:pt x="91" y="344"/>
                  </a:lnTo>
                  <a:lnTo>
                    <a:pt x="91" y="344"/>
                  </a:lnTo>
                  <a:lnTo>
                    <a:pt x="86" y="346"/>
                  </a:lnTo>
                  <a:lnTo>
                    <a:pt x="86" y="346"/>
                  </a:lnTo>
                  <a:close/>
                  <a:moveTo>
                    <a:pt x="102" y="248"/>
                  </a:moveTo>
                  <a:lnTo>
                    <a:pt x="102" y="248"/>
                  </a:lnTo>
                  <a:lnTo>
                    <a:pt x="102" y="247"/>
                  </a:lnTo>
                  <a:lnTo>
                    <a:pt x="102" y="244"/>
                  </a:lnTo>
                  <a:lnTo>
                    <a:pt x="102" y="244"/>
                  </a:lnTo>
                  <a:lnTo>
                    <a:pt x="102" y="247"/>
                  </a:lnTo>
                  <a:lnTo>
                    <a:pt x="102" y="248"/>
                  </a:lnTo>
                  <a:lnTo>
                    <a:pt x="102" y="248"/>
                  </a:lnTo>
                  <a:close/>
                  <a:moveTo>
                    <a:pt x="102" y="230"/>
                  </a:moveTo>
                  <a:lnTo>
                    <a:pt x="102" y="230"/>
                  </a:lnTo>
                  <a:lnTo>
                    <a:pt x="101" y="231"/>
                  </a:lnTo>
                  <a:lnTo>
                    <a:pt x="101" y="233"/>
                  </a:lnTo>
                  <a:lnTo>
                    <a:pt x="101" y="233"/>
                  </a:lnTo>
                  <a:lnTo>
                    <a:pt x="102" y="231"/>
                  </a:lnTo>
                  <a:lnTo>
                    <a:pt x="102" y="230"/>
                  </a:lnTo>
                  <a:lnTo>
                    <a:pt x="102" y="230"/>
                  </a:lnTo>
                  <a:close/>
                  <a:moveTo>
                    <a:pt x="298" y="82"/>
                  </a:moveTo>
                  <a:lnTo>
                    <a:pt x="298" y="82"/>
                  </a:lnTo>
                  <a:lnTo>
                    <a:pt x="295" y="84"/>
                  </a:lnTo>
                  <a:lnTo>
                    <a:pt x="295" y="84"/>
                  </a:lnTo>
                  <a:lnTo>
                    <a:pt x="292" y="84"/>
                  </a:lnTo>
                  <a:lnTo>
                    <a:pt x="292" y="84"/>
                  </a:lnTo>
                  <a:lnTo>
                    <a:pt x="294" y="84"/>
                  </a:lnTo>
                  <a:lnTo>
                    <a:pt x="294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7" y="84"/>
                  </a:lnTo>
                  <a:lnTo>
                    <a:pt x="298" y="82"/>
                  </a:lnTo>
                  <a:lnTo>
                    <a:pt x="298" y="82"/>
                  </a:lnTo>
                  <a:close/>
                  <a:moveTo>
                    <a:pt x="65" y="302"/>
                  </a:moveTo>
                  <a:lnTo>
                    <a:pt x="65" y="302"/>
                  </a:lnTo>
                  <a:lnTo>
                    <a:pt x="65" y="301"/>
                  </a:lnTo>
                  <a:lnTo>
                    <a:pt x="64" y="300"/>
                  </a:lnTo>
                  <a:lnTo>
                    <a:pt x="64" y="300"/>
                  </a:lnTo>
                  <a:lnTo>
                    <a:pt x="64" y="302"/>
                  </a:lnTo>
                  <a:lnTo>
                    <a:pt x="64" y="302"/>
                  </a:lnTo>
                  <a:lnTo>
                    <a:pt x="65" y="302"/>
                  </a:lnTo>
                  <a:lnTo>
                    <a:pt x="65" y="302"/>
                  </a:lnTo>
                  <a:close/>
                  <a:moveTo>
                    <a:pt x="224" y="184"/>
                  </a:moveTo>
                  <a:lnTo>
                    <a:pt x="224" y="184"/>
                  </a:lnTo>
                  <a:lnTo>
                    <a:pt x="227" y="183"/>
                  </a:lnTo>
                  <a:lnTo>
                    <a:pt x="227" y="182"/>
                  </a:lnTo>
                  <a:lnTo>
                    <a:pt x="227" y="182"/>
                  </a:lnTo>
                  <a:lnTo>
                    <a:pt x="226" y="183"/>
                  </a:lnTo>
                  <a:lnTo>
                    <a:pt x="224" y="184"/>
                  </a:lnTo>
                  <a:lnTo>
                    <a:pt x="224" y="184"/>
                  </a:lnTo>
                  <a:close/>
                  <a:moveTo>
                    <a:pt x="47" y="327"/>
                  </a:moveTo>
                  <a:lnTo>
                    <a:pt x="47" y="327"/>
                  </a:lnTo>
                  <a:lnTo>
                    <a:pt x="48" y="329"/>
                  </a:lnTo>
                  <a:lnTo>
                    <a:pt x="48" y="331"/>
                  </a:lnTo>
                  <a:lnTo>
                    <a:pt x="48" y="331"/>
                  </a:lnTo>
                  <a:lnTo>
                    <a:pt x="48" y="328"/>
                  </a:lnTo>
                  <a:lnTo>
                    <a:pt x="47" y="327"/>
                  </a:lnTo>
                  <a:lnTo>
                    <a:pt x="47" y="327"/>
                  </a:lnTo>
                  <a:close/>
                  <a:moveTo>
                    <a:pt x="314" y="84"/>
                  </a:moveTo>
                  <a:lnTo>
                    <a:pt x="314" y="84"/>
                  </a:lnTo>
                  <a:lnTo>
                    <a:pt x="311" y="85"/>
                  </a:lnTo>
                  <a:lnTo>
                    <a:pt x="311" y="85"/>
                  </a:lnTo>
                  <a:lnTo>
                    <a:pt x="312" y="85"/>
                  </a:lnTo>
                  <a:lnTo>
                    <a:pt x="314" y="85"/>
                  </a:lnTo>
                  <a:lnTo>
                    <a:pt x="314" y="85"/>
                  </a:lnTo>
                  <a:lnTo>
                    <a:pt x="314" y="84"/>
                  </a:lnTo>
                  <a:lnTo>
                    <a:pt x="314" y="84"/>
                  </a:lnTo>
                  <a:close/>
                  <a:moveTo>
                    <a:pt x="76" y="334"/>
                  </a:moveTo>
                  <a:lnTo>
                    <a:pt x="76" y="334"/>
                  </a:lnTo>
                  <a:lnTo>
                    <a:pt x="76" y="332"/>
                  </a:lnTo>
                  <a:lnTo>
                    <a:pt x="76" y="332"/>
                  </a:lnTo>
                  <a:lnTo>
                    <a:pt x="75" y="332"/>
                  </a:lnTo>
                  <a:lnTo>
                    <a:pt x="75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4" y="332"/>
                  </a:lnTo>
                  <a:lnTo>
                    <a:pt x="76" y="334"/>
                  </a:lnTo>
                  <a:lnTo>
                    <a:pt x="76" y="334"/>
                  </a:lnTo>
                  <a:close/>
                  <a:moveTo>
                    <a:pt x="219" y="194"/>
                  </a:moveTo>
                  <a:lnTo>
                    <a:pt x="219" y="194"/>
                  </a:lnTo>
                  <a:lnTo>
                    <a:pt x="220" y="194"/>
                  </a:lnTo>
                  <a:lnTo>
                    <a:pt x="221" y="192"/>
                  </a:lnTo>
                  <a:lnTo>
                    <a:pt x="221" y="192"/>
                  </a:lnTo>
                  <a:lnTo>
                    <a:pt x="220" y="193"/>
                  </a:lnTo>
                  <a:lnTo>
                    <a:pt x="219" y="194"/>
                  </a:lnTo>
                  <a:lnTo>
                    <a:pt x="219" y="194"/>
                  </a:lnTo>
                  <a:close/>
                  <a:moveTo>
                    <a:pt x="81" y="283"/>
                  </a:moveTo>
                  <a:lnTo>
                    <a:pt x="81" y="283"/>
                  </a:lnTo>
                  <a:lnTo>
                    <a:pt x="82" y="287"/>
                  </a:lnTo>
                  <a:lnTo>
                    <a:pt x="82" y="287"/>
                  </a:lnTo>
                  <a:lnTo>
                    <a:pt x="84" y="285"/>
                  </a:lnTo>
                  <a:lnTo>
                    <a:pt x="82" y="285"/>
                  </a:lnTo>
                  <a:lnTo>
                    <a:pt x="82" y="285"/>
                  </a:lnTo>
                  <a:lnTo>
                    <a:pt x="81" y="283"/>
                  </a:lnTo>
                  <a:lnTo>
                    <a:pt x="81" y="283"/>
                  </a:lnTo>
                  <a:close/>
                  <a:moveTo>
                    <a:pt x="177" y="251"/>
                  </a:moveTo>
                  <a:lnTo>
                    <a:pt x="177" y="251"/>
                  </a:lnTo>
                  <a:lnTo>
                    <a:pt x="173" y="251"/>
                  </a:lnTo>
                  <a:lnTo>
                    <a:pt x="173" y="251"/>
                  </a:lnTo>
                  <a:lnTo>
                    <a:pt x="175" y="253"/>
                  </a:lnTo>
                  <a:lnTo>
                    <a:pt x="176" y="251"/>
                  </a:lnTo>
                  <a:lnTo>
                    <a:pt x="176" y="251"/>
                  </a:lnTo>
                  <a:lnTo>
                    <a:pt x="177" y="251"/>
                  </a:lnTo>
                  <a:lnTo>
                    <a:pt x="177" y="251"/>
                  </a:lnTo>
                  <a:close/>
                  <a:moveTo>
                    <a:pt x="115" y="213"/>
                  </a:moveTo>
                  <a:lnTo>
                    <a:pt x="115" y="213"/>
                  </a:lnTo>
                  <a:lnTo>
                    <a:pt x="113" y="214"/>
                  </a:lnTo>
                  <a:lnTo>
                    <a:pt x="113" y="216"/>
                  </a:lnTo>
                  <a:lnTo>
                    <a:pt x="113" y="216"/>
                  </a:lnTo>
                  <a:lnTo>
                    <a:pt x="115" y="214"/>
                  </a:lnTo>
                  <a:lnTo>
                    <a:pt x="115" y="213"/>
                  </a:lnTo>
                  <a:lnTo>
                    <a:pt x="115" y="213"/>
                  </a:lnTo>
                  <a:close/>
                  <a:moveTo>
                    <a:pt x="37" y="321"/>
                  </a:moveTo>
                  <a:lnTo>
                    <a:pt x="37" y="321"/>
                  </a:lnTo>
                  <a:lnTo>
                    <a:pt x="37" y="322"/>
                  </a:lnTo>
                  <a:lnTo>
                    <a:pt x="38" y="324"/>
                  </a:lnTo>
                  <a:lnTo>
                    <a:pt x="38" y="324"/>
                  </a:lnTo>
                  <a:lnTo>
                    <a:pt x="38" y="322"/>
                  </a:lnTo>
                  <a:lnTo>
                    <a:pt x="37" y="321"/>
                  </a:lnTo>
                  <a:lnTo>
                    <a:pt x="37" y="321"/>
                  </a:lnTo>
                  <a:close/>
                  <a:moveTo>
                    <a:pt x="85" y="226"/>
                  </a:moveTo>
                  <a:lnTo>
                    <a:pt x="85" y="226"/>
                  </a:lnTo>
                  <a:lnTo>
                    <a:pt x="85" y="227"/>
                  </a:lnTo>
                  <a:lnTo>
                    <a:pt x="85" y="229"/>
                  </a:lnTo>
                  <a:lnTo>
                    <a:pt x="85" y="229"/>
                  </a:lnTo>
                  <a:lnTo>
                    <a:pt x="86" y="227"/>
                  </a:lnTo>
                  <a:lnTo>
                    <a:pt x="85" y="226"/>
                  </a:lnTo>
                  <a:lnTo>
                    <a:pt x="85" y="226"/>
                  </a:lnTo>
                  <a:close/>
                  <a:moveTo>
                    <a:pt x="285" y="31"/>
                  </a:moveTo>
                  <a:lnTo>
                    <a:pt x="285" y="31"/>
                  </a:lnTo>
                  <a:lnTo>
                    <a:pt x="291" y="30"/>
                  </a:lnTo>
                  <a:lnTo>
                    <a:pt x="291" y="30"/>
                  </a:lnTo>
                  <a:lnTo>
                    <a:pt x="290" y="28"/>
                  </a:lnTo>
                  <a:lnTo>
                    <a:pt x="290" y="28"/>
                  </a:lnTo>
                  <a:lnTo>
                    <a:pt x="288" y="30"/>
                  </a:lnTo>
                  <a:lnTo>
                    <a:pt x="285" y="31"/>
                  </a:lnTo>
                  <a:lnTo>
                    <a:pt x="285" y="31"/>
                  </a:lnTo>
                  <a:close/>
                  <a:moveTo>
                    <a:pt x="300" y="76"/>
                  </a:moveTo>
                  <a:lnTo>
                    <a:pt x="300" y="76"/>
                  </a:lnTo>
                  <a:lnTo>
                    <a:pt x="297" y="78"/>
                  </a:lnTo>
                  <a:lnTo>
                    <a:pt x="297" y="78"/>
                  </a:lnTo>
                  <a:lnTo>
                    <a:pt x="300" y="79"/>
                  </a:lnTo>
                  <a:lnTo>
                    <a:pt x="300" y="79"/>
                  </a:lnTo>
                  <a:lnTo>
                    <a:pt x="300" y="78"/>
                  </a:lnTo>
                  <a:lnTo>
                    <a:pt x="300" y="76"/>
                  </a:lnTo>
                  <a:lnTo>
                    <a:pt x="300" y="76"/>
                  </a:lnTo>
                  <a:close/>
                  <a:moveTo>
                    <a:pt x="79" y="298"/>
                  </a:moveTo>
                  <a:lnTo>
                    <a:pt x="79" y="298"/>
                  </a:lnTo>
                  <a:lnTo>
                    <a:pt x="81" y="295"/>
                  </a:lnTo>
                  <a:lnTo>
                    <a:pt x="81" y="295"/>
                  </a:lnTo>
                  <a:lnTo>
                    <a:pt x="79" y="295"/>
                  </a:lnTo>
                  <a:lnTo>
                    <a:pt x="79" y="295"/>
                  </a:lnTo>
                  <a:lnTo>
                    <a:pt x="79" y="297"/>
                  </a:lnTo>
                  <a:lnTo>
                    <a:pt x="79" y="298"/>
                  </a:lnTo>
                  <a:lnTo>
                    <a:pt x="79" y="298"/>
                  </a:lnTo>
                  <a:close/>
                  <a:moveTo>
                    <a:pt x="101" y="284"/>
                  </a:moveTo>
                  <a:lnTo>
                    <a:pt x="101" y="284"/>
                  </a:lnTo>
                  <a:lnTo>
                    <a:pt x="101" y="285"/>
                  </a:lnTo>
                  <a:lnTo>
                    <a:pt x="101" y="285"/>
                  </a:lnTo>
                  <a:lnTo>
                    <a:pt x="102" y="285"/>
                  </a:lnTo>
                  <a:lnTo>
                    <a:pt x="102" y="285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2" y="284"/>
                  </a:lnTo>
                  <a:lnTo>
                    <a:pt x="101" y="284"/>
                  </a:lnTo>
                  <a:lnTo>
                    <a:pt x="101" y="284"/>
                  </a:lnTo>
                  <a:close/>
                  <a:moveTo>
                    <a:pt x="192" y="246"/>
                  </a:moveTo>
                  <a:lnTo>
                    <a:pt x="192" y="246"/>
                  </a:lnTo>
                  <a:lnTo>
                    <a:pt x="190" y="247"/>
                  </a:lnTo>
                  <a:lnTo>
                    <a:pt x="190" y="248"/>
                  </a:lnTo>
                  <a:lnTo>
                    <a:pt x="190" y="248"/>
                  </a:lnTo>
                  <a:lnTo>
                    <a:pt x="192" y="247"/>
                  </a:lnTo>
                  <a:lnTo>
                    <a:pt x="192" y="246"/>
                  </a:lnTo>
                  <a:lnTo>
                    <a:pt x="192" y="246"/>
                  </a:lnTo>
                  <a:close/>
                  <a:moveTo>
                    <a:pt x="68" y="338"/>
                  </a:moveTo>
                  <a:lnTo>
                    <a:pt x="68" y="338"/>
                  </a:lnTo>
                  <a:lnTo>
                    <a:pt x="71" y="339"/>
                  </a:lnTo>
                  <a:lnTo>
                    <a:pt x="72" y="339"/>
                  </a:lnTo>
                  <a:lnTo>
                    <a:pt x="72" y="339"/>
                  </a:lnTo>
                  <a:lnTo>
                    <a:pt x="71" y="338"/>
                  </a:lnTo>
                  <a:lnTo>
                    <a:pt x="68" y="338"/>
                  </a:lnTo>
                  <a:lnTo>
                    <a:pt x="68" y="338"/>
                  </a:lnTo>
                  <a:close/>
                  <a:moveTo>
                    <a:pt x="112" y="209"/>
                  </a:moveTo>
                  <a:lnTo>
                    <a:pt x="112" y="209"/>
                  </a:lnTo>
                  <a:lnTo>
                    <a:pt x="112" y="210"/>
                  </a:lnTo>
                  <a:lnTo>
                    <a:pt x="112" y="211"/>
                  </a:lnTo>
                  <a:lnTo>
                    <a:pt x="112" y="211"/>
                  </a:lnTo>
                  <a:lnTo>
                    <a:pt x="113" y="210"/>
                  </a:lnTo>
                  <a:lnTo>
                    <a:pt x="113" y="210"/>
                  </a:lnTo>
                  <a:lnTo>
                    <a:pt x="113" y="209"/>
                  </a:lnTo>
                  <a:lnTo>
                    <a:pt x="113" y="209"/>
                  </a:lnTo>
                  <a:lnTo>
                    <a:pt x="112" y="209"/>
                  </a:lnTo>
                  <a:lnTo>
                    <a:pt x="112" y="209"/>
                  </a:lnTo>
                  <a:close/>
                  <a:moveTo>
                    <a:pt x="132" y="177"/>
                  </a:moveTo>
                  <a:lnTo>
                    <a:pt x="132" y="177"/>
                  </a:lnTo>
                  <a:lnTo>
                    <a:pt x="133" y="176"/>
                  </a:lnTo>
                  <a:lnTo>
                    <a:pt x="133" y="175"/>
                  </a:lnTo>
                  <a:lnTo>
                    <a:pt x="133" y="175"/>
                  </a:lnTo>
                  <a:lnTo>
                    <a:pt x="132" y="177"/>
                  </a:lnTo>
                  <a:lnTo>
                    <a:pt x="132" y="177"/>
                  </a:lnTo>
                  <a:close/>
                  <a:moveTo>
                    <a:pt x="180" y="237"/>
                  </a:moveTo>
                  <a:lnTo>
                    <a:pt x="180" y="237"/>
                  </a:lnTo>
                  <a:lnTo>
                    <a:pt x="179" y="237"/>
                  </a:lnTo>
                  <a:lnTo>
                    <a:pt x="179" y="237"/>
                  </a:lnTo>
                  <a:lnTo>
                    <a:pt x="177" y="237"/>
                  </a:lnTo>
                  <a:lnTo>
                    <a:pt x="177" y="237"/>
                  </a:lnTo>
                  <a:lnTo>
                    <a:pt x="179" y="238"/>
                  </a:lnTo>
                  <a:lnTo>
                    <a:pt x="180" y="238"/>
                  </a:lnTo>
                  <a:lnTo>
                    <a:pt x="180" y="238"/>
                  </a:lnTo>
                  <a:lnTo>
                    <a:pt x="180" y="237"/>
                  </a:lnTo>
                  <a:lnTo>
                    <a:pt x="180" y="237"/>
                  </a:lnTo>
                  <a:close/>
                  <a:moveTo>
                    <a:pt x="133" y="216"/>
                  </a:moveTo>
                  <a:lnTo>
                    <a:pt x="133" y="216"/>
                  </a:lnTo>
                  <a:lnTo>
                    <a:pt x="133" y="217"/>
                  </a:lnTo>
                  <a:lnTo>
                    <a:pt x="133" y="220"/>
                  </a:lnTo>
                  <a:lnTo>
                    <a:pt x="133" y="220"/>
                  </a:lnTo>
                  <a:lnTo>
                    <a:pt x="133" y="216"/>
                  </a:lnTo>
                  <a:lnTo>
                    <a:pt x="133" y="216"/>
                  </a:lnTo>
                  <a:close/>
                  <a:moveTo>
                    <a:pt x="318" y="84"/>
                  </a:moveTo>
                  <a:lnTo>
                    <a:pt x="318" y="84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2"/>
                  </a:lnTo>
                  <a:lnTo>
                    <a:pt x="317" y="85"/>
                  </a:lnTo>
                  <a:lnTo>
                    <a:pt x="317" y="85"/>
                  </a:lnTo>
                  <a:lnTo>
                    <a:pt x="318" y="84"/>
                  </a:lnTo>
                  <a:lnTo>
                    <a:pt x="318" y="84"/>
                  </a:lnTo>
                  <a:close/>
                  <a:moveTo>
                    <a:pt x="202" y="244"/>
                  </a:moveTo>
                  <a:lnTo>
                    <a:pt x="202" y="244"/>
                  </a:lnTo>
                  <a:lnTo>
                    <a:pt x="203" y="243"/>
                  </a:lnTo>
                  <a:lnTo>
                    <a:pt x="203" y="243"/>
                  </a:lnTo>
                  <a:lnTo>
                    <a:pt x="203" y="241"/>
                  </a:lnTo>
                  <a:lnTo>
                    <a:pt x="203" y="241"/>
                  </a:lnTo>
                  <a:lnTo>
                    <a:pt x="202" y="243"/>
                  </a:lnTo>
                  <a:lnTo>
                    <a:pt x="202" y="244"/>
                  </a:lnTo>
                  <a:lnTo>
                    <a:pt x="202" y="244"/>
                  </a:lnTo>
                  <a:close/>
                  <a:moveTo>
                    <a:pt x="67" y="284"/>
                  </a:moveTo>
                  <a:lnTo>
                    <a:pt x="67" y="284"/>
                  </a:lnTo>
                  <a:lnTo>
                    <a:pt x="67" y="283"/>
                  </a:lnTo>
                  <a:lnTo>
                    <a:pt x="65" y="281"/>
                  </a:lnTo>
                  <a:lnTo>
                    <a:pt x="65" y="281"/>
                  </a:lnTo>
                  <a:lnTo>
                    <a:pt x="65" y="283"/>
                  </a:lnTo>
                  <a:lnTo>
                    <a:pt x="65" y="283"/>
                  </a:lnTo>
                  <a:lnTo>
                    <a:pt x="67" y="284"/>
                  </a:lnTo>
                  <a:lnTo>
                    <a:pt x="67" y="284"/>
                  </a:lnTo>
                  <a:close/>
                  <a:moveTo>
                    <a:pt x="34" y="318"/>
                  </a:moveTo>
                  <a:lnTo>
                    <a:pt x="34" y="318"/>
                  </a:lnTo>
                  <a:lnTo>
                    <a:pt x="34" y="318"/>
                  </a:lnTo>
                  <a:lnTo>
                    <a:pt x="34" y="318"/>
                  </a:lnTo>
                  <a:lnTo>
                    <a:pt x="34" y="314"/>
                  </a:lnTo>
                  <a:lnTo>
                    <a:pt x="34" y="314"/>
                  </a:lnTo>
                  <a:lnTo>
                    <a:pt x="34" y="315"/>
                  </a:lnTo>
                  <a:lnTo>
                    <a:pt x="34" y="318"/>
                  </a:lnTo>
                  <a:lnTo>
                    <a:pt x="34" y="318"/>
                  </a:lnTo>
                  <a:close/>
                  <a:moveTo>
                    <a:pt x="106" y="216"/>
                  </a:moveTo>
                  <a:lnTo>
                    <a:pt x="106" y="216"/>
                  </a:lnTo>
                  <a:lnTo>
                    <a:pt x="106" y="216"/>
                  </a:lnTo>
                  <a:lnTo>
                    <a:pt x="106" y="216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9" y="213"/>
                  </a:lnTo>
                  <a:lnTo>
                    <a:pt x="106" y="216"/>
                  </a:lnTo>
                  <a:lnTo>
                    <a:pt x="106" y="216"/>
                  </a:lnTo>
                  <a:close/>
                  <a:moveTo>
                    <a:pt x="129" y="170"/>
                  </a:moveTo>
                  <a:lnTo>
                    <a:pt x="129" y="170"/>
                  </a:lnTo>
                  <a:lnTo>
                    <a:pt x="126" y="170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129" y="170"/>
                  </a:lnTo>
                  <a:lnTo>
                    <a:pt x="129" y="170"/>
                  </a:lnTo>
                  <a:close/>
                  <a:moveTo>
                    <a:pt x="237" y="162"/>
                  </a:moveTo>
                  <a:lnTo>
                    <a:pt x="237" y="162"/>
                  </a:lnTo>
                  <a:lnTo>
                    <a:pt x="236" y="163"/>
                  </a:lnTo>
                  <a:lnTo>
                    <a:pt x="234" y="165"/>
                  </a:lnTo>
                  <a:lnTo>
                    <a:pt x="234" y="165"/>
                  </a:lnTo>
                  <a:lnTo>
                    <a:pt x="236" y="163"/>
                  </a:lnTo>
                  <a:lnTo>
                    <a:pt x="237" y="162"/>
                  </a:lnTo>
                  <a:lnTo>
                    <a:pt x="237" y="162"/>
                  </a:lnTo>
                  <a:close/>
                  <a:moveTo>
                    <a:pt x="47" y="307"/>
                  </a:moveTo>
                  <a:lnTo>
                    <a:pt x="47" y="307"/>
                  </a:lnTo>
                  <a:lnTo>
                    <a:pt x="48" y="304"/>
                  </a:lnTo>
                  <a:lnTo>
                    <a:pt x="47" y="302"/>
                  </a:lnTo>
                  <a:lnTo>
                    <a:pt x="47" y="302"/>
                  </a:lnTo>
                  <a:lnTo>
                    <a:pt x="47" y="307"/>
                  </a:lnTo>
                  <a:lnTo>
                    <a:pt x="47" y="307"/>
                  </a:lnTo>
                  <a:close/>
                  <a:moveTo>
                    <a:pt x="253" y="184"/>
                  </a:moveTo>
                  <a:lnTo>
                    <a:pt x="253" y="184"/>
                  </a:lnTo>
                  <a:lnTo>
                    <a:pt x="253" y="184"/>
                  </a:lnTo>
                  <a:lnTo>
                    <a:pt x="253" y="184"/>
                  </a:lnTo>
                  <a:lnTo>
                    <a:pt x="254" y="182"/>
                  </a:lnTo>
                  <a:lnTo>
                    <a:pt x="254" y="182"/>
                  </a:lnTo>
                  <a:lnTo>
                    <a:pt x="253" y="182"/>
                  </a:lnTo>
                  <a:lnTo>
                    <a:pt x="253" y="182"/>
                  </a:lnTo>
                  <a:lnTo>
                    <a:pt x="253" y="184"/>
                  </a:lnTo>
                  <a:lnTo>
                    <a:pt x="253" y="184"/>
                  </a:lnTo>
                  <a:close/>
                  <a:moveTo>
                    <a:pt x="118" y="172"/>
                  </a:moveTo>
                  <a:lnTo>
                    <a:pt x="118" y="172"/>
                  </a:lnTo>
                  <a:lnTo>
                    <a:pt x="121" y="172"/>
                  </a:lnTo>
                  <a:lnTo>
                    <a:pt x="122" y="170"/>
                  </a:lnTo>
                  <a:lnTo>
                    <a:pt x="122" y="170"/>
                  </a:lnTo>
                  <a:lnTo>
                    <a:pt x="118" y="172"/>
                  </a:lnTo>
                  <a:lnTo>
                    <a:pt x="118" y="172"/>
                  </a:lnTo>
                  <a:close/>
                  <a:moveTo>
                    <a:pt x="105" y="277"/>
                  </a:moveTo>
                  <a:lnTo>
                    <a:pt x="105" y="277"/>
                  </a:lnTo>
                  <a:lnTo>
                    <a:pt x="103" y="280"/>
                  </a:lnTo>
                  <a:lnTo>
                    <a:pt x="103" y="281"/>
                  </a:lnTo>
                  <a:lnTo>
                    <a:pt x="103" y="281"/>
                  </a:lnTo>
                  <a:lnTo>
                    <a:pt x="105" y="277"/>
                  </a:lnTo>
                  <a:lnTo>
                    <a:pt x="105" y="277"/>
                  </a:lnTo>
                  <a:close/>
                  <a:moveTo>
                    <a:pt x="68" y="265"/>
                  </a:moveTo>
                  <a:lnTo>
                    <a:pt x="68" y="265"/>
                  </a:lnTo>
                  <a:lnTo>
                    <a:pt x="68" y="264"/>
                  </a:lnTo>
                  <a:lnTo>
                    <a:pt x="68" y="263"/>
                  </a:lnTo>
                  <a:lnTo>
                    <a:pt x="68" y="263"/>
                  </a:lnTo>
                  <a:lnTo>
                    <a:pt x="68" y="264"/>
                  </a:lnTo>
                  <a:lnTo>
                    <a:pt x="68" y="265"/>
                  </a:lnTo>
                  <a:lnTo>
                    <a:pt x="68" y="265"/>
                  </a:lnTo>
                  <a:close/>
                  <a:moveTo>
                    <a:pt x="312" y="91"/>
                  </a:moveTo>
                  <a:lnTo>
                    <a:pt x="312" y="91"/>
                  </a:lnTo>
                  <a:lnTo>
                    <a:pt x="315" y="91"/>
                  </a:lnTo>
                  <a:lnTo>
                    <a:pt x="315" y="91"/>
                  </a:lnTo>
                  <a:lnTo>
                    <a:pt x="314" y="89"/>
                  </a:lnTo>
                  <a:lnTo>
                    <a:pt x="312" y="91"/>
                  </a:lnTo>
                  <a:lnTo>
                    <a:pt x="312" y="91"/>
                  </a:lnTo>
                  <a:close/>
                  <a:moveTo>
                    <a:pt x="261" y="82"/>
                  </a:moveTo>
                  <a:lnTo>
                    <a:pt x="261" y="82"/>
                  </a:lnTo>
                  <a:lnTo>
                    <a:pt x="263" y="84"/>
                  </a:lnTo>
                  <a:lnTo>
                    <a:pt x="265" y="84"/>
                  </a:lnTo>
                  <a:lnTo>
                    <a:pt x="265" y="84"/>
                  </a:lnTo>
                  <a:lnTo>
                    <a:pt x="261" y="82"/>
                  </a:lnTo>
                  <a:lnTo>
                    <a:pt x="261" y="82"/>
                  </a:lnTo>
                  <a:close/>
                  <a:moveTo>
                    <a:pt x="271" y="74"/>
                  </a:moveTo>
                  <a:lnTo>
                    <a:pt x="271" y="74"/>
                  </a:lnTo>
                  <a:lnTo>
                    <a:pt x="271" y="71"/>
                  </a:lnTo>
                  <a:lnTo>
                    <a:pt x="271" y="71"/>
                  </a:lnTo>
                  <a:lnTo>
                    <a:pt x="270" y="71"/>
                  </a:lnTo>
                  <a:lnTo>
                    <a:pt x="270" y="71"/>
                  </a:lnTo>
                  <a:lnTo>
                    <a:pt x="271" y="74"/>
                  </a:lnTo>
                  <a:lnTo>
                    <a:pt x="271" y="74"/>
                  </a:lnTo>
                  <a:close/>
                  <a:moveTo>
                    <a:pt x="287" y="105"/>
                  </a:moveTo>
                  <a:lnTo>
                    <a:pt x="287" y="105"/>
                  </a:lnTo>
                  <a:lnTo>
                    <a:pt x="287" y="106"/>
                  </a:lnTo>
                  <a:lnTo>
                    <a:pt x="287" y="106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8" y="103"/>
                  </a:lnTo>
                  <a:lnTo>
                    <a:pt x="287" y="105"/>
                  </a:lnTo>
                  <a:lnTo>
                    <a:pt x="287" y="105"/>
                  </a:lnTo>
                  <a:close/>
                  <a:moveTo>
                    <a:pt x="265" y="135"/>
                  </a:moveTo>
                  <a:lnTo>
                    <a:pt x="265" y="135"/>
                  </a:lnTo>
                  <a:lnTo>
                    <a:pt x="264" y="138"/>
                  </a:lnTo>
                  <a:lnTo>
                    <a:pt x="264" y="138"/>
                  </a:lnTo>
                  <a:lnTo>
                    <a:pt x="265" y="136"/>
                  </a:lnTo>
                  <a:lnTo>
                    <a:pt x="265" y="135"/>
                  </a:lnTo>
                  <a:lnTo>
                    <a:pt x="265" y="135"/>
                  </a:lnTo>
                  <a:close/>
                  <a:moveTo>
                    <a:pt x="103" y="236"/>
                  </a:moveTo>
                  <a:lnTo>
                    <a:pt x="103" y="236"/>
                  </a:lnTo>
                  <a:lnTo>
                    <a:pt x="102" y="236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7"/>
                  </a:lnTo>
                  <a:lnTo>
                    <a:pt x="103" y="236"/>
                  </a:lnTo>
                  <a:lnTo>
                    <a:pt x="103" y="236"/>
                  </a:lnTo>
                  <a:close/>
                  <a:moveTo>
                    <a:pt x="57" y="292"/>
                  </a:moveTo>
                  <a:lnTo>
                    <a:pt x="57" y="292"/>
                  </a:lnTo>
                  <a:lnTo>
                    <a:pt x="57" y="288"/>
                  </a:lnTo>
                  <a:lnTo>
                    <a:pt x="57" y="288"/>
                  </a:lnTo>
                  <a:lnTo>
                    <a:pt x="55" y="291"/>
                  </a:lnTo>
                  <a:lnTo>
                    <a:pt x="57" y="292"/>
                  </a:lnTo>
                  <a:lnTo>
                    <a:pt x="57" y="292"/>
                  </a:lnTo>
                  <a:close/>
                  <a:moveTo>
                    <a:pt x="92" y="288"/>
                  </a:moveTo>
                  <a:lnTo>
                    <a:pt x="92" y="288"/>
                  </a:lnTo>
                  <a:lnTo>
                    <a:pt x="92" y="288"/>
                  </a:lnTo>
                  <a:lnTo>
                    <a:pt x="92" y="288"/>
                  </a:lnTo>
                  <a:lnTo>
                    <a:pt x="91" y="284"/>
                  </a:lnTo>
                  <a:lnTo>
                    <a:pt x="91" y="284"/>
                  </a:lnTo>
                  <a:lnTo>
                    <a:pt x="91" y="287"/>
                  </a:lnTo>
                  <a:lnTo>
                    <a:pt x="92" y="288"/>
                  </a:lnTo>
                  <a:lnTo>
                    <a:pt x="92" y="288"/>
                  </a:lnTo>
                  <a:close/>
                  <a:moveTo>
                    <a:pt x="122" y="190"/>
                  </a:moveTo>
                  <a:lnTo>
                    <a:pt x="122" y="190"/>
                  </a:lnTo>
                  <a:lnTo>
                    <a:pt x="123" y="189"/>
                  </a:lnTo>
                  <a:lnTo>
                    <a:pt x="123" y="189"/>
                  </a:lnTo>
                  <a:lnTo>
                    <a:pt x="121" y="187"/>
                  </a:lnTo>
                  <a:lnTo>
                    <a:pt x="121" y="187"/>
                  </a:lnTo>
                  <a:lnTo>
                    <a:pt x="122" y="190"/>
                  </a:lnTo>
                  <a:lnTo>
                    <a:pt x="122" y="190"/>
                  </a:lnTo>
                  <a:close/>
                  <a:moveTo>
                    <a:pt x="101" y="241"/>
                  </a:moveTo>
                  <a:lnTo>
                    <a:pt x="101" y="241"/>
                  </a:lnTo>
                  <a:lnTo>
                    <a:pt x="102" y="240"/>
                  </a:lnTo>
                  <a:lnTo>
                    <a:pt x="101" y="240"/>
                  </a:lnTo>
                  <a:lnTo>
                    <a:pt x="101" y="240"/>
                  </a:lnTo>
                  <a:lnTo>
                    <a:pt x="101" y="241"/>
                  </a:lnTo>
                  <a:lnTo>
                    <a:pt x="101" y="241"/>
                  </a:lnTo>
                  <a:close/>
                  <a:moveTo>
                    <a:pt x="61" y="264"/>
                  </a:moveTo>
                  <a:lnTo>
                    <a:pt x="61" y="264"/>
                  </a:lnTo>
                  <a:lnTo>
                    <a:pt x="61" y="267"/>
                  </a:lnTo>
                  <a:lnTo>
                    <a:pt x="61" y="267"/>
                  </a:lnTo>
                  <a:lnTo>
                    <a:pt x="62" y="265"/>
                  </a:lnTo>
                  <a:lnTo>
                    <a:pt x="61" y="264"/>
                  </a:lnTo>
                  <a:lnTo>
                    <a:pt x="61" y="264"/>
                  </a:lnTo>
                  <a:close/>
                  <a:moveTo>
                    <a:pt x="67" y="270"/>
                  </a:moveTo>
                  <a:lnTo>
                    <a:pt x="67" y="270"/>
                  </a:lnTo>
                  <a:lnTo>
                    <a:pt x="67" y="268"/>
                  </a:lnTo>
                  <a:lnTo>
                    <a:pt x="67" y="267"/>
                  </a:lnTo>
                  <a:lnTo>
                    <a:pt x="67" y="267"/>
                  </a:lnTo>
                  <a:lnTo>
                    <a:pt x="67" y="268"/>
                  </a:lnTo>
                  <a:lnTo>
                    <a:pt x="67" y="270"/>
                  </a:lnTo>
                  <a:lnTo>
                    <a:pt x="67" y="270"/>
                  </a:lnTo>
                  <a:close/>
                  <a:moveTo>
                    <a:pt x="59" y="315"/>
                  </a:moveTo>
                  <a:lnTo>
                    <a:pt x="59" y="315"/>
                  </a:lnTo>
                  <a:lnTo>
                    <a:pt x="62" y="317"/>
                  </a:lnTo>
                  <a:lnTo>
                    <a:pt x="62" y="317"/>
                  </a:lnTo>
                  <a:lnTo>
                    <a:pt x="62" y="315"/>
                  </a:lnTo>
                  <a:lnTo>
                    <a:pt x="59" y="315"/>
                  </a:lnTo>
                  <a:lnTo>
                    <a:pt x="59" y="315"/>
                  </a:lnTo>
                  <a:close/>
                  <a:moveTo>
                    <a:pt x="274" y="136"/>
                  </a:moveTo>
                  <a:lnTo>
                    <a:pt x="274" y="136"/>
                  </a:lnTo>
                  <a:lnTo>
                    <a:pt x="273" y="138"/>
                  </a:lnTo>
                  <a:lnTo>
                    <a:pt x="273" y="139"/>
                  </a:lnTo>
                  <a:lnTo>
                    <a:pt x="273" y="139"/>
                  </a:lnTo>
                  <a:lnTo>
                    <a:pt x="274" y="136"/>
                  </a:lnTo>
                  <a:lnTo>
                    <a:pt x="274" y="136"/>
                  </a:lnTo>
                  <a:close/>
                  <a:moveTo>
                    <a:pt x="88" y="291"/>
                  </a:moveTo>
                  <a:lnTo>
                    <a:pt x="88" y="291"/>
                  </a:lnTo>
                  <a:lnTo>
                    <a:pt x="88" y="294"/>
                  </a:lnTo>
                  <a:lnTo>
                    <a:pt x="88" y="295"/>
                  </a:lnTo>
                  <a:lnTo>
                    <a:pt x="88" y="295"/>
                  </a:lnTo>
                  <a:lnTo>
                    <a:pt x="88" y="291"/>
                  </a:lnTo>
                  <a:lnTo>
                    <a:pt x="88" y="291"/>
                  </a:lnTo>
                  <a:close/>
                  <a:moveTo>
                    <a:pt x="304" y="49"/>
                  </a:moveTo>
                  <a:lnTo>
                    <a:pt x="304" y="49"/>
                  </a:lnTo>
                  <a:lnTo>
                    <a:pt x="305" y="48"/>
                  </a:lnTo>
                  <a:lnTo>
                    <a:pt x="304" y="47"/>
                  </a:lnTo>
                  <a:lnTo>
                    <a:pt x="304" y="47"/>
                  </a:lnTo>
                  <a:lnTo>
                    <a:pt x="304" y="49"/>
                  </a:lnTo>
                  <a:lnTo>
                    <a:pt x="304" y="49"/>
                  </a:lnTo>
                  <a:close/>
                  <a:moveTo>
                    <a:pt x="273" y="94"/>
                  </a:moveTo>
                  <a:lnTo>
                    <a:pt x="273" y="94"/>
                  </a:lnTo>
                  <a:lnTo>
                    <a:pt x="274" y="91"/>
                  </a:lnTo>
                  <a:lnTo>
                    <a:pt x="274" y="91"/>
                  </a:lnTo>
                  <a:lnTo>
                    <a:pt x="273" y="92"/>
                  </a:lnTo>
                  <a:lnTo>
                    <a:pt x="273" y="94"/>
                  </a:lnTo>
                  <a:lnTo>
                    <a:pt x="273" y="94"/>
                  </a:lnTo>
                  <a:close/>
                  <a:moveTo>
                    <a:pt x="88" y="230"/>
                  </a:moveTo>
                  <a:lnTo>
                    <a:pt x="88" y="230"/>
                  </a:lnTo>
                  <a:lnTo>
                    <a:pt x="86" y="231"/>
                  </a:lnTo>
                  <a:lnTo>
                    <a:pt x="86" y="233"/>
                  </a:lnTo>
                  <a:lnTo>
                    <a:pt x="86" y="233"/>
                  </a:lnTo>
                  <a:lnTo>
                    <a:pt x="88" y="231"/>
                  </a:lnTo>
                  <a:lnTo>
                    <a:pt x="88" y="230"/>
                  </a:lnTo>
                  <a:lnTo>
                    <a:pt x="88" y="230"/>
                  </a:lnTo>
                  <a:close/>
                  <a:moveTo>
                    <a:pt x="76" y="234"/>
                  </a:moveTo>
                  <a:lnTo>
                    <a:pt x="76" y="234"/>
                  </a:lnTo>
                  <a:lnTo>
                    <a:pt x="78" y="233"/>
                  </a:lnTo>
                  <a:lnTo>
                    <a:pt x="76" y="231"/>
                  </a:lnTo>
                  <a:lnTo>
                    <a:pt x="76" y="231"/>
                  </a:lnTo>
                  <a:lnTo>
                    <a:pt x="76" y="234"/>
                  </a:lnTo>
                  <a:lnTo>
                    <a:pt x="76" y="234"/>
                  </a:lnTo>
                  <a:close/>
                  <a:moveTo>
                    <a:pt x="231" y="170"/>
                  </a:moveTo>
                  <a:lnTo>
                    <a:pt x="231" y="170"/>
                  </a:lnTo>
                  <a:lnTo>
                    <a:pt x="233" y="167"/>
                  </a:lnTo>
                  <a:lnTo>
                    <a:pt x="233" y="167"/>
                  </a:lnTo>
                  <a:lnTo>
                    <a:pt x="231" y="169"/>
                  </a:lnTo>
                  <a:lnTo>
                    <a:pt x="231" y="170"/>
                  </a:lnTo>
                  <a:lnTo>
                    <a:pt x="231" y="170"/>
                  </a:lnTo>
                  <a:close/>
                  <a:moveTo>
                    <a:pt x="111" y="219"/>
                  </a:moveTo>
                  <a:lnTo>
                    <a:pt x="111" y="219"/>
                  </a:lnTo>
                  <a:lnTo>
                    <a:pt x="111" y="219"/>
                  </a:lnTo>
                  <a:lnTo>
                    <a:pt x="111" y="219"/>
                  </a:lnTo>
                  <a:lnTo>
                    <a:pt x="108" y="220"/>
                  </a:lnTo>
                  <a:lnTo>
                    <a:pt x="108" y="220"/>
                  </a:lnTo>
                  <a:lnTo>
                    <a:pt x="109" y="221"/>
                  </a:lnTo>
                  <a:lnTo>
                    <a:pt x="109" y="221"/>
                  </a:lnTo>
                  <a:lnTo>
                    <a:pt x="111" y="219"/>
                  </a:lnTo>
                  <a:lnTo>
                    <a:pt x="111" y="219"/>
                  </a:lnTo>
                  <a:close/>
                  <a:moveTo>
                    <a:pt x="295" y="58"/>
                  </a:moveTo>
                  <a:lnTo>
                    <a:pt x="295" y="58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4" y="61"/>
                  </a:lnTo>
                  <a:lnTo>
                    <a:pt x="295" y="59"/>
                  </a:lnTo>
                  <a:lnTo>
                    <a:pt x="295" y="59"/>
                  </a:lnTo>
                  <a:lnTo>
                    <a:pt x="295" y="58"/>
                  </a:lnTo>
                  <a:lnTo>
                    <a:pt x="295" y="58"/>
                  </a:lnTo>
                  <a:close/>
                  <a:moveTo>
                    <a:pt x="267" y="67"/>
                  </a:moveTo>
                  <a:lnTo>
                    <a:pt x="267" y="67"/>
                  </a:lnTo>
                  <a:lnTo>
                    <a:pt x="267" y="64"/>
                  </a:lnTo>
                  <a:lnTo>
                    <a:pt x="267" y="64"/>
                  </a:lnTo>
                  <a:lnTo>
                    <a:pt x="265" y="67"/>
                  </a:lnTo>
                  <a:lnTo>
                    <a:pt x="265" y="67"/>
                  </a:lnTo>
                  <a:lnTo>
                    <a:pt x="267" y="67"/>
                  </a:lnTo>
                  <a:lnTo>
                    <a:pt x="267" y="67"/>
                  </a:lnTo>
                  <a:close/>
                  <a:moveTo>
                    <a:pt x="91" y="300"/>
                  </a:moveTo>
                  <a:lnTo>
                    <a:pt x="91" y="300"/>
                  </a:lnTo>
                  <a:lnTo>
                    <a:pt x="89" y="298"/>
                  </a:lnTo>
                  <a:lnTo>
                    <a:pt x="89" y="298"/>
                  </a:lnTo>
                  <a:lnTo>
                    <a:pt x="91" y="301"/>
                  </a:lnTo>
                  <a:lnTo>
                    <a:pt x="91" y="301"/>
                  </a:lnTo>
                  <a:lnTo>
                    <a:pt x="91" y="300"/>
                  </a:lnTo>
                  <a:lnTo>
                    <a:pt x="91" y="300"/>
                  </a:lnTo>
                  <a:close/>
                  <a:moveTo>
                    <a:pt x="111" y="183"/>
                  </a:moveTo>
                  <a:lnTo>
                    <a:pt x="111" y="183"/>
                  </a:lnTo>
                  <a:lnTo>
                    <a:pt x="111" y="183"/>
                  </a:lnTo>
                  <a:lnTo>
                    <a:pt x="111" y="183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3" y="182"/>
                  </a:lnTo>
                  <a:lnTo>
                    <a:pt x="111" y="183"/>
                  </a:lnTo>
                  <a:lnTo>
                    <a:pt x="111" y="183"/>
                  </a:lnTo>
                  <a:close/>
                  <a:moveTo>
                    <a:pt x="155" y="237"/>
                  </a:moveTo>
                  <a:lnTo>
                    <a:pt x="155" y="237"/>
                  </a:lnTo>
                  <a:lnTo>
                    <a:pt x="153" y="237"/>
                  </a:lnTo>
                  <a:lnTo>
                    <a:pt x="153" y="237"/>
                  </a:lnTo>
                  <a:lnTo>
                    <a:pt x="155" y="238"/>
                  </a:lnTo>
                  <a:lnTo>
                    <a:pt x="155" y="238"/>
                  </a:lnTo>
                  <a:lnTo>
                    <a:pt x="155" y="237"/>
                  </a:lnTo>
                  <a:lnTo>
                    <a:pt x="155" y="237"/>
                  </a:lnTo>
                  <a:close/>
                  <a:moveTo>
                    <a:pt x="95" y="236"/>
                  </a:moveTo>
                  <a:lnTo>
                    <a:pt x="95" y="236"/>
                  </a:lnTo>
                  <a:lnTo>
                    <a:pt x="94" y="237"/>
                  </a:lnTo>
                  <a:lnTo>
                    <a:pt x="94" y="238"/>
                  </a:lnTo>
                  <a:lnTo>
                    <a:pt x="94" y="238"/>
                  </a:lnTo>
                  <a:lnTo>
                    <a:pt x="95" y="236"/>
                  </a:lnTo>
                  <a:lnTo>
                    <a:pt x="95" y="236"/>
                  </a:lnTo>
                  <a:close/>
                  <a:moveTo>
                    <a:pt x="75" y="283"/>
                  </a:moveTo>
                  <a:lnTo>
                    <a:pt x="75" y="283"/>
                  </a:lnTo>
                  <a:lnTo>
                    <a:pt x="74" y="284"/>
                  </a:lnTo>
                  <a:lnTo>
                    <a:pt x="75" y="284"/>
                  </a:lnTo>
                  <a:lnTo>
                    <a:pt x="75" y="284"/>
                  </a:lnTo>
                  <a:lnTo>
                    <a:pt x="75" y="283"/>
                  </a:lnTo>
                  <a:lnTo>
                    <a:pt x="75" y="283"/>
                  </a:lnTo>
                  <a:lnTo>
                    <a:pt x="75" y="283"/>
                  </a:lnTo>
                  <a:close/>
                  <a:moveTo>
                    <a:pt x="61" y="308"/>
                  </a:moveTo>
                  <a:lnTo>
                    <a:pt x="61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4" y="308"/>
                  </a:lnTo>
                  <a:lnTo>
                    <a:pt x="62" y="307"/>
                  </a:lnTo>
                  <a:lnTo>
                    <a:pt x="62" y="307"/>
                  </a:lnTo>
                  <a:lnTo>
                    <a:pt x="61" y="308"/>
                  </a:lnTo>
                  <a:lnTo>
                    <a:pt x="61" y="308"/>
                  </a:lnTo>
                  <a:close/>
                  <a:moveTo>
                    <a:pt x="84" y="337"/>
                  </a:moveTo>
                  <a:lnTo>
                    <a:pt x="84" y="337"/>
                  </a:lnTo>
                  <a:lnTo>
                    <a:pt x="84" y="334"/>
                  </a:lnTo>
                  <a:lnTo>
                    <a:pt x="84" y="334"/>
                  </a:lnTo>
                  <a:lnTo>
                    <a:pt x="84" y="335"/>
                  </a:lnTo>
                  <a:lnTo>
                    <a:pt x="84" y="335"/>
                  </a:lnTo>
                  <a:lnTo>
                    <a:pt x="84" y="337"/>
                  </a:lnTo>
                  <a:lnTo>
                    <a:pt x="84" y="337"/>
                  </a:lnTo>
                  <a:close/>
                  <a:moveTo>
                    <a:pt x="307" y="81"/>
                  </a:moveTo>
                  <a:lnTo>
                    <a:pt x="307" y="81"/>
                  </a:lnTo>
                  <a:lnTo>
                    <a:pt x="305" y="81"/>
                  </a:lnTo>
                  <a:lnTo>
                    <a:pt x="304" y="82"/>
                  </a:lnTo>
                  <a:lnTo>
                    <a:pt x="304" y="82"/>
                  </a:lnTo>
                  <a:lnTo>
                    <a:pt x="307" y="81"/>
                  </a:lnTo>
                  <a:lnTo>
                    <a:pt x="307" y="81"/>
                  </a:lnTo>
                  <a:close/>
                  <a:moveTo>
                    <a:pt x="318" y="42"/>
                  </a:moveTo>
                  <a:lnTo>
                    <a:pt x="318" y="42"/>
                  </a:lnTo>
                  <a:lnTo>
                    <a:pt x="318" y="42"/>
                  </a:lnTo>
                  <a:lnTo>
                    <a:pt x="318" y="42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9" y="47"/>
                  </a:lnTo>
                  <a:lnTo>
                    <a:pt x="318" y="42"/>
                  </a:lnTo>
                  <a:lnTo>
                    <a:pt x="318" y="42"/>
                  </a:lnTo>
                  <a:close/>
                  <a:moveTo>
                    <a:pt x="240" y="184"/>
                  </a:moveTo>
                  <a:lnTo>
                    <a:pt x="240" y="184"/>
                  </a:lnTo>
                  <a:lnTo>
                    <a:pt x="238" y="186"/>
                  </a:lnTo>
                  <a:lnTo>
                    <a:pt x="238" y="187"/>
                  </a:lnTo>
                  <a:lnTo>
                    <a:pt x="238" y="187"/>
                  </a:lnTo>
                  <a:lnTo>
                    <a:pt x="240" y="184"/>
                  </a:lnTo>
                  <a:lnTo>
                    <a:pt x="240" y="184"/>
                  </a:lnTo>
                  <a:close/>
                  <a:moveTo>
                    <a:pt x="79" y="291"/>
                  </a:moveTo>
                  <a:lnTo>
                    <a:pt x="79" y="291"/>
                  </a:lnTo>
                  <a:lnTo>
                    <a:pt x="79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81" y="292"/>
                  </a:lnTo>
                  <a:lnTo>
                    <a:pt x="79" y="291"/>
                  </a:lnTo>
                  <a:lnTo>
                    <a:pt x="79" y="291"/>
                  </a:lnTo>
                  <a:close/>
                  <a:moveTo>
                    <a:pt x="57" y="307"/>
                  </a:moveTo>
                  <a:lnTo>
                    <a:pt x="57" y="307"/>
                  </a:lnTo>
                  <a:lnTo>
                    <a:pt x="57" y="308"/>
                  </a:lnTo>
                  <a:lnTo>
                    <a:pt x="57" y="308"/>
                  </a:lnTo>
                  <a:lnTo>
                    <a:pt x="58" y="308"/>
                  </a:lnTo>
                  <a:lnTo>
                    <a:pt x="57" y="307"/>
                  </a:lnTo>
                  <a:lnTo>
                    <a:pt x="57" y="307"/>
                  </a:lnTo>
                  <a:close/>
                  <a:moveTo>
                    <a:pt x="98" y="244"/>
                  </a:moveTo>
                  <a:lnTo>
                    <a:pt x="98" y="244"/>
                  </a:lnTo>
                  <a:lnTo>
                    <a:pt x="96" y="246"/>
                  </a:lnTo>
                  <a:lnTo>
                    <a:pt x="96" y="247"/>
                  </a:lnTo>
                  <a:lnTo>
                    <a:pt x="96" y="247"/>
                  </a:lnTo>
                  <a:lnTo>
                    <a:pt x="98" y="244"/>
                  </a:lnTo>
                  <a:lnTo>
                    <a:pt x="98" y="244"/>
                  </a:lnTo>
                  <a:close/>
                  <a:moveTo>
                    <a:pt x="210" y="236"/>
                  </a:moveTo>
                  <a:lnTo>
                    <a:pt x="210" y="236"/>
                  </a:lnTo>
                  <a:lnTo>
                    <a:pt x="210" y="236"/>
                  </a:lnTo>
                  <a:lnTo>
                    <a:pt x="210" y="236"/>
                  </a:lnTo>
                  <a:lnTo>
                    <a:pt x="209" y="236"/>
                  </a:lnTo>
                  <a:lnTo>
                    <a:pt x="209" y="236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7"/>
                  </a:lnTo>
                  <a:lnTo>
                    <a:pt x="210" y="236"/>
                  </a:lnTo>
                  <a:lnTo>
                    <a:pt x="210" y="236"/>
                  </a:lnTo>
                  <a:close/>
                  <a:moveTo>
                    <a:pt x="119" y="250"/>
                  </a:moveTo>
                  <a:lnTo>
                    <a:pt x="119" y="250"/>
                  </a:lnTo>
                  <a:lnTo>
                    <a:pt x="118" y="253"/>
                  </a:lnTo>
                  <a:lnTo>
                    <a:pt x="118" y="253"/>
                  </a:lnTo>
                  <a:lnTo>
                    <a:pt x="119" y="251"/>
                  </a:lnTo>
                  <a:lnTo>
                    <a:pt x="119" y="250"/>
                  </a:lnTo>
                  <a:lnTo>
                    <a:pt x="119" y="250"/>
                  </a:lnTo>
                  <a:close/>
                  <a:moveTo>
                    <a:pt x="119" y="234"/>
                  </a:moveTo>
                  <a:lnTo>
                    <a:pt x="119" y="234"/>
                  </a:lnTo>
                  <a:lnTo>
                    <a:pt x="119" y="230"/>
                  </a:lnTo>
                  <a:lnTo>
                    <a:pt x="119" y="230"/>
                  </a:lnTo>
                  <a:lnTo>
                    <a:pt x="119" y="231"/>
                  </a:lnTo>
                  <a:lnTo>
                    <a:pt x="119" y="234"/>
                  </a:lnTo>
                  <a:lnTo>
                    <a:pt x="119" y="234"/>
                  </a:lnTo>
                  <a:close/>
                  <a:moveTo>
                    <a:pt x="290" y="62"/>
                  </a:moveTo>
                  <a:lnTo>
                    <a:pt x="290" y="62"/>
                  </a:lnTo>
                  <a:lnTo>
                    <a:pt x="291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1"/>
                  </a:lnTo>
                  <a:lnTo>
                    <a:pt x="290" y="62"/>
                  </a:lnTo>
                  <a:lnTo>
                    <a:pt x="290" y="62"/>
                  </a:lnTo>
                  <a:close/>
                  <a:moveTo>
                    <a:pt x="256" y="57"/>
                  </a:moveTo>
                  <a:lnTo>
                    <a:pt x="256" y="57"/>
                  </a:lnTo>
                  <a:lnTo>
                    <a:pt x="257" y="55"/>
                  </a:lnTo>
                  <a:lnTo>
                    <a:pt x="258" y="55"/>
                  </a:lnTo>
                  <a:lnTo>
                    <a:pt x="258" y="55"/>
                  </a:lnTo>
                  <a:lnTo>
                    <a:pt x="258" y="54"/>
                  </a:lnTo>
                  <a:lnTo>
                    <a:pt x="258" y="54"/>
                  </a:lnTo>
                  <a:lnTo>
                    <a:pt x="256" y="57"/>
                  </a:lnTo>
                  <a:lnTo>
                    <a:pt x="256" y="57"/>
                  </a:lnTo>
                  <a:close/>
                  <a:moveTo>
                    <a:pt x="275" y="145"/>
                  </a:move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7" y="140"/>
                  </a:lnTo>
                  <a:lnTo>
                    <a:pt x="275" y="145"/>
                  </a:lnTo>
                  <a:lnTo>
                    <a:pt x="275" y="145"/>
                  </a:lnTo>
                  <a:close/>
                  <a:moveTo>
                    <a:pt x="297" y="40"/>
                  </a:moveTo>
                  <a:lnTo>
                    <a:pt x="297" y="40"/>
                  </a:lnTo>
                  <a:lnTo>
                    <a:pt x="297" y="40"/>
                  </a:lnTo>
                  <a:lnTo>
                    <a:pt x="297" y="40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8" y="37"/>
                  </a:lnTo>
                  <a:lnTo>
                    <a:pt x="297" y="40"/>
                  </a:lnTo>
                  <a:lnTo>
                    <a:pt x="297" y="40"/>
                  </a:lnTo>
                  <a:close/>
                  <a:moveTo>
                    <a:pt x="133" y="257"/>
                  </a:moveTo>
                  <a:lnTo>
                    <a:pt x="133" y="257"/>
                  </a:lnTo>
                  <a:lnTo>
                    <a:pt x="135" y="257"/>
                  </a:lnTo>
                  <a:lnTo>
                    <a:pt x="136" y="257"/>
                  </a:lnTo>
                  <a:lnTo>
                    <a:pt x="136" y="257"/>
                  </a:lnTo>
                  <a:lnTo>
                    <a:pt x="135" y="257"/>
                  </a:lnTo>
                  <a:lnTo>
                    <a:pt x="133" y="257"/>
                  </a:lnTo>
                  <a:lnTo>
                    <a:pt x="133" y="257"/>
                  </a:lnTo>
                  <a:close/>
                  <a:moveTo>
                    <a:pt x="65" y="297"/>
                  </a:moveTo>
                  <a:lnTo>
                    <a:pt x="65" y="297"/>
                  </a:lnTo>
                  <a:lnTo>
                    <a:pt x="65" y="297"/>
                  </a:lnTo>
                  <a:lnTo>
                    <a:pt x="65" y="297"/>
                  </a:lnTo>
                  <a:lnTo>
                    <a:pt x="67" y="294"/>
                  </a:lnTo>
                  <a:lnTo>
                    <a:pt x="67" y="294"/>
                  </a:lnTo>
                  <a:lnTo>
                    <a:pt x="65" y="297"/>
                  </a:lnTo>
                  <a:lnTo>
                    <a:pt x="65" y="297"/>
                  </a:lnTo>
                  <a:close/>
                  <a:moveTo>
                    <a:pt x="308" y="89"/>
                  </a:moveTo>
                  <a:lnTo>
                    <a:pt x="308" y="89"/>
                  </a:lnTo>
                  <a:lnTo>
                    <a:pt x="307" y="89"/>
                  </a:lnTo>
                  <a:lnTo>
                    <a:pt x="307" y="89"/>
                  </a:lnTo>
                  <a:lnTo>
                    <a:pt x="308" y="89"/>
                  </a:lnTo>
                  <a:lnTo>
                    <a:pt x="308" y="89"/>
                  </a:lnTo>
                  <a:lnTo>
                    <a:pt x="308" y="89"/>
                  </a:lnTo>
                  <a:close/>
                  <a:moveTo>
                    <a:pt x="128" y="224"/>
                  </a:moveTo>
                  <a:lnTo>
                    <a:pt x="128" y="224"/>
                  </a:lnTo>
                  <a:lnTo>
                    <a:pt x="128" y="223"/>
                  </a:lnTo>
                  <a:lnTo>
                    <a:pt x="128" y="221"/>
                  </a:lnTo>
                  <a:lnTo>
                    <a:pt x="128" y="221"/>
                  </a:lnTo>
                  <a:lnTo>
                    <a:pt x="128" y="224"/>
                  </a:lnTo>
                  <a:lnTo>
                    <a:pt x="128" y="224"/>
                  </a:lnTo>
                  <a:close/>
                  <a:moveTo>
                    <a:pt x="170" y="247"/>
                  </a:moveTo>
                  <a:lnTo>
                    <a:pt x="170" y="247"/>
                  </a:lnTo>
                  <a:lnTo>
                    <a:pt x="172" y="246"/>
                  </a:lnTo>
                  <a:lnTo>
                    <a:pt x="172" y="246"/>
                  </a:lnTo>
                  <a:lnTo>
                    <a:pt x="170" y="246"/>
                  </a:lnTo>
                  <a:lnTo>
                    <a:pt x="170" y="246"/>
                  </a:lnTo>
                  <a:lnTo>
                    <a:pt x="170" y="247"/>
                  </a:lnTo>
                  <a:lnTo>
                    <a:pt x="170" y="247"/>
                  </a:lnTo>
                  <a:close/>
                  <a:moveTo>
                    <a:pt x="247" y="68"/>
                  </a:moveTo>
                  <a:lnTo>
                    <a:pt x="247" y="68"/>
                  </a:lnTo>
                  <a:lnTo>
                    <a:pt x="248" y="68"/>
                  </a:lnTo>
                  <a:lnTo>
                    <a:pt x="248" y="68"/>
                  </a:lnTo>
                  <a:lnTo>
                    <a:pt x="250" y="68"/>
                  </a:lnTo>
                  <a:lnTo>
                    <a:pt x="250" y="68"/>
                  </a:lnTo>
                  <a:lnTo>
                    <a:pt x="250" y="67"/>
                  </a:lnTo>
                  <a:lnTo>
                    <a:pt x="250" y="67"/>
                  </a:lnTo>
                  <a:lnTo>
                    <a:pt x="247" y="68"/>
                  </a:lnTo>
                  <a:lnTo>
                    <a:pt x="247" y="68"/>
                  </a:lnTo>
                  <a:close/>
                  <a:moveTo>
                    <a:pt x="64" y="274"/>
                  </a:moveTo>
                  <a:lnTo>
                    <a:pt x="64" y="274"/>
                  </a:lnTo>
                  <a:lnTo>
                    <a:pt x="65" y="274"/>
                  </a:lnTo>
                  <a:lnTo>
                    <a:pt x="65" y="273"/>
                  </a:lnTo>
                  <a:lnTo>
                    <a:pt x="65" y="273"/>
                  </a:lnTo>
                  <a:lnTo>
                    <a:pt x="64" y="274"/>
                  </a:lnTo>
                  <a:lnTo>
                    <a:pt x="64" y="274"/>
                  </a:lnTo>
                  <a:close/>
                  <a:moveTo>
                    <a:pt x="261" y="116"/>
                  </a:moveTo>
                  <a:lnTo>
                    <a:pt x="261" y="116"/>
                  </a:lnTo>
                  <a:lnTo>
                    <a:pt x="263" y="116"/>
                  </a:lnTo>
                  <a:lnTo>
                    <a:pt x="263" y="115"/>
                  </a:lnTo>
                  <a:lnTo>
                    <a:pt x="263" y="115"/>
                  </a:lnTo>
                  <a:lnTo>
                    <a:pt x="261" y="116"/>
                  </a:lnTo>
                  <a:lnTo>
                    <a:pt x="261" y="116"/>
                  </a:lnTo>
                  <a:lnTo>
                    <a:pt x="261" y="116"/>
                  </a:lnTo>
                  <a:close/>
                  <a:moveTo>
                    <a:pt x="71" y="315"/>
                  </a:moveTo>
                  <a:lnTo>
                    <a:pt x="71" y="315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4"/>
                  </a:lnTo>
                  <a:lnTo>
                    <a:pt x="71" y="315"/>
                  </a:lnTo>
                  <a:lnTo>
                    <a:pt x="71" y="315"/>
                  </a:lnTo>
                  <a:close/>
                  <a:moveTo>
                    <a:pt x="54" y="335"/>
                  </a:moveTo>
                  <a:lnTo>
                    <a:pt x="54" y="335"/>
                  </a:lnTo>
                  <a:lnTo>
                    <a:pt x="54" y="337"/>
                  </a:lnTo>
                  <a:lnTo>
                    <a:pt x="54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5" y="337"/>
                  </a:lnTo>
                  <a:lnTo>
                    <a:pt x="54" y="335"/>
                  </a:lnTo>
                  <a:lnTo>
                    <a:pt x="54" y="335"/>
                  </a:lnTo>
                  <a:close/>
                  <a:moveTo>
                    <a:pt x="291" y="92"/>
                  </a:moveTo>
                  <a:lnTo>
                    <a:pt x="291" y="92"/>
                  </a:lnTo>
                  <a:lnTo>
                    <a:pt x="291" y="94"/>
                  </a:lnTo>
                  <a:lnTo>
                    <a:pt x="291" y="94"/>
                  </a:lnTo>
                  <a:lnTo>
                    <a:pt x="292" y="92"/>
                  </a:lnTo>
                  <a:lnTo>
                    <a:pt x="292" y="92"/>
                  </a:lnTo>
                  <a:lnTo>
                    <a:pt x="291" y="92"/>
                  </a:lnTo>
                  <a:lnTo>
                    <a:pt x="291" y="92"/>
                  </a:lnTo>
                  <a:close/>
                  <a:moveTo>
                    <a:pt x="281" y="91"/>
                  </a:moveTo>
                  <a:lnTo>
                    <a:pt x="281" y="91"/>
                  </a:lnTo>
                  <a:lnTo>
                    <a:pt x="281" y="91"/>
                  </a:lnTo>
                  <a:lnTo>
                    <a:pt x="281" y="91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3" y="89"/>
                  </a:lnTo>
                  <a:lnTo>
                    <a:pt x="281" y="91"/>
                  </a:lnTo>
                  <a:lnTo>
                    <a:pt x="281" y="91"/>
                  </a:lnTo>
                  <a:close/>
                  <a:moveTo>
                    <a:pt x="67" y="327"/>
                  </a:moveTo>
                  <a:lnTo>
                    <a:pt x="67" y="327"/>
                  </a:lnTo>
                  <a:lnTo>
                    <a:pt x="67" y="325"/>
                  </a:lnTo>
                  <a:lnTo>
                    <a:pt x="65" y="324"/>
                  </a:lnTo>
                  <a:lnTo>
                    <a:pt x="65" y="324"/>
                  </a:lnTo>
                  <a:lnTo>
                    <a:pt x="67" y="327"/>
                  </a:lnTo>
                  <a:lnTo>
                    <a:pt x="67" y="327"/>
                  </a:lnTo>
                  <a:close/>
                  <a:moveTo>
                    <a:pt x="85" y="342"/>
                  </a:moveTo>
                  <a:lnTo>
                    <a:pt x="85" y="342"/>
                  </a:lnTo>
                  <a:lnTo>
                    <a:pt x="85" y="344"/>
                  </a:lnTo>
                  <a:lnTo>
                    <a:pt x="85" y="344"/>
                  </a:lnTo>
                  <a:lnTo>
                    <a:pt x="86" y="344"/>
                  </a:lnTo>
                  <a:lnTo>
                    <a:pt x="86" y="344"/>
                  </a:lnTo>
                  <a:lnTo>
                    <a:pt x="85" y="342"/>
                  </a:lnTo>
                  <a:lnTo>
                    <a:pt x="85" y="342"/>
                  </a:lnTo>
                  <a:close/>
                  <a:moveTo>
                    <a:pt x="214" y="234"/>
                  </a:moveTo>
                  <a:lnTo>
                    <a:pt x="214" y="234"/>
                  </a:lnTo>
                  <a:lnTo>
                    <a:pt x="213" y="236"/>
                  </a:lnTo>
                  <a:lnTo>
                    <a:pt x="213" y="237"/>
                  </a:lnTo>
                  <a:lnTo>
                    <a:pt x="213" y="237"/>
                  </a:lnTo>
                  <a:lnTo>
                    <a:pt x="214" y="234"/>
                  </a:lnTo>
                  <a:lnTo>
                    <a:pt x="214" y="234"/>
                  </a:lnTo>
                  <a:close/>
                  <a:moveTo>
                    <a:pt x="126" y="236"/>
                  </a:moveTo>
                  <a:lnTo>
                    <a:pt x="126" y="236"/>
                  </a:lnTo>
                  <a:lnTo>
                    <a:pt x="126" y="237"/>
                  </a:lnTo>
                  <a:lnTo>
                    <a:pt x="128" y="238"/>
                  </a:lnTo>
                  <a:lnTo>
                    <a:pt x="128" y="238"/>
                  </a:lnTo>
                  <a:lnTo>
                    <a:pt x="126" y="236"/>
                  </a:lnTo>
                  <a:lnTo>
                    <a:pt x="126" y="236"/>
                  </a:lnTo>
                  <a:close/>
                  <a:moveTo>
                    <a:pt x="216" y="203"/>
                  </a:moveTo>
                  <a:lnTo>
                    <a:pt x="216" y="203"/>
                  </a:lnTo>
                  <a:lnTo>
                    <a:pt x="214" y="203"/>
                  </a:lnTo>
                  <a:lnTo>
                    <a:pt x="214" y="204"/>
                  </a:lnTo>
                  <a:lnTo>
                    <a:pt x="214" y="204"/>
                  </a:lnTo>
                  <a:lnTo>
                    <a:pt x="214" y="203"/>
                  </a:lnTo>
                  <a:lnTo>
                    <a:pt x="216" y="203"/>
                  </a:lnTo>
                  <a:lnTo>
                    <a:pt x="216" y="203"/>
                  </a:lnTo>
                  <a:close/>
                  <a:moveTo>
                    <a:pt x="59" y="337"/>
                  </a:moveTo>
                  <a:lnTo>
                    <a:pt x="59" y="337"/>
                  </a:lnTo>
                  <a:lnTo>
                    <a:pt x="58" y="337"/>
                  </a:lnTo>
                  <a:lnTo>
                    <a:pt x="58" y="337"/>
                  </a:lnTo>
                  <a:lnTo>
                    <a:pt x="61" y="337"/>
                  </a:lnTo>
                  <a:lnTo>
                    <a:pt x="61" y="337"/>
                  </a:lnTo>
                  <a:lnTo>
                    <a:pt x="59" y="337"/>
                  </a:lnTo>
                  <a:lnTo>
                    <a:pt x="59" y="337"/>
                  </a:lnTo>
                  <a:close/>
                  <a:moveTo>
                    <a:pt x="64" y="311"/>
                  </a:moveTo>
                  <a:lnTo>
                    <a:pt x="64" y="311"/>
                  </a:lnTo>
                  <a:lnTo>
                    <a:pt x="62" y="311"/>
                  </a:lnTo>
                  <a:lnTo>
                    <a:pt x="62" y="311"/>
                  </a:lnTo>
                  <a:lnTo>
                    <a:pt x="64" y="312"/>
                  </a:lnTo>
                  <a:lnTo>
                    <a:pt x="64" y="312"/>
                  </a:lnTo>
                  <a:lnTo>
                    <a:pt x="64" y="311"/>
                  </a:lnTo>
                  <a:lnTo>
                    <a:pt x="64" y="311"/>
                  </a:lnTo>
                  <a:close/>
                  <a:moveTo>
                    <a:pt x="223" y="189"/>
                  </a:moveTo>
                  <a:lnTo>
                    <a:pt x="223" y="189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4" y="187"/>
                  </a:lnTo>
                  <a:lnTo>
                    <a:pt x="223" y="187"/>
                  </a:lnTo>
                  <a:lnTo>
                    <a:pt x="223" y="189"/>
                  </a:lnTo>
                  <a:lnTo>
                    <a:pt x="223" y="189"/>
                  </a:lnTo>
                  <a:close/>
                  <a:moveTo>
                    <a:pt x="143" y="243"/>
                  </a:moveTo>
                  <a:lnTo>
                    <a:pt x="143" y="243"/>
                  </a:lnTo>
                  <a:lnTo>
                    <a:pt x="142" y="241"/>
                  </a:lnTo>
                  <a:lnTo>
                    <a:pt x="142" y="243"/>
                  </a:lnTo>
                  <a:lnTo>
                    <a:pt x="142" y="243"/>
                  </a:lnTo>
                  <a:lnTo>
                    <a:pt x="143" y="243"/>
                  </a:lnTo>
                  <a:lnTo>
                    <a:pt x="143" y="243"/>
                  </a:lnTo>
                  <a:close/>
                  <a:moveTo>
                    <a:pt x="236" y="71"/>
                  </a:moveTo>
                  <a:lnTo>
                    <a:pt x="236" y="71"/>
                  </a:lnTo>
                  <a:lnTo>
                    <a:pt x="236" y="69"/>
                  </a:lnTo>
                  <a:lnTo>
                    <a:pt x="234" y="69"/>
                  </a:lnTo>
                  <a:lnTo>
                    <a:pt x="234" y="69"/>
                  </a:lnTo>
                  <a:lnTo>
                    <a:pt x="236" y="71"/>
                  </a:lnTo>
                  <a:lnTo>
                    <a:pt x="236" y="71"/>
                  </a:lnTo>
                  <a:close/>
                  <a:moveTo>
                    <a:pt x="246" y="152"/>
                  </a:moveTo>
                  <a:lnTo>
                    <a:pt x="246" y="152"/>
                  </a:lnTo>
                  <a:lnTo>
                    <a:pt x="246" y="152"/>
                  </a:lnTo>
                  <a:lnTo>
                    <a:pt x="246" y="152"/>
                  </a:lnTo>
                  <a:lnTo>
                    <a:pt x="247" y="149"/>
                  </a:lnTo>
                  <a:lnTo>
                    <a:pt x="247" y="149"/>
                  </a:lnTo>
                  <a:lnTo>
                    <a:pt x="246" y="150"/>
                  </a:lnTo>
                  <a:lnTo>
                    <a:pt x="246" y="152"/>
                  </a:lnTo>
                  <a:lnTo>
                    <a:pt x="246" y="152"/>
                  </a:lnTo>
                  <a:close/>
                  <a:moveTo>
                    <a:pt x="149" y="244"/>
                  </a:moveTo>
                  <a:lnTo>
                    <a:pt x="149" y="244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6" y="244"/>
                  </a:lnTo>
                  <a:lnTo>
                    <a:pt x="149" y="244"/>
                  </a:lnTo>
                  <a:lnTo>
                    <a:pt x="149" y="244"/>
                  </a:lnTo>
                  <a:close/>
                  <a:moveTo>
                    <a:pt x="65" y="241"/>
                  </a:moveTo>
                  <a:lnTo>
                    <a:pt x="65" y="241"/>
                  </a:lnTo>
                  <a:lnTo>
                    <a:pt x="65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4" y="240"/>
                  </a:lnTo>
                  <a:lnTo>
                    <a:pt x="65" y="241"/>
                  </a:lnTo>
                  <a:lnTo>
                    <a:pt x="65" y="241"/>
                  </a:lnTo>
                  <a:close/>
                  <a:moveTo>
                    <a:pt x="99" y="206"/>
                  </a:moveTo>
                  <a:lnTo>
                    <a:pt x="99" y="206"/>
                  </a:lnTo>
                  <a:lnTo>
                    <a:pt x="99" y="206"/>
                  </a:lnTo>
                  <a:lnTo>
                    <a:pt x="99" y="206"/>
                  </a:lnTo>
                  <a:lnTo>
                    <a:pt x="98" y="203"/>
                  </a:lnTo>
                  <a:lnTo>
                    <a:pt x="98" y="203"/>
                  </a:lnTo>
                  <a:lnTo>
                    <a:pt x="99" y="206"/>
                  </a:lnTo>
                  <a:lnTo>
                    <a:pt x="99" y="206"/>
                  </a:lnTo>
                  <a:close/>
                  <a:moveTo>
                    <a:pt x="224" y="213"/>
                  </a:moveTo>
                  <a:lnTo>
                    <a:pt x="224" y="213"/>
                  </a:lnTo>
                  <a:lnTo>
                    <a:pt x="223" y="213"/>
                  </a:lnTo>
                  <a:lnTo>
                    <a:pt x="223" y="214"/>
                  </a:lnTo>
                  <a:lnTo>
                    <a:pt x="223" y="214"/>
                  </a:lnTo>
                  <a:lnTo>
                    <a:pt x="224" y="213"/>
                  </a:lnTo>
                  <a:lnTo>
                    <a:pt x="224" y="213"/>
                  </a:lnTo>
                  <a:close/>
                  <a:moveTo>
                    <a:pt x="254" y="76"/>
                  </a:moveTo>
                  <a:lnTo>
                    <a:pt x="254" y="76"/>
                  </a:lnTo>
                  <a:lnTo>
                    <a:pt x="253" y="76"/>
                  </a:lnTo>
                  <a:lnTo>
                    <a:pt x="251" y="76"/>
                  </a:lnTo>
                  <a:lnTo>
                    <a:pt x="251" y="76"/>
                  </a:lnTo>
                  <a:lnTo>
                    <a:pt x="254" y="76"/>
                  </a:lnTo>
                  <a:lnTo>
                    <a:pt x="254" y="76"/>
                  </a:lnTo>
                  <a:close/>
                  <a:moveTo>
                    <a:pt x="264" y="79"/>
                  </a:moveTo>
                  <a:lnTo>
                    <a:pt x="264" y="79"/>
                  </a:lnTo>
                  <a:lnTo>
                    <a:pt x="263" y="76"/>
                  </a:lnTo>
                  <a:lnTo>
                    <a:pt x="263" y="76"/>
                  </a:lnTo>
                  <a:lnTo>
                    <a:pt x="264" y="79"/>
                  </a:lnTo>
                  <a:lnTo>
                    <a:pt x="264" y="79"/>
                  </a:lnTo>
                  <a:close/>
                  <a:moveTo>
                    <a:pt x="290" y="81"/>
                  </a:moveTo>
                  <a:lnTo>
                    <a:pt x="290" y="81"/>
                  </a:lnTo>
                  <a:lnTo>
                    <a:pt x="288" y="81"/>
                  </a:lnTo>
                  <a:lnTo>
                    <a:pt x="288" y="81"/>
                  </a:lnTo>
                  <a:lnTo>
                    <a:pt x="288" y="82"/>
                  </a:lnTo>
                  <a:lnTo>
                    <a:pt x="288" y="82"/>
                  </a:lnTo>
                  <a:lnTo>
                    <a:pt x="290" y="81"/>
                  </a:lnTo>
                  <a:lnTo>
                    <a:pt x="290" y="81"/>
                  </a:lnTo>
                  <a:close/>
                  <a:moveTo>
                    <a:pt x="49" y="278"/>
                  </a:moveTo>
                  <a:lnTo>
                    <a:pt x="49" y="278"/>
                  </a:lnTo>
                  <a:lnTo>
                    <a:pt x="48" y="281"/>
                  </a:lnTo>
                  <a:lnTo>
                    <a:pt x="48" y="281"/>
                  </a:lnTo>
                  <a:lnTo>
                    <a:pt x="49" y="278"/>
                  </a:lnTo>
                  <a:lnTo>
                    <a:pt x="49" y="278"/>
                  </a:lnTo>
                  <a:close/>
                  <a:moveTo>
                    <a:pt x="159" y="244"/>
                  </a:moveTo>
                  <a:lnTo>
                    <a:pt x="159" y="244"/>
                  </a:lnTo>
                  <a:lnTo>
                    <a:pt x="160" y="246"/>
                  </a:lnTo>
                  <a:lnTo>
                    <a:pt x="160" y="246"/>
                  </a:lnTo>
                  <a:lnTo>
                    <a:pt x="160" y="244"/>
                  </a:lnTo>
                  <a:lnTo>
                    <a:pt x="159" y="244"/>
                  </a:lnTo>
                  <a:lnTo>
                    <a:pt x="159" y="244"/>
                  </a:lnTo>
                  <a:close/>
                  <a:moveTo>
                    <a:pt x="182" y="246"/>
                  </a:moveTo>
                  <a:lnTo>
                    <a:pt x="182" y="246"/>
                  </a:lnTo>
                  <a:lnTo>
                    <a:pt x="183" y="246"/>
                  </a:lnTo>
                  <a:lnTo>
                    <a:pt x="183" y="246"/>
                  </a:lnTo>
                  <a:lnTo>
                    <a:pt x="182" y="246"/>
                  </a:lnTo>
                  <a:lnTo>
                    <a:pt x="182" y="246"/>
                  </a:lnTo>
                  <a:close/>
                  <a:moveTo>
                    <a:pt x="219" y="197"/>
                  </a:moveTo>
                  <a:lnTo>
                    <a:pt x="219" y="197"/>
                  </a:lnTo>
                  <a:lnTo>
                    <a:pt x="219" y="197"/>
                  </a:lnTo>
                  <a:lnTo>
                    <a:pt x="219" y="197"/>
                  </a:lnTo>
                  <a:lnTo>
                    <a:pt x="217" y="197"/>
                  </a:lnTo>
                  <a:lnTo>
                    <a:pt x="217" y="199"/>
                  </a:lnTo>
                  <a:lnTo>
                    <a:pt x="217" y="199"/>
                  </a:lnTo>
                  <a:lnTo>
                    <a:pt x="219" y="197"/>
                  </a:lnTo>
                  <a:lnTo>
                    <a:pt x="219" y="197"/>
                  </a:lnTo>
                  <a:close/>
                  <a:moveTo>
                    <a:pt x="85" y="329"/>
                  </a:moveTo>
                  <a:lnTo>
                    <a:pt x="85" y="329"/>
                  </a:lnTo>
                  <a:lnTo>
                    <a:pt x="86" y="331"/>
                  </a:lnTo>
                  <a:lnTo>
                    <a:pt x="86" y="331"/>
                  </a:lnTo>
                  <a:lnTo>
                    <a:pt x="86" y="329"/>
                  </a:lnTo>
                  <a:lnTo>
                    <a:pt x="86" y="329"/>
                  </a:lnTo>
                  <a:lnTo>
                    <a:pt x="85" y="329"/>
                  </a:lnTo>
                  <a:lnTo>
                    <a:pt x="85" y="329"/>
                  </a:lnTo>
                  <a:close/>
                  <a:moveTo>
                    <a:pt x="271" y="68"/>
                  </a:moveTo>
                  <a:lnTo>
                    <a:pt x="271" y="68"/>
                  </a:lnTo>
                  <a:lnTo>
                    <a:pt x="273" y="68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3" y="67"/>
                  </a:lnTo>
                  <a:lnTo>
                    <a:pt x="271" y="68"/>
                  </a:lnTo>
                  <a:lnTo>
                    <a:pt x="271" y="68"/>
                  </a:lnTo>
                  <a:close/>
                  <a:moveTo>
                    <a:pt x="115" y="221"/>
                  </a:moveTo>
                  <a:lnTo>
                    <a:pt x="115" y="221"/>
                  </a:lnTo>
                  <a:lnTo>
                    <a:pt x="116" y="221"/>
                  </a:lnTo>
                  <a:lnTo>
                    <a:pt x="116" y="220"/>
                  </a:lnTo>
                  <a:lnTo>
                    <a:pt x="116" y="220"/>
                  </a:lnTo>
                  <a:lnTo>
                    <a:pt x="115" y="221"/>
                  </a:lnTo>
                  <a:lnTo>
                    <a:pt x="115" y="221"/>
                  </a:lnTo>
                  <a:close/>
                  <a:moveTo>
                    <a:pt x="58" y="254"/>
                  </a:moveTo>
                  <a:lnTo>
                    <a:pt x="58" y="254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7"/>
                  </a:lnTo>
                  <a:lnTo>
                    <a:pt x="58" y="254"/>
                  </a:lnTo>
                  <a:lnTo>
                    <a:pt x="58" y="254"/>
                  </a:lnTo>
                  <a:close/>
                  <a:moveTo>
                    <a:pt x="71" y="297"/>
                  </a:moveTo>
                  <a:lnTo>
                    <a:pt x="71" y="297"/>
                  </a:lnTo>
                  <a:lnTo>
                    <a:pt x="71" y="295"/>
                  </a:lnTo>
                  <a:lnTo>
                    <a:pt x="71" y="295"/>
                  </a:lnTo>
                  <a:lnTo>
                    <a:pt x="69" y="298"/>
                  </a:lnTo>
                  <a:lnTo>
                    <a:pt x="69" y="298"/>
                  </a:lnTo>
                  <a:lnTo>
                    <a:pt x="71" y="297"/>
                  </a:lnTo>
                  <a:lnTo>
                    <a:pt x="71" y="297"/>
                  </a:lnTo>
                  <a:close/>
                  <a:moveTo>
                    <a:pt x="281" y="76"/>
                  </a:moveTo>
                  <a:lnTo>
                    <a:pt x="281" y="76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3" y="78"/>
                  </a:lnTo>
                  <a:lnTo>
                    <a:pt x="281" y="76"/>
                  </a:lnTo>
                  <a:lnTo>
                    <a:pt x="281" y="76"/>
                  </a:lnTo>
                  <a:close/>
                  <a:moveTo>
                    <a:pt x="143" y="240"/>
                  </a:moveTo>
                  <a:lnTo>
                    <a:pt x="143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40"/>
                  </a:lnTo>
                  <a:lnTo>
                    <a:pt x="145" y="238"/>
                  </a:lnTo>
                  <a:lnTo>
                    <a:pt x="143" y="240"/>
                  </a:lnTo>
                  <a:lnTo>
                    <a:pt x="143" y="240"/>
                  </a:lnTo>
                  <a:close/>
                  <a:moveTo>
                    <a:pt x="99" y="236"/>
                  </a:move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lnTo>
                    <a:pt x="99" y="236"/>
                  </a:lnTo>
                  <a:close/>
                  <a:moveTo>
                    <a:pt x="204" y="234"/>
                  </a:moveTo>
                  <a:lnTo>
                    <a:pt x="204" y="234"/>
                  </a:lnTo>
                  <a:lnTo>
                    <a:pt x="204" y="234"/>
                  </a:lnTo>
                  <a:lnTo>
                    <a:pt x="204" y="234"/>
                  </a:lnTo>
                  <a:lnTo>
                    <a:pt x="206" y="234"/>
                  </a:lnTo>
                  <a:lnTo>
                    <a:pt x="206" y="234"/>
                  </a:lnTo>
                  <a:lnTo>
                    <a:pt x="206" y="233"/>
                  </a:lnTo>
                  <a:lnTo>
                    <a:pt x="206" y="233"/>
                  </a:lnTo>
                  <a:lnTo>
                    <a:pt x="204" y="234"/>
                  </a:lnTo>
                  <a:lnTo>
                    <a:pt x="204" y="234"/>
                  </a:lnTo>
                  <a:close/>
                  <a:moveTo>
                    <a:pt x="112" y="196"/>
                  </a:moveTo>
                  <a:lnTo>
                    <a:pt x="112" y="196"/>
                  </a:lnTo>
                  <a:lnTo>
                    <a:pt x="112" y="197"/>
                  </a:lnTo>
                  <a:lnTo>
                    <a:pt x="112" y="197"/>
                  </a:lnTo>
                  <a:lnTo>
                    <a:pt x="113" y="196"/>
                  </a:lnTo>
                  <a:lnTo>
                    <a:pt x="113" y="196"/>
                  </a:lnTo>
                  <a:lnTo>
                    <a:pt x="113" y="194"/>
                  </a:lnTo>
                  <a:lnTo>
                    <a:pt x="113" y="194"/>
                  </a:lnTo>
                  <a:lnTo>
                    <a:pt x="112" y="196"/>
                  </a:lnTo>
                  <a:lnTo>
                    <a:pt x="112" y="196"/>
                  </a:lnTo>
                  <a:close/>
                  <a:moveTo>
                    <a:pt x="264" y="74"/>
                  </a:moveTo>
                  <a:lnTo>
                    <a:pt x="264" y="74"/>
                  </a:lnTo>
                  <a:lnTo>
                    <a:pt x="264" y="74"/>
                  </a:lnTo>
                  <a:lnTo>
                    <a:pt x="263" y="74"/>
                  </a:lnTo>
                  <a:lnTo>
                    <a:pt x="263" y="74"/>
                  </a:lnTo>
                  <a:lnTo>
                    <a:pt x="264" y="74"/>
                  </a:lnTo>
                  <a:lnTo>
                    <a:pt x="264" y="74"/>
                  </a:lnTo>
                  <a:close/>
                  <a:moveTo>
                    <a:pt x="268" y="132"/>
                  </a:moveTo>
                  <a:lnTo>
                    <a:pt x="268" y="132"/>
                  </a:lnTo>
                  <a:lnTo>
                    <a:pt x="268" y="132"/>
                  </a:lnTo>
                  <a:lnTo>
                    <a:pt x="268" y="132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7" y="133"/>
                  </a:lnTo>
                  <a:lnTo>
                    <a:pt x="268" y="132"/>
                  </a:lnTo>
                  <a:lnTo>
                    <a:pt x="268" y="132"/>
                  </a:lnTo>
                  <a:close/>
                  <a:moveTo>
                    <a:pt x="261" y="130"/>
                  </a:moveTo>
                  <a:lnTo>
                    <a:pt x="261" y="130"/>
                  </a:lnTo>
                  <a:lnTo>
                    <a:pt x="263" y="129"/>
                  </a:lnTo>
                  <a:lnTo>
                    <a:pt x="263" y="129"/>
                  </a:lnTo>
                  <a:lnTo>
                    <a:pt x="261" y="130"/>
                  </a:lnTo>
                  <a:lnTo>
                    <a:pt x="261" y="130"/>
                  </a:lnTo>
                  <a:close/>
                  <a:moveTo>
                    <a:pt x="129" y="229"/>
                  </a:moveTo>
                  <a:lnTo>
                    <a:pt x="129" y="229"/>
                  </a:lnTo>
                  <a:lnTo>
                    <a:pt x="128" y="230"/>
                  </a:lnTo>
                  <a:lnTo>
                    <a:pt x="128" y="230"/>
                  </a:lnTo>
                  <a:lnTo>
                    <a:pt x="129" y="230"/>
                  </a:lnTo>
                  <a:lnTo>
                    <a:pt x="129" y="229"/>
                  </a:lnTo>
                  <a:lnTo>
                    <a:pt x="129" y="229"/>
                  </a:lnTo>
                  <a:close/>
                  <a:moveTo>
                    <a:pt x="231" y="71"/>
                  </a:move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69"/>
                  </a:lnTo>
                  <a:lnTo>
                    <a:pt x="231" y="69"/>
                  </a:lnTo>
                  <a:lnTo>
                    <a:pt x="231" y="71"/>
                  </a:lnTo>
                  <a:lnTo>
                    <a:pt x="231" y="71"/>
                  </a:lnTo>
                  <a:lnTo>
                    <a:pt x="231" y="71"/>
                  </a:lnTo>
                  <a:close/>
                  <a:moveTo>
                    <a:pt x="79" y="335"/>
                  </a:moveTo>
                  <a:lnTo>
                    <a:pt x="79" y="335"/>
                  </a:lnTo>
                  <a:lnTo>
                    <a:pt x="81" y="335"/>
                  </a:lnTo>
                  <a:lnTo>
                    <a:pt x="81" y="335"/>
                  </a:lnTo>
                  <a:lnTo>
                    <a:pt x="81" y="334"/>
                  </a:lnTo>
                  <a:lnTo>
                    <a:pt x="81" y="334"/>
                  </a:lnTo>
                  <a:lnTo>
                    <a:pt x="79" y="335"/>
                  </a:lnTo>
                  <a:lnTo>
                    <a:pt x="79" y="335"/>
                  </a:lnTo>
                  <a:close/>
                  <a:moveTo>
                    <a:pt x="72" y="328"/>
                  </a:moveTo>
                  <a:lnTo>
                    <a:pt x="72" y="328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1" y="327"/>
                  </a:lnTo>
                  <a:lnTo>
                    <a:pt x="72" y="328"/>
                  </a:lnTo>
                  <a:lnTo>
                    <a:pt x="72" y="328"/>
                  </a:lnTo>
                  <a:close/>
                  <a:moveTo>
                    <a:pt x="301" y="88"/>
                  </a:moveTo>
                  <a:lnTo>
                    <a:pt x="301" y="88"/>
                  </a:lnTo>
                  <a:lnTo>
                    <a:pt x="300" y="88"/>
                  </a:lnTo>
                  <a:lnTo>
                    <a:pt x="300" y="88"/>
                  </a:lnTo>
                  <a:lnTo>
                    <a:pt x="301" y="88"/>
                  </a:lnTo>
                  <a:lnTo>
                    <a:pt x="301" y="88"/>
                  </a:lnTo>
                  <a:close/>
                  <a:moveTo>
                    <a:pt x="264" y="112"/>
                  </a:moveTo>
                  <a:lnTo>
                    <a:pt x="264" y="112"/>
                  </a:lnTo>
                  <a:lnTo>
                    <a:pt x="264" y="111"/>
                  </a:lnTo>
                  <a:lnTo>
                    <a:pt x="264" y="111"/>
                  </a:lnTo>
                  <a:lnTo>
                    <a:pt x="264" y="112"/>
                  </a:lnTo>
                  <a:lnTo>
                    <a:pt x="264" y="112"/>
                  </a:lnTo>
                  <a:close/>
                  <a:moveTo>
                    <a:pt x="261" y="143"/>
                  </a:moveTo>
                  <a:lnTo>
                    <a:pt x="261" y="143"/>
                  </a:lnTo>
                  <a:lnTo>
                    <a:pt x="263" y="143"/>
                  </a:lnTo>
                  <a:lnTo>
                    <a:pt x="263" y="143"/>
                  </a:lnTo>
                  <a:lnTo>
                    <a:pt x="261" y="143"/>
                  </a:lnTo>
                  <a:lnTo>
                    <a:pt x="261" y="143"/>
                  </a:lnTo>
                  <a:lnTo>
                    <a:pt x="261" y="143"/>
                  </a:lnTo>
                  <a:close/>
                  <a:moveTo>
                    <a:pt x="82" y="302"/>
                  </a:moveTo>
                  <a:lnTo>
                    <a:pt x="82" y="302"/>
                  </a:lnTo>
                  <a:lnTo>
                    <a:pt x="82" y="302"/>
                  </a:lnTo>
                  <a:lnTo>
                    <a:pt x="82" y="302"/>
                  </a:lnTo>
                  <a:lnTo>
                    <a:pt x="84" y="301"/>
                  </a:lnTo>
                  <a:lnTo>
                    <a:pt x="84" y="301"/>
                  </a:lnTo>
                  <a:lnTo>
                    <a:pt x="82" y="301"/>
                  </a:lnTo>
                  <a:lnTo>
                    <a:pt x="82" y="301"/>
                  </a:lnTo>
                  <a:lnTo>
                    <a:pt x="82" y="302"/>
                  </a:lnTo>
                  <a:lnTo>
                    <a:pt x="82" y="302"/>
                  </a:lnTo>
                  <a:close/>
                  <a:moveTo>
                    <a:pt x="89" y="304"/>
                  </a:moveTo>
                  <a:lnTo>
                    <a:pt x="89" y="304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5"/>
                  </a:lnTo>
                  <a:lnTo>
                    <a:pt x="89" y="304"/>
                  </a:lnTo>
                  <a:lnTo>
                    <a:pt x="89" y="304"/>
                  </a:lnTo>
                  <a:close/>
                  <a:moveTo>
                    <a:pt x="153" y="233"/>
                  </a:moveTo>
                  <a:lnTo>
                    <a:pt x="153" y="233"/>
                  </a:lnTo>
                  <a:lnTo>
                    <a:pt x="153" y="234"/>
                  </a:lnTo>
                  <a:lnTo>
                    <a:pt x="155" y="234"/>
                  </a:lnTo>
                  <a:lnTo>
                    <a:pt x="155" y="234"/>
                  </a:lnTo>
                  <a:lnTo>
                    <a:pt x="153" y="233"/>
                  </a:lnTo>
                  <a:lnTo>
                    <a:pt x="153" y="233"/>
                  </a:lnTo>
                  <a:close/>
                  <a:moveTo>
                    <a:pt x="298" y="57"/>
                  </a:moveTo>
                  <a:lnTo>
                    <a:pt x="298" y="57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300" y="55"/>
                  </a:lnTo>
                  <a:lnTo>
                    <a:pt x="298" y="57"/>
                  </a:lnTo>
                  <a:lnTo>
                    <a:pt x="298" y="57"/>
                  </a:lnTo>
                  <a:close/>
                  <a:moveTo>
                    <a:pt x="112" y="256"/>
                  </a:moveTo>
                  <a:lnTo>
                    <a:pt x="112" y="256"/>
                  </a:lnTo>
                  <a:lnTo>
                    <a:pt x="113" y="254"/>
                  </a:lnTo>
                  <a:lnTo>
                    <a:pt x="113" y="254"/>
                  </a:lnTo>
                  <a:lnTo>
                    <a:pt x="112" y="254"/>
                  </a:lnTo>
                  <a:lnTo>
                    <a:pt x="112" y="256"/>
                  </a:lnTo>
                  <a:lnTo>
                    <a:pt x="112" y="256"/>
                  </a:lnTo>
                  <a:close/>
                  <a:moveTo>
                    <a:pt x="78" y="322"/>
                  </a:moveTo>
                  <a:lnTo>
                    <a:pt x="78" y="322"/>
                  </a:lnTo>
                  <a:lnTo>
                    <a:pt x="79" y="321"/>
                  </a:lnTo>
                  <a:lnTo>
                    <a:pt x="78" y="321"/>
                  </a:lnTo>
                  <a:lnTo>
                    <a:pt x="78" y="321"/>
                  </a:lnTo>
                  <a:lnTo>
                    <a:pt x="78" y="322"/>
                  </a:lnTo>
                  <a:lnTo>
                    <a:pt x="78" y="322"/>
                  </a:lnTo>
                  <a:close/>
                  <a:moveTo>
                    <a:pt x="274" y="146"/>
                  </a:moveTo>
                  <a:lnTo>
                    <a:pt x="274" y="146"/>
                  </a:lnTo>
                  <a:lnTo>
                    <a:pt x="274" y="148"/>
                  </a:lnTo>
                  <a:lnTo>
                    <a:pt x="274" y="148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5" y="145"/>
                  </a:lnTo>
                  <a:lnTo>
                    <a:pt x="274" y="146"/>
                  </a:lnTo>
                  <a:lnTo>
                    <a:pt x="274" y="146"/>
                  </a:lnTo>
                  <a:close/>
                  <a:moveTo>
                    <a:pt x="271" y="64"/>
                  </a:moveTo>
                  <a:lnTo>
                    <a:pt x="271" y="64"/>
                  </a:lnTo>
                  <a:lnTo>
                    <a:pt x="271" y="64"/>
                  </a:lnTo>
                  <a:lnTo>
                    <a:pt x="271" y="64"/>
                  </a:lnTo>
                  <a:lnTo>
                    <a:pt x="270" y="65"/>
                  </a:lnTo>
                  <a:lnTo>
                    <a:pt x="270" y="65"/>
                  </a:lnTo>
                  <a:lnTo>
                    <a:pt x="271" y="64"/>
                  </a:lnTo>
                  <a:lnTo>
                    <a:pt x="271" y="64"/>
                  </a:lnTo>
                  <a:close/>
                  <a:moveTo>
                    <a:pt x="72" y="234"/>
                  </a:moveTo>
                  <a:lnTo>
                    <a:pt x="72" y="234"/>
                  </a:lnTo>
                  <a:lnTo>
                    <a:pt x="72" y="234"/>
                  </a:lnTo>
                  <a:lnTo>
                    <a:pt x="72" y="234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6"/>
                  </a:lnTo>
                  <a:lnTo>
                    <a:pt x="72" y="234"/>
                  </a:lnTo>
                  <a:lnTo>
                    <a:pt x="72" y="234"/>
                  </a:lnTo>
                  <a:close/>
                  <a:moveTo>
                    <a:pt x="169" y="237"/>
                  </a:moveTo>
                  <a:lnTo>
                    <a:pt x="169" y="237"/>
                  </a:lnTo>
                  <a:lnTo>
                    <a:pt x="169" y="237"/>
                  </a:lnTo>
                  <a:lnTo>
                    <a:pt x="169" y="237"/>
                  </a:lnTo>
                  <a:lnTo>
                    <a:pt x="167" y="236"/>
                  </a:lnTo>
                  <a:lnTo>
                    <a:pt x="167" y="236"/>
                  </a:lnTo>
                  <a:lnTo>
                    <a:pt x="167" y="237"/>
                  </a:lnTo>
                  <a:lnTo>
                    <a:pt x="167" y="237"/>
                  </a:lnTo>
                  <a:lnTo>
                    <a:pt x="169" y="237"/>
                  </a:lnTo>
                  <a:lnTo>
                    <a:pt x="169" y="237"/>
                  </a:lnTo>
                  <a:close/>
                  <a:moveTo>
                    <a:pt x="237" y="192"/>
                  </a:moveTo>
                  <a:lnTo>
                    <a:pt x="237" y="192"/>
                  </a:lnTo>
                  <a:lnTo>
                    <a:pt x="237" y="192"/>
                  </a:lnTo>
                  <a:lnTo>
                    <a:pt x="237" y="192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6" y="193"/>
                  </a:lnTo>
                  <a:lnTo>
                    <a:pt x="237" y="192"/>
                  </a:lnTo>
                  <a:lnTo>
                    <a:pt x="237" y="192"/>
                  </a:lnTo>
                  <a:close/>
                  <a:moveTo>
                    <a:pt x="40" y="295"/>
                  </a:moveTo>
                  <a:lnTo>
                    <a:pt x="40" y="295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7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lnTo>
                    <a:pt x="40" y="295"/>
                  </a:lnTo>
                  <a:close/>
                  <a:moveTo>
                    <a:pt x="109" y="244"/>
                  </a:moveTo>
                  <a:lnTo>
                    <a:pt x="109" y="244"/>
                  </a:lnTo>
                  <a:lnTo>
                    <a:pt x="109" y="246"/>
                  </a:lnTo>
                  <a:lnTo>
                    <a:pt x="109" y="246"/>
                  </a:lnTo>
                  <a:lnTo>
                    <a:pt x="109" y="244"/>
                  </a:lnTo>
                  <a:lnTo>
                    <a:pt x="109" y="244"/>
                  </a:lnTo>
                  <a:close/>
                  <a:moveTo>
                    <a:pt x="260" y="58"/>
                  </a:moveTo>
                  <a:lnTo>
                    <a:pt x="260" y="58"/>
                  </a:lnTo>
                  <a:lnTo>
                    <a:pt x="261" y="57"/>
                  </a:lnTo>
                  <a:lnTo>
                    <a:pt x="261" y="57"/>
                  </a:lnTo>
                  <a:lnTo>
                    <a:pt x="260" y="58"/>
                  </a:lnTo>
                  <a:lnTo>
                    <a:pt x="260" y="58"/>
                  </a:lnTo>
                  <a:close/>
                  <a:moveTo>
                    <a:pt x="244" y="148"/>
                  </a:moveTo>
                  <a:lnTo>
                    <a:pt x="244" y="148"/>
                  </a:lnTo>
                  <a:lnTo>
                    <a:pt x="243" y="148"/>
                  </a:lnTo>
                  <a:lnTo>
                    <a:pt x="243" y="148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3" y="149"/>
                  </a:lnTo>
                  <a:lnTo>
                    <a:pt x="244" y="148"/>
                  </a:lnTo>
                  <a:lnTo>
                    <a:pt x="244" y="148"/>
                  </a:lnTo>
                  <a:close/>
                  <a:moveTo>
                    <a:pt x="85" y="236"/>
                  </a:moveTo>
                  <a:lnTo>
                    <a:pt x="85" y="236"/>
                  </a:lnTo>
                  <a:lnTo>
                    <a:pt x="84" y="237"/>
                  </a:lnTo>
                  <a:lnTo>
                    <a:pt x="84" y="237"/>
                  </a:lnTo>
                  <a:lnTo>
                    <a:pt x="85" y="237"/>
                  </a:lnTo>
                  <a:lnTo>
                    <a:pt x="85" y="236"/>
                  </a:lnTo>
                  <a:lnTo>
                    <a:pt x="85" y="236"/>
                  </a:lnTo>
                  <a:close/>
                  <a:moveTo>
                    <a:pt x="318" y="86"/>
                  </a:moveTo>
                  <a:lnTo>
                    <a:pt x="318" y="86"/>
                  </a:lnTo>
                  <a:lnTo>
                    <a:pt x="318" y="88"/>
                  </a:lnTo>
                  <a:lnTo>
                    <a:pt x="318" y="88"/>
                  </a:lnTo>
                  <a:lnTo>
                    <a:pt x="319" y="88"/>
                  </a:lnTo>
                  <a:lnTo>
                    <a:pt x="319" y="88"/>
                  </a:lnTo>
                  <a:lnTo>
                    <a:pt x="318" y="86"/>
                  </a:lnTo>
                  <a:lnTo>
                    <a:pt x="318" y="86"/>
                  </a:lnTo>
                  <a:close/>
                  <a:moveTo>
                    <a:pt x="302" y="15"/>
                  </a:moveTo>
                  <a:lnTo>
                    <a:pt x="302" y="15"/>
                  </a:lnTo>
                  <a:lnTo>
                    <a:pt x="302" y="15"/>
                  </a:lnTo>
                  <a:lnTo>
                    <a:pt x="302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1" y="15"/>
                  </a:lnTo>
                  <a:lnTo>
                    <a:pt x="302" y="15"/>
                  </a:lnTo>
                  <a:lnTo>
                    <a:pt x="302" y="15"/>
                  </a:lnTo>
                  <a:close/>
                  <a:moveTo>
                    <a:pt x="150" y="243"/>
                  </a:moveTo>
                  <a:lnTo>
                    <a:pt x="150" y="243"/>
                  </a:lnTo>
                  <a:lnTo>
                    <a:pt x="152" y="244"/>
                  </a:lnTo>
                  <a:lnTo>
                    <a:pt x="152" y="244"/>
                  </a:lnTo>
                  <a:lnTo>
                    <a:pt x="152" y="243"/>
                  </a:lnTo>
                  <a:lnTo>
                    <a:pt x="150" y="243"/>
                  </a:lnTo>
                  <a:lnTo>
                    <a:pt x="150" y="243"/>
                  </a:lnTo>
                  <a:close/>
                  <a:moveTo>
                    <a:pt x="109" y="258"/>
                  </a:moveTo>
                  <a:lnTo>
                    <a:pt x="109" y="258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60"/>
                  </a:lnTo>
                  <a:lnTo>
                    <a:pt x="109" y="258"/>
                  </a:lnTo>
                  <a:lnTo>
                    <a:pt x="109" y="258"/>
                  </a:lnTo>
                  <a:close/>
                  <a:moveTo>
                    <a:pt x="285" y="82"/>
                  </a:move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lnTo>
                    <a:pt x="285" y="82"/>
                  </a:lnTo>
                  <a:close/>
                  <a:moveTo>
                    <a:pt x="72" y="278"/>
                  </a:move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lnTo>
                    <a:pt x="72" y="278"/>
                  </a:lnTo>
                  <a:close/>
                  <a:moveTo>
                    <a:pt x="65" y="338"/>
                  </a:moveTo>
                  <a:lnTo>
                    <a:pt x="65" y="338"/>
                  </a:lnTo>
                  <a:lnTo>
                    <a:pt x="64" y="338"/>
                  </a:lnTo>
                  <a:lnTo>
                    <a:pt x="64" y="338"/>
                  </a:lnTo>
                  <a:lnTo>
                    <a:pt x="65" y="338"/>
                  </a:lnTo>
                  <a:lnTo>
                    <a:pt x="65" y="338"/>
                  </a:lnTo>
                  <a:close/>
                  <a:moveTo>
                    <a:pt x="238" y="72"/>
                  </a:moveTo>
                  <a:lnTo>
                    <a:pt x="238" y="72"/>
                  </a:lnTo>
                  <a:lnTo>
                    <a:pt x="238" y="72"/>
                  </a:lnTo>
                  <a:lnTo>
                    <a:pt x="238" y="72"/>
                  </a:lnTo>
                  <a:lnTo>
                    <a:pt x="237" y="71"/>
                  </a:lnTo>
                  <a:lnTo>
                    <a:pt x="237" y="71"/>
                  </a:lnTo>
                  <a:lnTo>
                    <a:pt x="237" y="72"/>
                  </a:lnTo>
                  <a:lnTo>
                    <a:pt x="237" y="72"/>
                  </a:lnTo>
                  <a:lnTo>
                    <a:pt x="238" y="72"/>
                  </a:lnTo>
                  <a:lnTo>
                    <a:pt x="238" y="72"/>
                  </a:lnTo>
                  <a:close/>
                  <a:moveTo>
                    <a:pt x="301" y="51"/>
                  </a:moveTo>
                  <a:lnTo>
                    <a:pt x="301" y="51"/>
                  </a:lnTo>
                  <a:lnTo>
                    <a:pt x="302" y="51"/>
                  </a:lnTo>
                  <a:lnTo>
                    <a:pt x="302" y="49"/>
                  </a:lnTo>
                  <a:lnTo>
                    <a:pt x="302" y="49"/>
                  </a:lnTo>
                  <a:lnTo>
                    <a:pt x="301" y="51"/>
                  </a:lnTo>
                  <a:lnTo>
                    <a:pt x="301" y="51"/>
                  </a:lnTo>
                  <a:close/>
                  <a:moveTo>
                    <a:pt x="45" y="334"/>
                  </a:moveTo>
                  <a:lnTo>
                    <a:pt x="45" y="334"/>
                  </a:lnTo>
                  <a:lnTo>
                    <a:pt x="45" y="334"/>
                  </a:lnTo>
                  <a:lnTo>
                    <a:pt x="45" y="334"/>
                  </a:lnTo>
                  <a:lnTo>
                    <a:pt x="45" y="335"/>
                  </a:lnTo>
                  <a:lnTo>
                    <a:pt x="45" y="335"/>
                  </a:lnTo>
                  <a:lnTo>
                    <a:pt x="45" y="334"/>
                  </a:lnTo>
                  <a:lnTo>
                    <a:pt x="45" y="334"/>
                  </a:lnTo>
                  <a:close/>
                  <a:moveTo>
                    <a:pt x="308" y="76"/>
                  </a:move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lnTo>
                    <a:pt x="308" y="76"/>
                  </a:lnTo>
                  <a:close/>
                  <a:moveTo>
                    <a:pt x="256" y="173"/>
                  </a:moveTo>
                  <a:lnTo>
                    <a:pt x="256" y="173"/>
                  </a:lnTo>
                  <a:lnTo>
                    <a:pt x="256" y="173"/>
                  </a:lnTo>
                  <a:lnTo>
                    <a:pt x="256" y="173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5"/>
                  </a:lnTo>
                  <a:lnTo>
                    <a:pt x="256" y="173"/>
                  </a:lnTo>
                  <a:lnTo>
                    <a:pt x="256" y="173"/>
                  </a:lnTo>
                  <a:close/>
                  <a:moveTo>
                    <a:pt x="40" y="328"/>
                  </a:moveTo>
                  <a:lnTo>
                    <a:pt x="40" y="328"/>
                  </a:lnTo>
                  <a:lnTo>
                    <a:pt x="41" y="328"/>
                  </a:lnTo>
                  <a:lnTo>
                    <a:pt x="41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lnTo>
                    <a:pt x="40" y="328"/>
                  </a:lnTo>
                  <a:close/>
                  <a:moveTo>
                    <a:pt x="85" y="250"/>
                  </a:moveTo>
                  <a:lnTo>
                    <a:pt x="85" y="250"/>
                  </a:lnTo>
                  <a:lnTo>
                    <a:pt x="84" y="250"/>
                  </a:lnTo>
                  <a:lnTo>
                    <a:pt x="85" y="251"/>
                  </a:lnTo>
                  <a:lnTo>
                    <a:pt x="85" y="251"/>
                  </a:lnTo>
                  <a:lnTo>
                    <a:pt x="85" y="250"/>
                  </a:lnTo>
                  <a:lnTo>
                    <a:pt x="85" y="250"/>
                  </a:lnTo>
                  <a:close/>
                  <a:moveTo>
                    <a:pt x="116" y="226"/>
                  </a:move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lnTo>
                    <a:pt x="116" y="226"/>
                  </a:lnTo>
                  <a:close/>
                  <a:moveTo>
                    <a:pt x="79" y="221"/>
                  </a:moveTo>
                  <a:lnTo>
                    <a:pt x="79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81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lnTo>
                    <a:pt x="79" y="221"/>
                  </a:lnTo>
                  <a:close/>
                  <a:moveTo>
                    <a:pt x="61" y="283"/>
                  </a:moveTo>
                  <a:lnTo>
                    <a:pt x="61" y="283"/>
                  </a:lnTo>
                  <a:lnTo>
                    <a:pt x="61" y="283"/>
                  </a:lnTo>
                  <a:lnTo>
                    <a:pt x="61" y="283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4"/>
                  </a:lnTo>
                  <a:lnTo>
                    <a:pt x="61" y="283"/>
                  </a:lnTo>
                  <a:lnTo>
                    <a:pt x="61" y="283"/>
                  </a:lnTo>
                  <a:close/>
                  <a:moveTo>
                    <a:pt x="160" y="236"/>
                  </a:move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4"/>
                  </a:lnTo>
                  <a:lnTo>
                    <a:pt x="160" y="234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lnTo>
                    <a:pt x="160" y="236"/>
                  </a:lnTo>
                  <a:close/>
                  <a:moveTo>
                    <a:pt x="229" y="177"/>
                  </a:moveTo>
                  <a:lnTo>
                    <a:pt x="229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30" y="177"/>
                  </a:lnTo>
                  <a:lnTo>
                    <a:pt x="229" y="177"/>
                  </a:lnTo>
                  <a:lnTo>
                    <a:pt x="229" y="177"/>
                  </a:lnTo>
                  <a:close/>
                  <a:moveTo>
                    <a:pt x="290" y="89"/>
                  </a:move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lnTo>
                    <a:pt x="290" y="89"/>
                  </a:lnTo>
                  <a:close/>
                  <a:moveTo>
                    <a:pt x="112" y="206"/>
                  </a:moveTo>
                  <a:lnTo>
                    <a:pt x="112" y="206"/>
                  </a:lnTo>
                  <a:lnTo>
                    <a:pt x="112" y="206"/>
                  </a:lnTo>
                  <a:lnTo>
                    <a:pt x="112" y="206"/>
                  </a:lnTo>
                  <a:lnTo>
                    <a:pt x="111" y="206"/>
                  </a:lnTo>
                  <a:lnTo>
                    <a:pt x="111" y="206"/>
                  </a:lnTo>
                  <a:lnTo>
                    <a:pt x="111" y="207"/>
                  </a:lnTo>
                  <a:lnTo>
                    <a:pt x="111" y="207"/>
                  </a:lnTo>
                  <a:lnTo>
                    <a:pt x="112" y="206"/>
                  </a:lnTo>
                  <a:lnTo>
                    <a:pt x="112" y="206"/>
                  </a:lnTo>
                  <a:close/>
                  <a:moveTo>
                    <a:pt x="334" y="101"/>
                  </a:moveTo>
                  <a:lnTo>
                    <a:pt x="334" y="101"/>
                  </a:lnTo>
                  <a:lnTo>
                    <a:pt x="334" y="101"/>
                  </a:lnTo>
                  <a:lnTo>
                    <a:pt x="334" y="101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101"/>
                  </a:lnTo>
                  <a:lnTo>
                    <a:pt x="334" y="101"/>
                  </a:lnTo>
                  <a:close/>
                  <a:moveTo>
                    <a:pt x="75" y="183"/>
                  </a:moveTo>
                  <a:lnTo>
                    <a:pt x="75" y="183"/>
                  </a:lnTo>
                  <a:lnTo>
                    <a:pt x="75" y="183"/>
                  </a:lnTo>
                  <a:lnTo>
                    <a:pt x="75" y="183"/>
                  </a:lnTo>
                  <a:lnTo>
                    <a:pt x="76" y="183"/>
                  </a:lnTo>
                  <a:lnTo>
                    <a:pt x="76" y="183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5" y="183"/>
                  </a:lnTo>
                  <a:lnTo>
                    <a:pt x="75" y="183"/>
                  </a:lnTo>
                  <a:close/>
                  <a:moveTo>
                    <a:pt x="72" y="186"/>
                  </a:moveTo>
                  <a:lnTo>
                    <a:pt x="72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2" y="184"/>
                  </a:lnTo>
                  <a:lnTo>
                    <a:pt x="72" y="186"/>
                  </a:lnTo>
                  <a:lnTo>
                    <a:pt x="72" y="18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0919701" y="5528819"/>
            <a:ext cx="1045633" cy="996951"/>
            <a:chOff x="4256088" y="1033463"/>
            <a:chExt cx="784225" cy="747713"/>
          </a:xfrm>
        </p:grpSpPr>
        <p:sp>
          <p:nvSpPr>
            <p:cNvPr id="35" name="Freeform 102"/>
            <p:cNvSpPr>
              <a:spLocks/>
            </p:cNvSpPr>
            <p:nvPr/>
          </p:nvSpPr>
          <p:spPr bwMode="auto">
            <a:xfrm>
              <a:off x="4311651" y="1282700"/>
              <a:ext cx="34925" cy="166688"/>
            </a:xfrm>
            <a:custGeom>
              <a:avLst/>
              <a:gdLst/>
              <a:ahLst/>
              <a:cxnLst>
                <a:cxn ang="0">
                  <a:pos x="48" y="21"/>
                </a:cxn>
                <a:cxn ang="0">
                  <a:pos x="48" y="21"/>
                </a:cxn>
                <a:cxn ang="0">
                  <a:pos x="39" y="33"/>
                </a:cxn>
                <a:cxn ang="0">
                  <a:pos x="30" y="48"/>
                </a:cxn>
                <a:cxn ang="0">
                  <a:pos x="24" y="63"/>
                </a:cxn>
                <a:cxn ang="0">
                  <a:pos x="18" y="80"/>
                </a:cxn>
                <a:cxn ang="0">
                  <a:pos x="14" y="98"/>
                </a:cxn>
                <a:cxn ang="0">
                  <a:pos x="11" y="116"/>
                </a:cxn>
                <a:cxn ang="0">
                  <a:pos x="10" y="135"/>
                </a:cxn>
                <a:cxn ang="0">
                  <a:pos x="9" y="154"/>
                </a:cxn>
                <a:cxn ang="0">
                  <a:pos x="9" y="174"/>
                </a:cxn>
                <a:cxn ang="0">
                  <a:pos x="10" y="194"/>
                </a:cxn>
                <a:cxn ang="0">
                  <a:pos x="13" y="235"/>
                </a:cxn>
                <a:cxn ang="0">
                  <a:pos x="21" y="315"/>
                </a:cxn>
                <a:cxn ang="0">
                  <a:pos x="21" y="315"/>
                </a:cxn>
                <a:cxn ang="0">
                  <a:pos x="17" y="301"/>
                </a:cxn>
                <a:cxn ang="0">
                  <a:pos x="14" y="285"/>
                </a:cxn>
                <a:cxn ang="0">
                  <a:pos x="10" y="268"/>
                </a:cxn>
                <a:cxn ang="0">
                  <a:pos x="6" y="250"/>
                </a:cxn>
                <a:cxn ang="0">
                  <a:pos x="4" y="230"/>
                </a:cxn>
                <a:cxn ang="0">
                  <a:pos x="2" y="210"/>
                </a:cxn>
                <a:cxn ang="0">
                  <a:pos x="0" y="190"/>
                </a:cxn>
                <a:cxn ang="0">
                  <a:pos x="0" y="169"/>
                </a:cxn>
                <a:cxn ang="0">
                  <a:pos x="0" y="149"/>
                </a:cxn>
                <a:cxn ang="0">
                  <a:pos x="0" y="129"/>
                </a:cxn>
                <a:cxn ang="0">
                  <a:pos x="2" y="109"/>
                </a:cxn>
                <a:cxn ang="0">
                  <a:pos x="5" y="90"/>
                </a:cxn>
                <a:cxn ang="0">
                  <a:pos x="9" y="73"/>
                </a:cxn>
                <a:cxn ang="0">
                  <a:pos x="14" y="56"/>
                </a:cxn>
                <a:cxn ang="0">
                  <a:pos x="19" y="41"/>
                </a:cxn>
                <a:cxn ang="0">
                  <a:pos x="27" y="27"/>
                </a:cxn>
                <a:cxn ang="0">
                  <a:pos x="27" y="27"/>
                </a:cxn>
                <a:cxn ang="0">
                  <a:pos x="34" y="19"/>
                </a:cxn>
                <a:cxn ang="0">
                  <a:pos x="41" y="13"/>
                </a:cxn>
                <a:cxn ang="0">
                  <a:pos x="48" y="7"/>
                </a:cxn>
                <a:cxn ang="0">
                  <a:pos x="55" y="2"/>
                </a:cxn>
                <a:cxn ang="0">
                  <a:pos x="58" y="1"/>
                </a:cxn>
                <a:cxn ang="0">
                  <a:pos x="61" y="0"/>
                </a:cxn>
                <a:cxn ang="0">
                  <a:pos x="63" y="1"/>
                </a:cxn>
                <a:cxn ang="0">
                  <a:pos x="65" y="2"/>
                </a:cxn>
                <a:cxn ang="0">
                  <a:pos x="66" y="6"/>
                </a:cxn>
                <a:cxn ang="0">
                  <a:pos x="66" y="10"/>
                </a:cxn>
                <a:cxn ang="0">
                  <a:pos x="66" y="10"/>
                </a:cxn>
                <a:cxn ang="0">
                  <a:pos x="65" y="12"/>
                </a:cxn>
                <a:cxn ang="0">
                  <a:pos x="65" y="15"/>
                </a:cxn>
                <a:cxn ang="0">
                  <a:pos x="63" y="16"/>
                </a:cxn>
                <a:cxn ang="0">
                  <a:pos x="61" y="17"/>
                </a:cxn>
                <a:cxn ang="0">
                  <a:pos x="56" y="18"/>
                </a:cxn>
                <a:cxn ang="0">
                  <a:pos x="48" y="21"/>
                </a:cxn>
                <a:cxn ang="0">
                  <a:pos x="48" y="21"/>
                </a:cxn>
              </a:cxnLst>
              <a:rect l="0" t="0" r="r" b="b"/>
              <a:pathLst>
                <a:path w="66" h="315">
                  <a:moveTo>
                    <a:pt x="48" y="21"/>
                  </a:moveTo>
                  <a:lnTo>
                    <a:pt x="48" y="21"/>
                  </a:lnTo>
                  <a:lnTo>
                    <a:pt x="39" y="33"/>
                  </a:lnTo>
                  <a:lnTo>
                    <a:pt x="30" y="48"/>
                  </a:lnTo>
                  <a:lnTo>
                    <a:pt x="24" y="63"/>
                  </a:lnTo>
                  <a:lnTo>
                    <a:pt x="18" y="80"/>
                  </a:lnTo>
                  <a:lnTo>
                    <a:pt x="14" y="98"/>
                  </a:lnTo>
                  <a:lnTo>
                    <a:pt x="11" y="116"/>
                  </a:lnTo>
                  <a:lnTo>
                    <a:pt x="10" y="135"/>
                  </a:lnTo>
                  <a:lnTo>
                    <a:pt x="9" y="154"/>
                  </a:lnTo>
                  <a:lnTo>
                    <a:pt x="9" y="174"/>
                  </a:lnTo>
                  <a:lnTo>
                    <a:pt x="10" y="194"/>
                  </a:lnTo>
                  <a:lnTo>
                    <a:pt x="13" y="235"/>
                  </a:lnTo>
                  <a:lnTo>
                    <a:pt x="21" y="315"/>
                  </a:lnTo>
                  <a:lnTo>
                    <a:pt x="21" y="315"/>
                  </a:lnTo>
                  <a:lnTo>
                    <a:pt x="17" y="301"/>
                  </a:lnTo>
                  <a:lnTo>
                    <a:pt x="14" y="285"/>
                  </a:lnTo>
                  <a:lnTo>
                    <a:pt x="10" y="268"/>
                  </a:lnTo>
                  <a:lnTo>
                    <a:pt x="6" y="250"/>
                  </a:lnTo>
                  <a:lnTo>
                    <a:pt x="4" y="230"/>
                  </a:lnTo>
                  <a:lnTo>
                    <a:pt x="2" y="210"/>
                  </a:lnTo>
                  <a:lnTo>
                    <a:pt x="0" y="190"/>
                  </a:lnTo>
                  <a:lnTo>
                    <a:pt x="0" y="169"/>
                  </a:lnTo>
                  <a:lnTo>
                    <a:pt x="0" y="149"/>
                  </a:lnTo>
                  <a:lnTo>
                    <a:pt x="0" y="129"/>
                  </a:lnTo>
                  <a:lnTo>
                    <a:pt x="2" y="109"/>
                  </a:lnTo>
                  <a:lnTo>
                    <a:pt x="5" y="90"/>
                  </a:lnTo>
                  <a:lnTo>
                    <a:pt x="9" y="73"/>
                  </a:lnTo>
                  <a:lnTo>
                    <a:pt x="14" y="56"/>
                  </a:lnTo>
                  <a:lnTo>
                    <a:pt x="19" y="41"/>
                  </a:lnTo>
                  <a:lnTo>
                    <a:pt x="27" y="27"/>
                  </a:lnTo>
                  <a:lnTo>
                    <a:pt x="27" y="27"/>
                  </a:lnTo>
                  <a:lnTo>
                    <a:pt x="34" y="19"/>
                  </a:lnTo>
                  <a:lnTo>
                    <a:pt x="41" y="13"/>
                  </a:lnTo>
                  <a:lnTo>
                    <a:pt x="48" y="7"/>
                  </a:lnTo>
                  <a:lnTo>
                    <a:pt x="55" y="2"/>
                  </a:lnTo>
                  <a:lnTo>
                    <a:pt x="58" y="1"/>
                  </a:lnTo>
                  <a:lnTo>
                    <a:pt x="61" y="0"/>
                  </a:lnTo>
                  <a:lnTo>
                    <a:pt x="63" y="1"/>
                  </a:lnTo>
                  <a:lnTo>
                    <a:pt x="65" y="2"/>
                  </a:lnTo>
                  <a:lnTo>
                    <a:pt x="66" y="6"/>
                  </a:lnTo>
                  <a:lnTo>
                    <a:pt x="66" y="10"/>
                  </a:lnTo>
                  <a:lnTo>
                    <a:pt x="66" y="10"/>
                  </a:lnTo>
                  <a:lnTo>
                    <a:pt x="65" y="12"/>
                  </a:lnTo>
                  <a:lnTo>
                    <a:pt x="65" y="15"/>
                  </a:lnTo>
                  <a:lnTo>
                    <a:pt x="63" y="16"/>
                  </a:lnTo>
                  <a:lnTo>
                    <a:pt x="61" y="17"/>
                  </a:lnTo>
                  <a:lnTo>
                    <a:pt x="56" y="18"/>
                  </a:lnTo>
                  <a:lnTo>
                    <a:pt x="48" y="21"/>
                  </a:lnTo>
                  <a:lnTo>
                    <a:pt x="48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6" name="Freeform 103"/>
            <p:cNvSpPr>
              <a:spLocks noEditPoints="1"/>
            </p:cNvSpPr>
            <p:nvPr/>
          </p:nvSpPr>
          <p:spPr bwMode="auto">
            <a:xfrm>
              <a:off x="4733926" y="1322388"/>
              <a:ext cx="74613" cy="80963"/>
            </a:xfrm>
            <a:custGeom>
              <a:avLst/>
              <a:gdLst/>
              <a:ahLst/>
              <a:cxnLst>
                <a:cxn ang="0">
                  <a:pos x="38" y="0"/>
                </a:cxn>
                <a:cxn ang="0">
                  <a:pos x="66" y="9"/>
                </a:cxn>
                <a:cxn ang="0">
                  <a:pos x="90" y="23"/>
                </a:cxn>
                <a:cxn ang="0">
                  <a:pos x="111" y="42"/>
                </a:cxn>
                <a:cxn ang="0">
                  <a:pos x="127" y="64"/>
                </a:cxn>
                <a:cxn ang="0">
                  <a:pos x="129" y="73"/>
                </a:cxn>
                <a:cxn ang="0">
                  <a:pos x="137" y="98"/>
                </a:cxn>
                <a:cxn ang="0">
                  <a:pos x="141" y="114"/>
                </a:cxn>
                <a:cxn ang="0">
                  <a:pos x="138" y="130"/>
                </a:cxn>
                <a:cxn ang="0">
                  <a:pos x="135" y="135"/>
                </a:cxn>
                <a:cxn ang="0">
                  <a:pos x="124" y="144"/>
                </a:cxn>
                <a:cxn ang="0">
                  <a:pos x="109" y="150"/>
                </a:cxn>
                <a:cxn ang="0">
                  <a:pos x="95" y="153"/>
                </a:cxn>
                <a:cxn ang="0">
                  <a:pos x="91" y="153"/>
                </a:cxn>
                <a:cxn ang="0">
                  <a:pos x="78" y="149"/>
                </a:cxn>
                <a:cxn ang="0">
                  <a:pos x="48" y="130"/>
                </a:cxn>
                <a:cxn ang="0">
                  <a:pos x="35" y="118"/>
                </a:cxn>
                <a:cxn ang="0">
                  <a:pos x="24" y="104"/>
                </a:cxn>
                <a:cxn ang="0">
                  <a:pos x="10" y="75"/>
                </a:cxn>
                <a:cxn ang="0">
                  <a:pos x="7" y="60"/>
                </a:cxn>
                <a:cxn ang="0">
                  <a:pos x="3" y="48"/>
                </a:cxn>
                <a:cxn ang="0">
                  <a:pos x="0" y="41"/>
                </a:cxn>
                <a:cxn ang="0">
                  <a:pos x="0" y="37"/>
                </a:cxn>
                <a:cxn ang="0">
                  <a:pos x="5" y="20"/>
                </a:cxn>
                <a:cxn ang="0">
                  <a:pos x="18" y="2"/>
                </a:cxn>
                <a:cxn ang="0">
                  <a:pos x="23" y="3"/>
                </a:cxn>
                <a:cxn ang="0">
                  <a:pos x="32" y="0"/>
                </a:cxn>
                <a:cxn ang="0">
                  <a:pos x="38" y="0"/>
                </a:cxn>
                <a:cxn ang="0">
                  <a:pos x="24" y="24"/>
                </a:cxn>
                <a:cxn ang="0">
                  <a:pos x="21" y="39"/>
                </a:cxn>
                <a:cxn ang="0">
                  <a:pos x="23" y="57"/>
                </a:cxn>
                <a:cxn ang="0">
                  <a:pos x="30" y="76"/>
                </a:cxn>
                <a:cxn ang="0">
                  <a:pos x="40" y="94"/>
                </a:cxn>
                <a:cxn ang="0">
                  <a:pos x="53" y="110"/>
                </a:cxn>
                <a:cxn ang="0">
                  <a:pos x="68" y="123"/>
                </a:cxn>
                <a:cxn ang="0">
                  <a:pos x="85" y="131"/>
                </a:cxn>
                <a:cxn ang="0">
                  <a:pos x="103" y="132"/>
                </a:cxn>
                <a:cxn ang="0">
                  <a:pos x="90" y="98"/>
                </a:cxn>
                <a:cxn ang="0">
                  <a:pos x="74" y="65"/>
                </a:cxn>
                <a:cxn ang="0">
                  <a:pos x="58" y="45"/>
                </a:cxn>
                <a:cxn ang="0">
                  <a:pos x="46" y="34"/>
                </a:cxn>
                <a:cxn ang="0">
                  <a:pos x="32" y="26"/>
                </a:cxn>
                <a:cxn ang="0">
                  <a:pos x="24" y="24"/>
                </a:cxn>
                <a:cxn ang="0">
                  <a:pos x="113" y="118"/>
                </a:cxn>
                <a:cxn ang="0">
                  <a:pos x="114" y="104"/>
                </a:cxn>
                <a:cxn ang="0">
                  <a:pos x="112" y="89"/>
                </a:cxn>
                <a:cxn ang="0">
                  <a:pos x="100" y="61"/>
                </a:cxn>
                <a:cxn ang="0">
                  <a:pos x="82" y="39"/>
                </a:cxn>
                <a:cxn ang="0">
                  <a:pos x="70" y="31"/>
                </a:cxn>
                <a:cxn ang="0">
                  <a:pos x="59" y="27"/>
                </a:cxn>
                <a:cxn ang="0">
                  <a:pos x="67" y="37"/>
                </a:cxn>
                <a:cxn ang="0">
                  <a:pos x="82" y="57"/>
                </a:cxn>
                <a:cxn ang="0">
                  <a:pos x="101" y="93"/>
                </a:cxn>
                <a:cxn ang="0">
                  <a:pos x="113" y="118"/>
                </a:cxn>
              </a:cxnLst>
              <a:rect l="0" t="0" r="r" b="b"/>
              <a:pathLst>
                <a:path w="141" h="153">
                  <a:moveTo>
                    <a:pt x="38" y="0"/>
                  </a:moveTo>
                  <a:lnTo>
                    <a:pt x="38" y="0"/>
                  </a:lnTo>
                  <a:lnTo>
                    <a:pt x="52" y="3"/>
                  </a:lnTo>
                  <a:lnTo>
                    <a:pt x="66" y="9"/>
                  </a:lnTo>
                  <a:lnTo>
                    <a:pt x="78" y="15"/>
                  </a:lnTo>
                  <a:lnTo>
                    <a:pt x="90" y="23"/>
                  </a:lnTo>
                  <a:lnTo>
                    <a:pt x="101" y="32"/>
                  </a:lnTo>
                  <a:lnTo>
                    <a:pt x="111" y="42"/>
                  </a:lnTo>
                  <a:lnTo>
                    <a:pt x="120" y="53"/>
                  </a:lnTo>
                  <a:lnTo>
                    <a:pt x="127" y="64"/>
                  </a:lnTo>
                  <a:lnTo>
                    <a:pt x="127" y="64"/>
                  </a:lnTo>
                  <a:lnTo>
                    <a:pt x="129" y="73"/>
                  </a:lnTo>
                  <a:lnTo>
                    <a:pt x="131" y="82"/>
                  </a:lnTo>
                  <a:lnTo>
                    <a:pt x="137" y="98"/>
                  </a:lnTo>
                  <a:lnTo>
                    <a:pt x="140" y="105"/>
                  </a:lnTo>
                  <a:lnTo>
                    <a:pt x="141" y="114"/>
                  </a:lnTo>
                  <a:lnTo>
                    <a:pt x="141" y="121"/>
                  </a:lnTo>
                  <a:lnTo>
                    <a:pt x="138" y="130"/>
                  </a:lnTo>
                  <a:lnTo>
                    <a:pt x="138" y="130"/>
                  </a:lnTo>
                  <a:lnTo>
                    <a:pt x="135" y="135"/>
                  </a:lnTo>
                  <a:lnTo>
                    <a:pt x="130" y="140"/>
                  </a:lnTo>
                  <a:lnTo>
                    <a:pt x="124" y="144"/>
                  </a:lnTo>
                  <a:lnTo>
                    <a:pt x="116" y="148"/>
                  </a:lnTo>
                  <a:lnTo>
                    <a:pt x="109" y="150"/>
                  </a:lnTo>
                  <a:lnTo>
                    <a:pt x="101" y="152"/>
                  </a:lnTo>
                  <a:lnTo>
                    <a:pt x="95" y="153"/>
                  </a:lnTo>
                  <a:lnTo>
                    <a:pt x="91" y="153"/>
                  </a:lnTo>
                  <a:lnTo>
                    <a:pt x="91" y="153"/>
                  </a:lnTo>
                  <a:lnTo>
                    <a:pt x="84" y="152"/>
                  </a:lnTo>
                  <a:lnTo>
                    <a:pt x="78" y="149"/>
                  </a:lnTo>
                  <a:lnTo>
                    <a:pt x="63" y="140"/>
                  </a:lnTo>
                  <a:lnTo>
                    <a:pt x="48" y="130"/>
                  </a:lnTo>
                  <a:lnTo>
                    <a:pt x="42" y="123"/>
                  </a:lnTo>
                  <a:lnTo>
                    <a:pt x="35" y="118"/>
                  </a:lnTo>
                  <a:lnTo>
                    <a:pt x="35" y="118"/>
                  </a:lnTo>
                  <a:lnTo>
                    <a:pt x="24" y="104"/>
                  </a:lnTo>
                  <a:lnTo>
                    <a:pt x="17" y="90"/>
                  </a:lnTo>
                  <a:lnTo>
                    <a:pt x="10" y="75"/>
                  </a:lnTo>
                  <a:lnTo>
                    <a:pt x="7" y="60"/>
                  </a:lnTo>
                  <a:lnTo>
                    <a:pt x="7" y="60"/>
                  </a:lnTo>
                  <a:lnTo>
                    <a:pt x="5" y="55"/>
                  </a:lnTo>
                  <a:lnTo>
                    <a:pt x="3" y="48"/>
                  </a:lnTo>
                  <a:lnTo>
                    <a:pt x="1" y="44"/>
                  </a:lnTo>
                  <a:lnTo>
                    <a:pt x="0" y="41"/>
                  </a:lnTo>
                  <a:lnTo>
                    <a:pt x="0" y="41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5" y="20"/>
                  </a:lnTo>
                  <a:lnTo>
                    <a:pt x="12" y="11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23" y="3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8" y="0"/>
                  </a:lnTo>
                  <a:lnTo>
                    <a:pt x="38" y="0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22" y="31"/>
                  </a:lnTo>
                  <a:lnTo>
                    <a:pt x="21" y="39"/>
                  </a:lnTo>
                  <a:lnTo>
                    <a:pt x="22" y="47"/>
                  </a:lnTo>
                  <a:lnTo>
                    <a:pt x="23" y="57"/>
                  </a:lnTo>
                  <a:lnTo>
                    <a:pt x="27" y="67"/>
                  </a:lnTo>
                  <a:lnTo>
                    <a:pt x="30" y="76"/>
                  </a:lnTo>
                  <a:lnTo>
                    <a:pt x="35" y="85"/>
                  </a:lnTo>
                  <a:lnTo>
                    <a:pt x="40" y="94"/>
                  </a:lnTo>
                  <a:lnTo>
                    <a:pt x="46" y="103"/>
                  </a:lnTo>
                  <a:lnTo>
                    <a:pt x="53" y="110"/>
                  </a:lnTo>
                  <a:lnTo>
                    <a:pt x="61" y="117"/>
                  </a:lnTo>
                  <a:lnTo>
                    <a:pt x="68" y="123"/>
                  </a:lnTo>
                  <a:lnTo>
                    <a:pt x="77" y="128"/>
                  </a:lnTo>
                  <a:lnTo>
                    <a:pt x="85" y="131"/>
                  </a:lnTo>
                  <a:lnTo>
                    <a:pt x="94" y="132"/>
                  </a:lnTo>
                  <a:lnTo>
                    <a:pt x="103" y="132"/>
                  </a:lnTo>
                  <a:lnTo>
                    <a:pt x="103" y="132"/>
                  </a:lnTo>
                  <a:lnTo>
                    <a:pt x="90" y="98"/>
                  </a:lnTo>
                  <a:lnTo>
                    <a:pt x="82" y="82"/>
                  </a:lnTo>
                  <a:lnTo>
                    <a:pt x="74" y="65"/>
                  </a:lnTo>
                  <a:lnTo>
                    <a:pt x="63" y="52"/>
                  </a:lnTo>
                  <a:lnTo>
                    <a:pt x="58" y="45"/>
                  </a:lnTo>
                  <a:lnTo>
                    <a:pt x="52" y="40"/>
                  </a:lnTo>
                  <a:lnTo>
                    <a:pt x="46" y="34"/>
                  </a:lnTo>
                  <a:lnTo>
                    <a:pt x="39" y="30"/>
                  </a:lnTo>
                  <a:lnTo>
                    <a:pt x="32" y="26"/>
                  </a:lnTo>
                  <a:lnTo>
                    <a:pt x="24" y="24"/>
                  </a:lnTo>
                  <a:lnTo>
                    <a:pt x="24" y="24"/>
                  </a:lnTo>
                  <a:close/>
                  <a:moveTo>
                    <a:pt x="113" y="118"/>
                  </a:moveTo>
                  <a:lnTo>
                    <a:pt x="113" y="118"/>
                  </a:lnTo>
                  <a:lnTo>
                    <a:pt x="114" y="110"/>
                  </a:lnTo>
                  <a:lnTo>
                    <a:pt x="114" y="104"/>
                  </a:lnTo>
                  <a:lnTo>
                    <a:pt x="113" y="96"/>
                  </a:lnTo>
                  <a:lnTo>
                    <a:pt x="112" y="89"/>
                  </a:lnTo>
                  <a:lnTo>
                    <a:pt x="108" y="75"/>
                  </a:lnTo>
                  <a:lnTo>
                    <a:pt x="100" y="61"/>
                  </a:lnTo>
                  <a:lnTo>
                    <a:pt x="92" y="49"/>
                  </a:lnTo>
                  <a:lnTo>
                    <a:pt x="82" y="39"/>
                  </a:lnTo>
                  <a:lnTo>
                    <a:pt x="76" y="34"/>
                  </a:lnTo>
                  <a:lnTo>
                    <a:pt x="70" y="31"/>
                  </a:lnTo>
                  <a:lnTo>
                    <a:pt x="64" y="29"/>
                  </a:lnTo>
                  <a:lnTo>
                    <a:pt x="59" y="27"/>
                  </a:lnTo>
                  <a:lnTo>
                    <a:pt x="59" y="27"/>
                  </a:lnTo>
                  <a:lnTo>
                    <a:pt x="67" y="37"/>
                  </a:lnTo>
                  <a:lnTo>
                    <a:pt x="75" y="46"/>
                  </a:lnTo>
                  <a:lnTo>
                    <a:pt x="82" y="57"/>
                  </a:lnTo>
                  <a:lnTo>
                    <a:pt x="90" y="69"/>
                  </a:lnTo>
                  <a:lnTo>
                    <a:pt x="101" y="93"/>
                  </a:lnTo>
                  <a:lnTo>
                    <a:pt x="113" y="118"/>
                  </a:lnTo>
                  <a:lnTo>
                    <a:pt x="113" y="1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104"/>
            <p:cNvSpPr>
              <a:spLocks/>
            </p:cNvSpPr>
            <p:nvPr/>
          </p:nvSpPr>
          <p:spPr bwMode="auto">
            <a:xfrm>
              <a:off x="4330701" y="1335088"/>
              <a:ext cx="12700" cy="82550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17" y="0"/>
                </a:cxn>
                <a:cxn ang="0">
                  <a:pos x="19" y="0"/>
                </a:cxn>
                <a:cxn ang="0">
                  <a:pos x="21" y="2"/>
                </a:cxn>
                <a:cxn ang="0">
                  <a:pos x="21" y="2"/>
                </a:cxn>
                <a:cxn ang="0">
                  <a:pos x="18" y="20"/>
                </a:cxn>
                <a:cxn ang="0">
                  <a:pos x="14" y="39"/>
                </a:cxn>
                <a:cxn ang="0">
                  <a:pos x="11" y="58"/>
                </a:cxn>
                <a:cxn ang="0">
                  <a:pos x="10" y="69"/>
                </a:cxn>
                <a:cxn ang="0">
                  <a:pos x="10" y="80"/>
                </a:cxn>
                <a:cxn ang="0">
                  <a:pos x="10" y="80"/>
                </a:cxn>
                <a:cxn ang="0">
                  <a:pos x="10" y="89"/>
                </a:cxn>
                <a:cxn ang="0">
                  <a:pos x="11" y="100"/>
                </a:cxn>
                <a:cxn ang="0">
                  <a:pos x="15" y="118"/>
                </a:cxn>
                <a:cxn ang="0">
                  <a:pos x="19" y="137"/>
                </a:cxn>
                <a:cxn ang="0">
                  <a:pos x="22" y="156"/>
                </a:cxn>
                <a:cxn ang="0">
                  <a:pos x="22" y="156"/>
                </a:cxn>
                <a:cxn ang="0">
                  <a:pos x="18" y="151"/>
                </a:cxn>
                <a:cxn ang="0">
                  <a:pos x="12" y="143"/>
                </a:cxn>
                <a:cxn ang="0">
                  <a:pos x="9" y="136"/>
                </a:cxn>
                <a:cxn ang="0">
                  <a:pos x="6" y="126"/>
                </a:cxn>
                <a:cxn ang="0">
                  <a:pos x="4" y="116"/>
                </a:cxn>
                <a:cxn ang="0">
                  <a:pos x="2" y="106"/>
                </a:cxn>
                <a:cxn ang="0">
                  <a:pos x="0" y="95"/>
                </a:cxn>
                <a:cxn ang="0">
                  <a:pos x="0" y="83"/>
                </a:cxn>
                <a:cxn ang="0">
                  <a:pos x="0" y="61"/>
                </a:cxn>
                <a:cxn ang="0">
                  <a:pos x="4" y="38"/>
                </a:cxn>
                <a:cxn ang="0">
                  <a:pos x="6" y="27"/>
                </a:cxn>
                <a:cxn ang="0">
                  <a:pos x="9" y="18"/>
                </a:cxn>
                <a:cxn ang="0">
                  <a:pos x="12" y="8"/>
                </a:cxn>
                <a:cxn ang="0">
                  <a:pos x="17" y="0"/>
                </a:cxn>
                <a:cxn ang="0">
                  <a:pos x="17" y="0"/>
                </a:cxn>
              </a:cxnLst>
              <a:rect l="0" t="0" r="r" b="b"/>
              <a:pathLst>
                <a:path w="22" h="156">
                  <a:moveTo>
                    <a:pt x="17" y="0"/>
                  </a:moveTo>
                  <a:lnTo>
                    <a:pt x="17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1" y="2"/>
                  </a:lnTo>
                  <a:lnTo>
                    <a:pt x="18" y="20"/>
                  </a:lnTo>
                  <a:lnTo>
                    <a:pt x="14" y="39"/>
                  </a:lnTo>
                  <a:lnTo>
                    <a:pt x="11" y="58"/>
                  </a:lnTo>
                  <a:lnTo>
                    <a:pt x="10" y="69"/>
                  </a:lnTo>
                  <a:lnTo>
                    <a:pt x="10" y="80"/>
                  </a:lnTo>
                  <a:lnTo>
                    <a:pt x="10" y="80"/>
                  </a:lnTo>
                  <a:lnTo>
                    <a:pt x="10" y="89"/>
                  </a:lnTo>
                  <a:lnTo>
                    <a:pt x="11" y="100"/>
                  </a:lnTo>
                  <a:lnTo>
                    <a:pt x="15" y="118"/>
                  </a:lnTo>
                  <a:lnTo>
                    <a:pt x="19" y="137"/>
                  </a:lnTo>
                  <a:lnTo>
                    <a:pt x="22" y="156"/>
                  </a:lnTo>
                  <a:lnTo>
                    <a:pt x="22" y="156"/>
                  </a:lnTo>
                  <a:lnTo>
                    <a:pt x="18" y="151"/>
                  </a:lnTo>
                  <a:lnTo>
                    <a:pt x="12" y="143"/>
                  </a:lnTo>
                  <a:lnTo>
                    <a:pt x="9" y="136"/>
                  </a:lnTo>
                  <a:lnTo>
                    <a:pt x="6" y="126"/>
                  </a:lnTo>
                  <a:lnTo>
                    <a:pt x="4" y="116"/>
                  </a:lnTo>
                  <a:lnTo>
                    <a:pt x="2" y="106"/>
                  </a:lnTo>
                  <a:lnTo>
                    <a:pt x="0" y="95"/>
                  </a:lnTo>
                  <a:lnTo>
                    <a:pt x="0" y="83"/>
                  </a:lnTo>
                  <a:lnTo>
                    <a:pt x="0" y="61"/>
                  </a:lnTo>
                  <a:lnTo>
                    <a:pt x="4" y="38"/>
                  </a:lnTo>
                  <a:lnTo>
                    <a:pt x="6" y="27"/>
                  </a:lnTo>
                  <a:lnTo>
                    <a:pt x="9" y="18"/>
                  </a:lnTo>
                  <a:lnTo>
                    <a:pt x="12" y="8"/>
                  </a:lnTo>
                  <a:lnTo>
                    <a:pt x="17" y="0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8" name="Freeform 105"/>
            <p:cNvSpPr>
              <a:spLocks/>
            </p:cNvSpPr>
            <p:nvPr/>
          </p:nvSpPr>
          <p:spPr bwMode="auto">
            <a:xfrm>
              <a:off x="4351338" y="1377950"/>
              <a:ext cx="6350" cy="3968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4" y="0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9" y="18"/>
                </a:cxn>
                <a:cxn ang="0">
                  <a:pos x="11" y="38"/>
                </a:cxn>
                <a:cxn ang="0">
                  <a:pos x="13" y="75"/>
                </a:cxn>
                <a:cxn ang="0">
                  <a:pos x="13" y="75"/>
                </a:cxn>
                <a:cxn ang="0">
                  <a:pos x="9" y="69"/>
                </a:cxn>
                <a:cxn ang="0">
                  <a:pos x="5" y="60"/>
                </a:cxn>
                <a:cxn ang="0">
                  <a:pos x="2" y="51"/>
                </a:cxn>
                <a:cxn ang="0">
                  <a:pos x="1" y="42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3" h="75">
                  <a:moveTo>
                    <a:pt x="2" y="0"/>
                  </a:moveTo>
                  <a:lnTo>
                    <a:pt x="2" y="0"/>
                  </a:lnTo>
                  <a:lnTo>
                    <a:pt x="4" y="0"/>
                  </a:lnTo>
                  <a:lnTo>
                    <a:pt x="5" y="2"/>
                  </a:lnTo>
                  <a:lnTo>
                    <a:pt x="5" y="2"/>
                  </a:lnTo>
                  <a:lnTo>
                    <a:pt x="9" y="18"/>
                  </a:lnTo>
                  <a:lnTo>
                    <a:pt x="11" y="38"/>
                  </a:lnTo>
                  <a:lnTo>
                    <a:pt x="13" y="75"/>
                  </a:lnTo>
                  <a:lnTo>
                    <a:pt x="13" y="75"/>
                  </a:lnTo>
                  <a:lnTo>
                    <a:pt x="9" y="69"/>
                  </a:lnTo>
                  <a:lnTo>
                    <a:pt x="5" y="60"/>
                  </a:lnTo>
                  <a:lnTo>
                    <a:pt x="2" y="51"/>
                  </a:lnTo>
                  <a:lnTo>
                    <a:pt x="1" y="42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106"/>
            <p:cNvSpPr>
              <a:spLocks/>
            </p:cNvSpPr>
            <p:nvPr/>
          </p:nvSpPr>
          <p:spPr bwMode="auto">
            <a:xfrm>
              <a:off x="4402138" y="1581150"/>
              <a:ext cx="79375" cy="682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3" y="2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10" y="4"/>
                </a:cxn>
                <a:cxn ang="0">
                  <a:pos x="10" y="4"/>
                </a:cxn>
                <a:cxn ang="0">
                  <a:pos x="31" y="30"/>
                </a:cxn>
                <a:cxn ang="0">
                  <a:pos x="56" y="56"/>
                </a:cxn>
                <a:cxn ang="0">
                  <a:pos x="68" y="68"/>
                </a:cxn>
                <a:cxn ang="0">
                  <a:pos x="81" y="80"/>
                </a:cxn>
                <a:cxn ang="0">
                  <a:pos x="95" y="91"/>
                </a:cxn>
                <a:cxn ang="0">
                  <a:pos x="110" y="101"/>
                </a:cxn>
                <a:cxn ang="0">
                  <a:pos x="110" y="101"/>
                </a:cxn>
                <a:cxn ang="0">
                  <a:pos x="119" y="108"/>
                </a:cxn>
                <a:cxn ang="0">
                  <a:pos x="130" y="113"/>
                </a:cxn>
                <a:cxn ang="0">
                  <a:pos x="141" y="119"/>
                </a:cxn>
                <a:cxn ang="0">
                  <a:pos x="145" y="124"/>
                </a:cxn>
                <a:cxn ang="0">
                  <a:pos x="148" y="128"/>
                </a:cxn>
                <a:cxn ang="0">
                  <a:pos x="148" y="128"/>
                </a:cxn>
                <a:cxn ang="0">
                  <a:pos x="140" y="126"/>
                </a:cxn>
                <a:cxn ang="0">
                  <a:pos x="130" y="123"/>
                </a:cxn>
                <a:cxn ang="0">
                  <a:pos x="121" y="118"/>
                </a:cxn>
                <a:cxn ang="0">
                  <a:pos x="114" y="114"/>
                </a:cxn>
                <a:cxn ang="0">
                  <a:pos x="98" y="104"/>
                </a:cxn>
                <a:cxn ang="0">
                  <a:pos x="84" y="91"/>
                </a:cxn>
                <a:cxn ang="0">
                  <a:pos x="70" y="79"/>
                </a:cxn>
                <a:cxn ang="0">
                  <a:pos x="56" y="66"/>
                </a:cxn>
                <a:cxn ang="0">
                  <a:pos x="43" y="53"/>
                </a:cxn>
                <a:cxn ang="0">
                  <a:pos x="29" y="41"/>
                </a:cxn>
                <a:cxn ang="0">
                  <a:pos x="29" y="41"/>
                </a:cxn>
                <a:cxn ang="0">
                  <a:pos x="26" y="35"/>
                </a:cxn>
                <a:cxn ang="0">
                  <a:pos x="23" y="30"/>
                </a:cxn>
                <a:cxn ang="0">
                  <a:pos x="15" y="21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48" h="128">
                  <a:moveTo>
                    <a:pt x="0" y="0"/>
                  </a:moveTo>
                  <a:lnTo>
                    <a:pt x="0" y="0"/>
                  </a:lnTo>
                  <a:lnTo>
                    <a:pt x="3" y="2"/>
                  </a:lnTo>
                  <a:lnTo>
                    <a:pt x="5" y="3"/>
                  </a:lnTo>
                  <a:lnTo>
                    <a:pt x="7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31" y="30"/>
                  </a:lnTo>
                  <a:lnTo>
                    <a:pt x="56" y="56"/>
                  </a:lnTo>
                  <a:lnTo>
                    <a:pt x="68" y="68"/>
                  </a:lnTo>
                  <a:lnTo>
                    <a:pt x="81" y="80"/>
                  </a:lnTo>
                  <a:lnTo>
                    <a:pt x="95" y="91"/>
                  </a:lnTo>
                  <a:lnTo>
                    <a:pt x="110" y="101"/>
                  </a:lnTo>
                  <a:lnTo>
                    <a:pt x="110" y="101"/>
                  </a:lnTo>
                  <a:lnTo>
                    <a:pt x="119" y="108"/>
                  </a:lnTo>
                  <a:lnTo>
                    <a:pt x="130" y="113"/>
                  </a:lnTo>
                  <a:lnTo>
                    <a:pt x="141" y="119"/>
                  </a:lnTo>
                  <a:lnTo>
                    <a:pt x="145" y="124"/>
                  </a:lnTo>
                  <a:lnTo>
                    <a:pt x="148" y="128"/>
                  </a:lnTo>
                  <a:lnTo>
                    <a:pt x="148" y="128"/>
                  </a:lnTo>
                  <a:lnTo>
                    <a:pt x="140" y="126"/>
                  </a:lnTo>
                  <a:lnTo>
                    <a:pt x="130" y="123"/>
                  </a:lnTo>
                  <a:lnTo>
                    <a:pt x="121" y="118"/>
                  </a:lnTo>
                  <a:lnTo>
                    <a:pt x="114" y="114"/>
                  </a:lnTo>
                  <a:lnTo>
                    <a:pt x="98" y="104"/>
                  </a:lnTo>
                  <a:lnTo>
                    <a:pt x="84" y="91"/>
                  </a:lnTo>
                  <a:lnTo>
                    <a:pt x="70" y="79"/>
                  </a:lnTo>
                  <a:lnTo>
                    <a:pt x="56" y="66"/>
                  </a:lnTo>
                  <a:lnTo>
                    <a:pt x="43" y="53"/>
                  </a:lnTo>
                  <a:lnTo>
                    <a:pt x="29" y="41"/>
                  </a:lnTo>
                  <a:lnTo>
                    <a:pt x="29" y="41"/>
                  </a:lnTo>
                  <a:lnTo>
                    <a:pt x="26" y="35"/>
                  </a:lnTo>
                  <a:lnTo>
                    <a:pt x="23" y="30"/>
                  </a:lnTo>
                  <a:lnTo>
                    <a:pt x="15" y="21"/>
                  </a:lnTo>
                  <a:lnTo>
                    <a:pt x="7" y="11"/>
                  </a:lnTo>
                  <a:lnTo>
                    <a:pt x="4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0" name="Freeform 107"/>
            <p:cNvSpPr>
              <a:spLocks/>
            </p:cNvSpPr>
            <p:nvPr/>
          </p:nvSpPr>
          <p:spPr bwMode="auto">
            <a:xfrm>
              <a:off x="4522788" y="1671638"/>
              <a:ext cx="219075" cy="5873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5" y="0"/>
                </a:cxn>
                <a:cxn ang="0">
                  <a:pos x="5" y="0"/>
                </a:cxn>
                <a:cxn ang="0">
                  <a:pos x="77" y="35"/>
                </a:cxn>
                <a:cxn ang="0">
                  <a:pos x="115" y="51"/>
                </a:cxn>
                <a:cxn ang="0">
                  <a:pos x="154" y="67"/>
                </a:cxn>
                <a:cxn ang="0">
                  <a:pos x="175" y="73"/>
                </a:cxn>
                <a:cxn ang="0">
                  <a:pos x="195" y="80"/>
                </a:cxn>
                <a:cxn ang="0">
                  <a:pos x="217" y="86"/>
                </a:cxn>
                <a:cxn ang="0">
                  <a:pos x="239" y="92"/>
                </a:cxn>
                <a:cxn ang="0">
                  <a:pos x="262" y="96"/>
                </a:cxn>
                <a:cxn ang="0">
                  <a:pos x="284" y="99"/>
                </a:cxn>
                <a:cxn ang="0">
                  <a:pos x="309" y="101"/>
                </a:cxn>
                <a:cxn ang="0">
                  <a:pos x="333" y="103"/>
                </a:cxn>
                <a:cxn ang="0">
                  <a:pos x="333" y="103"/>
                </a:cxn>
                <a:cxn ang="0">
                  <a:pos x="344" y="103"/>
                </a:cxn>
                <a:cxn ang="0">
                  <a:pos x="354" y="102"/>
                </a:cxn>
                <a:cxn ang="0">
                  <a:pos x="375" y="101"/>
                </a:cxn>
                <a:cxn ang="0">
                  <a:pos x="386" y="101"/>
                </a:cxn>
                <a:cxn ang="0">
                  <a:pos x="395" y="102"/>
                </a:cxn>
                <a:cxn ang="0">
                  <a:pos x="405" y="106"/>
                </a:cxn>
                <a:cxn ang="0">
                  <a:pos x="414" y="110"/>
                </a:cxn>
                <a:cxn ang="0">
                  <a:pos x="414" y="110"/>
                </a:cxn>
                <a:cxn ang="0">
                  <a:pos x="384" y="112"/>
                </a:cxn>
                <a:cxn ang="0">
                  <a:pos x="355" y="113"/>
                </a:cxn>
                <a:cxn ang="0">
                  <a:pos x="327" y="112"/>
                </a:cxn>
                <a:cxn ang="0">
                  <a:pos x="298" y="110"/>
                </a:cxn>
                <a:cxn ang="0">
                  <a:pos x="270" y="106"/>
                </a:cxn>
                <a:cxn ang="0">
                  <a:pos x="242" y="100"/>
                </a:cxn>
                <a:cxn ang="0">
                  <a:pos x="216" y="94"/>
                </a:cxn>
                <a:cxn ang="0">
                  <a:pos x="189" y="86"/>
                </a:cxn>
                <a:cxn ang="0">
                  <a:pos x="163" y="79"/>
                </a:cxn>
                <a:cxn ang="0">
                  <a:pos x="137" y="69"/>
                </a:cxn>
                <a:cxn ang="0">
                  <a:pos x="113" y="60"/>
                </a:cxn>
                <a:cxn ang="0">
                  <a:pos x="88" y="49"/>
                </a:cxn>
                <a:cxn ang="0">
                  <a:pos x="65" y="37"/>
                </a:cxn>
                <a:cxn ang="0">
                  <a:pos x="42" y="25"/>
                </a:cxn>
                <a:cxn ang="0">
                  <a:pos x="21" y="13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414" h="113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2" y="1"/>
                  </a:lnTo>
                  <a:lnTo>
                    <a:pt x="5" y="0"/>
                  </a:lnTo>
                  <a:lnTo>
                    <a:pt x="5" y="0"/>
                  </a:lnTo>
                  <a:lnTo>
                    <a:pt x="77" y="35"/>
                  </a:lnTo>
                  <a:lnTo>
                    <a:pt x="115" y="51"/>
                  </a:lnTo>
                  <a:lnTo>
                    <a:pt x="154" y="67"/>
                  </a:lnTo>
                  <a:lnTo>
                    <a:pt x="175" y="73"/>
                  </a:lnTo>
                  <a:lnTo>
                    <a:pt x="195" y="80"/>
                  </a:lnTo>
                  <a:lnTo>
                    <a:pt x="217" y="86"/>
                  </a:lnTo>
                  <a:lnTo>
                    <a:pt x="239" y="92"/>
                  </a:lnTo>
                  <a:lnTo>
                    <a:pt x="262" y="96"/>
                  </a:lnTo>
                  <a:lnTo>
                    <a:pt x="284" y="99"/>
                  </a:lnTo>
                  <a:lnTo>
                    <a:pt x="309" y="101"/>
                  </a:lnTo>
                  <a:lnTo>
                    <a:pt x="333" y="103"/>
                  </a:lnTo>
                  <a:lnTo>
                    <a:pt x="333" y="103"/>
                  </a:lnTo>
                  <a:lnTo>
                    <a:pt x="344" y="103"/>
                  </a:lnTo>
                  <a:lnTo>
                    <a:pt x="354" y="102"/>
                  </a:lnTo>
                  <a:lnTo>
                    <a:pt x="375" y="101"/>
                  </a:lnTo>
                  <a:lnTo>
                    <a:pt x="386" y="101"/>
                  </a:lnTo>
                  <a:lnTo>
                    <a:pt x="395" y="102"/>
                  </a:lnTo>
                  <a:lnTo>
                    <a:pt x="405" y="106"/>
                  </a:lnTo>
                  <a:lnTo>
                    <a:pt x="414" y="110"/>
                  </a:lnTo>
                  <a:lnTo>
                    <a:pt x="414" y="110"/>
                  </a:lnTo>
                  <a:lnTo>
                    <a:pt x="384" y="112"/>
                  </a:lnTo>
                  <a:lnTo>
                    <a:pt x="355" y="113"/>
                  </a:lnTo>
                  <a:lnTo>
                    <a:pt x="327" y="112"/>
                  </a:lnTo>
                  <a:lnTo>
                    <a:pt x="298" y="110"/>
                  </a:lnTo>
                  <a:lnTo>
                    <a:pt x="270" y="106"/>
                  </a:lnTo>
                  <a:lnTo>
                    <a:pt x="242" y="100"/>
                  </a:lnTo>
                  <a:lnTo>
                    <a:pt x="216" y="94"/>
                  </a:lnTo>
                  <a:lnTo>
                    <a:pt x="189" y="86"/>
                  </a:lnTo>
                  <a:lnTo>
                    <a:pt x="163" y="79"/>
                  </a:lnTo>
                  <a:lnTo>
                    <a:pt x="137" y="69"/>
                  </a:lnTo>
                  <a:lnTo>
                    <a:pt x="113" y="60"/>
                  </a:lnTo>
                  <a:lnTo>
                    <a:pt x="88" y="49"/>
                  </a:lnTo>
                  <a:lnTo>
                    <a:pt x="65" y="37"/>
                  </a:lnTo>
                  <a:lnTo>
                    <a:pt x="42" y="25"/>
                  </a:lnTo>
                  <a:lnTo>
                    <a:pt x="21" y="13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108"/>
            <p:cNvSpPr>
              <a:spLocks/>
            </p:cNvSpPr>
            <p:nvPr/>
          </p:nvSpPr>
          <p:spPr bwMode="auto">
            <a:xfrm>
              <a:off x="4573588" y="1673225"/>
              <a:ext cx="117475" cy="31750"/>
            </a:xfrm>
            <a:custGeom>
              <a:avLst/>
              <a:gdLst/>
              <a:ahLst/>
              <a:cxnLst>
                <a:cxn ang="0">
                  <a:pos x="222" y="54"/>
                </a:cxn>
                <a:cxn ang="0">
                  <a:pos x="222" y="54"/>
                </a:cxn>
                <a:cxn ang="0">
                  <a:pos x="216" y="58"/>
                </a:cxn>
                <a:cxn ang="0">
                  <a:pos x="208" y="60"/>
                </a:cxn>
                <a:cxn ang="0">
                  <a:pos x="202" y="60"/>
                </a:cxn>
                <a:cxn ang="0">
                  <a:pos x="195" y="60"/>
                </a:cxn>
                <a:cxn ang="0">
                  <a:pos x="180" y="57"/>
                </a:cxn>
                <a:cxn ang="0">
                  <a:pos x="165" y="52"/>
                </a:cxn>
                <a:cxn ang="0">
                  <a:pos x="165" y="52"/>
                </a:cxn>
                <a:cxn ang="0">
                  <a:pos x="121" y="44"/>
                </a:cxn>
                <a:cxn ang="0">
                  <a:pos x="98" y="38"/>
                </a:cxn>
                <a:cxn ang="0">
                  <a:pos x="77" y="32"/>
                </a:cxn>
                <a:cxn ang="0">
                  <a:pos x="55" y="26"/>
                </a:cxn>
                <a:cxn ang="0">
                  <a:pos x="35" y="18"/>
                </a:cxn>
                <a:cxn ang="0">
                  <a:pos x="17" y="9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9" y="1"/>
                </a:cxn>
                <a:cxn ang="0">
                  <a:pos x="18" y="3"/>
                </a:cxn>
                <a:cxn ang="0">
                  <a:pos x="35" y="9"/>
                </a:cxn>
                <a:cxn ang="0">
                  <a:pos x="52" y="18"/>
                </a:cxn>
                <a:cxn ang="0">
                  <a:pos x="61" y="21"/>
                </a:cxn>
                <a:cxn ang="0">
                  <a:pos x="69" y="24"/>
                </a:cxn>
                <a:cxn ang="0">
                  <a:pos x="69" y="24"/>
                </a:cxn>
                <a:cxn ang="0">
                  <a:pos x="96" y="32"/>
                </a:cxn>
                <a:cxn ang="0">
                  <a:pos x="127" y="39"/>
                </a:cxn>
                <a:cxn ang="0">
                  <a:pos x="160" y="46"/>
                </a:cxn>
                <a:cxn ang="0">
                  <a:pos x="177" y="48"/>
                </a:cxn>
                <a:cxn ang="0">
                  <a:pos x="193" y="49"/>
                </a:cxn>
                <a:cxn ang="0">
                  <a:pos x="193" y="49"/>
                </a:cxn>
                <a:cxn ang="0">
                  <a:pos x="201" y="49"/>
                </a:cxn>
                <a:cxn ang="0">
                  <a:pos x="208" y="49"/>
                </a:cxn>
                <a:cxn ang="0">
                  <a:pos x="212" y="49"/>
                </a:cxn>
                <a:cxn ang="0">
                  <a:pos x="216" y="50"/>
                </a:cxn>
                <a:cxn ang="0">
                  <a:pos x="219" y="51"/>
                </a:cxn>
                <a:cxn ang="0">
                  <a:pos x="222" y="54"/>
                </a:cxn>
                <a:cxn ang="0">
                  <a:pos x="222" y="54"/>
                </a:cxn>
              </a:cxnLst>
              <a:rect l="0" t="0" r="r" b="b"/>
              <a:pathLst>
                <a:path w="222" h="60">
                  <a:moveTo>
                    <a:pt x="222" y="54"/>
                  </a:moveTo>
                  <a:lnTo>
                    <a:pt x="222" y="54"/>
                  </a:lnTo>
                  <a:lnTo>
                    <a:pt x="216" y="58"/>
                  </a:lnTo>
                  <a:lnTo>
                    <a:pt x="208" y="60"/>
                  </a:lnTo>
                  <a:lnTo>
                    <a:pt x="202" y="60"/>
                  </a:lnTo>
                  <a:lnTo>
                    <a:pt x="195" y="60"/>
                  </a:lnTo>
                  <a:lnTo>
                    <a:pt x="180" y="57"/>
                  </a:lnTo>
                  <a:lnTo>
                    <a:pt x="165" y="52"/>
                  </a:lnTo>
                  <a:lnTo>
                    <a:pt x="165" y="52"/>
                  </a:lnTo>
                  <a:lnTo>
                    <a:pt x="121" y="44"/>
                  </a:lnTo>
                  <a:lnTo>
                    <a:pt x="98" y="38"/>
                  </a:lnTo>
                  <a:lnTo>
                    <a:pt x="77" y="32"/>
                  </a:lnTo>
                  <a:lnTo>
                    <a:pt x="55" y="26"/>
                  </a:lnTo>
                  <a:lnTo>
                    <a:pt x="35" y="18"/>
                  </a:lnTo>
                  <a:lnTo>
                    <a:pt x="17" y="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1"/>
                  </a:lnTo>
                  <a:lnTo>
                    <a:pt x="18" y="3"/>
                  </a:lnTo>
                  <a:lnTo>
                    <a:pt x="35" y="9"/>
                  </a:lnTo>
                  <a:lnTo>
                    <a:pt x="52" y="18"/>
                  </a:lnTo>
                  <a:lnTo>
                    <a:pt x="61" y="21"/>
                  </a:lnTo>
                  <a:lnTo>
                    <a:pt x="69" y="24"/>
                  </a:lnTo>
                  <a:lnTo>
                    <a:pt x="69" y="24"/>
                  </a:lnTo>
                  <a:lnTo>
                    <a:pt x="96" y="32"/>
                  </a:lnTo>
                  <a:lnTo>
                    <a:pt x="127" y="39"/>
                  </a:lnTo>
                  <a:lnTo>
                    <a:pt x="160" y="46"/>
                  </a:lnTo>
                  <a:lnTo>
                    <a:pt x="177" y="48"/>
                  </a:lnTo>
                  <a:lnTo>
                    <a:pt x="193" y="49"/>
                  </a:lnTo>
                  <a:lnTo>
                    <a:pt x="193" y="49"/>
                  </a:lnTo>
                  <a:lnTo>
                    <a:pt x="201" y="49"/>
                  </a:lnTo>
                  <a:lnTo>
                    <a:pt x="208" y="49"/>
                  </a:lnTo>
                  <a:lnTo>
                    <a:pt x="212" y="49"/>
                  </a:lnTo>
                  <a:lnTo>
                    <a:pt x="216" y="50"/>
                  </a:lnTo>
                  <a:lnTo>
                    <a:pt x="219" y="51"/>
                  </a:lnTo>
                  <a:lnTo>
                    <a:pt x="222" y="54"/>
                  </a:lnTo>
                  <a:lnTo>
                    <a:pt x="222" y="54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109"/>
            <p:cNvSpPr>
              <a:spLocks noEditPoints="1"/>
            </p:cNvSpPr>
            <p:nvPr/>
          </p:nvSpPr>
          <p:spPr bwMode="auto">
            <a:xfrm>
              <a:off x="4256088" y="1033463"/>
              <a:ext cx="784225" cy="747713"/>
            </a:xfrm>
            <a:custGeom>
              <a:avLst/>
              <a:gdLst/>
              <a:ahLst/>
              <a:cxnLst>
                <a:cxn ang="0">
                  <a:pos x="402" y="183"/>
                </a:cxn>
                <a:cxn ang="0">
                  <a:pos x="558" y="21"/>
                </a:cxn>
                <a:cxn ang="0">
                  <a:pos x="749" y="17"/>
                </a:cxn>
                <a:cxn ang="0">
                  <a:pos x="1125" y="200"/>
                </a:cxn>
                <a:cxn ang="0">
                  <a:pos x="1392" y="533"/>
                </a:cxn>
                <a:cxn ang="0">
                  <a:pos x="1473" y="988"/>
                </a:cxn>
                <a:cxn ang="0">
                  <a:pos x="1356" y="1217"/>
                </a:cxn>
                <a:cxn ang="0">
                  <a:pos x="1220" y="1333"/>
                </a:cxn>
                <a:cxn ang="0">
                  <a:pos x="808" y="1411"/>
                </a:cxn>
                <a:cxn ang="0">
                  <a:pos x="450" y="1301"/>
                </a:cxn>
                <a:cxn ang="0">
                  <a:pos x="205" y="1130"/>
                </a:cxn>
                <a:cxn ang="0">
                  <a:pos x="13" y="807"/>
                </a:cxn>
                <a:cxn ang="0">
                  <a:pos x="26" y="553"/>
                </a:cxn>
                <a:cxn ang="0">
                  <a:pos x="223" y="356"/>
                </a:cxn>
                <a:cxn ang="0">
                  <a:pos x="1383" y="1177"/>
                </a:cxn>
                <a:cxn ang="0">
                  <a:pos x="1444" y="1044"/>
                </a:cxn>
                <a:cxn ang="0">
                  <a:pos x="1440" y="707"/>
                </a:cxn>
                <a:cxn ang="0">
                  <a:pos x="1228" y="323"/>
                </a:cxn>
                <a:cxn ang="0">
                  <a:pos x="990" y="126"/>
                </a:cxn>
                <a:cxn ang="0">
                  <a:pos x="756" y="33"/>
                </a:cxn>
                <a:cxn ang="0">
                  <a:pos x="576" y="35"/>
                </a:cxn>
                <a:cxn ang="0">
                  <a:pos x="407" y="207"/>
                </a:cxn>
                <a:cxn ang="0">
                  <a:pos x="397" y="580"/>
                </a:cxn>
                <a:cxn ang="0">
                  <a:pos x="580" y="950"/>
                </a:cxn>
                <a:cxn ang="0">
                  <a:pos x="747" y="1113"/>
                </a:cxn>
                <a:cxn ang="0">
                  <a:pos x="1205" y="1257"/>
                </a:cxn>
                <a:cxn ang="0">
                  <a:pos x="358" y="481"/>
                </a:cxn>
                <a:cxn ang="0">
                  <a:pos x="1079" y="1301"/>
                </a:cxn>
                <a:cxn ang="0">
                  <a:pos x="760" y="1194"/>
                </a:cxn>
                <a:cxn ang="0">
                  <a:pos x="459" y="861"/>
                </a:cxn>
                <a:cxn ang="0">
                  <a:pos x="416" y="779"/>
                </a:cxn>
                <a:cxn ang="0">
                  <a:pos x="367" y="628"/>
                </a:cxn>
                <a:cxn ang="0">
                  <a:pos x="315" y="354"/>
                </a:cxn>
                <a:cxn ang="0">
                  <a:pos x="62" y="536"/>
                </a:cxn>
                <a:cxn ang="0">
                  <a:pos x="91" y="900"/>
                </a:cxn>
                <a:cxn ang="0">
                  <a:pos x="267" y="1111"/>
                </a:cxn>
                <a:cxn ang="0">
                  <a:pos x="367" y="1192"/>
                </a:cxn>
                <a:cxn ang="0">
                  <a:pos x="565" y="1299"/>
                </a:cxn>
                <a:cxn ang="0">
                  <a:pos x="707" y="1350"/>
                </a:cxn>
                <a:cxn ang="0">
                  <a:pos x="868" y="1367"/>
                </a:cxn>
                <a:cxn ang="0">
                  <a:pos x="1161" y="1316"/>
                </a:cxn>
                <a:cxn ang="0">
                  <a:pos x="361" y="497"/>
                </a:cxn>
                <a:cxn ang="0">
                  <a:pos x="401" y="680"/>
                </a:cxn>
                <a:cxn ang="0">
                  <a:pos x="613" y="1047"/>
                </a:cxn>
                <a:cxn ang="0">
                  <a:pos x="950" y="1262"/>
                </a:cxn>
                <a:cxn ang="0">
                  <a:pos x="994" y="1255"/>
                </a:cxn>
                <a:cxn ang="0">
                  <a:pos x="614" y="1006"/>
                </a:cxn>
                <a:cxn ang="0">
                  <a:pos x="372" y="546"/>
                </a:cxn>
                <a:cxn ang="0">
                  <a:pos x="34" y="589"/>
                </a:cxn>
                <a:cxn ang="0">
                  <a:pos x="21" y="789"/>
                </a:cxn>
                <a:cxn ang="0">
                  <a:pos x="118" y="998"/>
                </a:cxn>
                <a:cxn ang="0">
                  <a:pos x="239" y="1138"/>
                </a:cxn>
                <a:cxn ang="0">
                  <a:pos x="354" y="1227"/>
                </a:cxn>
                <a:cxn ang="0">
                  <a:pos x="741" y="1384"/>
                </a:cxn>
                <a:cxn ang="0">
                  <a:pos x="1209" y="1318"/>
                </a:cxn>
                <a:cxn ang="0">
                  <a:pos x="1254" y="1276"/>
                </a:cxn>
                <a:cxn ang="0">
                  <a:pos x="1096" y="1357"/>
                </a:cxn>
                <a:cxn ang="0">
                  <a:pos x="686" y="1357"/>
                </a:cxn>
                <a:cxn ang="0">
                  <a:pos x="431" y="1247"/>
                </a:cxn>
                <a:cxn ang="0">
                  <a:pos x="66" y="886"/>
                </a:cxn>
                <a:cxn ang="0">
                  <a:pos x="27" y="689"/>
                </a:cxn>
              </a:cxnLst>
              <a:rect l="0" t="0" r="r" b="b"/>
              <a:pathLst>
                <a:path w="1482" h="1414">
                  <a:moveTo>
                    <a:pt x="338" y="333"/>
                  </a:moveTo>
                  <a:lnTo>
                    <a:pt x="338" y="333"/>
                  </a:lnTo>
                  <a:lnTo>
                    <a:pt x="343" y="321"/>
                  </a:lnTo>
                  <a:lnTo>
                    <a:pt x="346" y="309"/>
                  </a:lnTo>
                  <a:lnTo>
                    <a:pt x="353" y="286"/>
                  </a:lnTo>
                  <a:lnTo>
                    <a:pt x="360" y="263"/>
                  </a:lnTo>
                  <a:lnTo>
                    <a:pt x="364" y="252"/>
                  </a:lnTo>
                  <a:lnTo>
                    <a:pt x="368" y="241"/>
                  </a:lnTo>
                  <a:lnTo>
                    <a:pt x="368" y="241"/>
                  </a:lnTo>
                  <a:lnTo>
                    <a:pt x="375" y="230"/>
                  </a:lnTo>
                  <a:lnTo>
                    <a:pt x="382" y="220"/>
                  </a:lnTo>
                  <a:lnTo>
                    <a:pt x="389" y="211"/>
                  </a:lnTo>
                  <a:lnTo>
                    <a:pt x="395" y="201"/>
                  </a:lnTo>
                  <a:lnTo>
                    <a:pt x="395" y="201"/>
                  </a:lnTo>
                  <a:lnTo>
                    <a:pt x="397" y="195"/>
                  </a:lnTo>
                  <a:lnTo>
                    <a:pt x="399" y="189"/>
                  </a:lnTo>
                  <a:lnTo>
                    <a:pt x="402" y="183"/>
                  </a:lnTo>
                  <a:lnTo>
                    <a:pt x="404" y="177"/>
                  </a:lnTo>
                  <a:lnTo>
                    <a:pt x="404" y="177"/>
                  </a:lnTo>
                  <a:lnTo>
                    <a:pt x="417" y="154"/>
                  </a:lnTo>
                  <a:lnTo>
                    <a:pt x="431" y="133"/>
                  </a:lnTo>
                  <a:lnTo>
                    <a:pt x="445" y="112"/>
                  </a:lnTo>
                  <a:lnTo>
                    <a:pt x="453" y="103"/>
                  </a:lnTo>
                  <a:lnTo>
                    <a:pt x="462" y="95"/>
                  </a:lnTo>
                  <a:lnTo>
                    <a:pt x="462" y="95"/>
                  </a:lnTo>
                  <a:lnTo>
                    <a:pt x="468" y="89"/>
                  </a:lnTo>
                  <a:lnTo>
                    <a:pt x="475" y="83"/>
                  </a:lnTo>
                  <a:lnTo>
                    <a:pt x="484" y="78"/>
                  </a:lnTo>
                  <a:lnTo>
                    <a:pt x="492" y="72"/>
                  </a:lnTo>
                  <a:lnTo>
                    <a:pt x="492" y="72"/>
                  </a:lnTo>
                  <a:lnTo>
                    <a:pt x="509" y="57"/>
                  </a:lnTo>
                  <a:lnTo>
                    <a:pt x="527" y="42"/>
                  </a:lnTo>
                  <a:lnTo>
                    <a:pt x="547" y="28"/>
                  </a:lnTo>
                  <a:lnTo>
                    <a:pt x="558" y="21"/>
                  </a:lnTo>
                  <a:lnTo>
                    <a:pt x="570" y="17"/>
                  </a:lnTo>
                  <a:lnTo>
                    <a:pt x="570" y="17"/>
                  </a:lnTo>
                  <a:lnTo>
                    <a:pt x="578" y="13"/>
                  </a:lnTo>
                  <a:lnTo>
                    <a:pt x="589" y="11"/>
                  </a:lnTo>
                  <a:lnTo>
                    <a:pt x="611" y="5"/>
                  </a:lnTo>
                  <a:lnTo>
                    <a:pt x="636" y="2"/>
                  </a:lnTo>
                  <a:lnTo>
                    <a:pt x="656" y="1"/>
                  </a:lnTo>
                  <a:lnTo>
                    <a:pt x="656" y="1"/>
                  </a:lnTo>
                  <a:lnTo>
                    <a:pt x="683" y="0"/>
                  </a:lnTo>
                  <a:lnTo>
                    <a:pt x="697" y="1"/>
                  </a:lnTo>
                  <a:lnTo>
                    <a:pt x="710" y="2"/>
                  </a:lnTo>
                  <a:lnTo>
                    <a:pt x="710" y="2"/>
                  </a:lnTo>
                  <a:lnTo>
                    <a:pt x="720" y="5"/>
                  </a:lnTo>
                  <a:lnTo>
                    <a:pt x="729" y="10"/>
                  </a:lnTo>
                  <a:lnTo>
                    <a:pt x="739" y="14"/>
                  </a:lnTo>
                  <a:lnTo>
                    <a:pt x="749" y="17"/>
                  </a:lnTo>
                  <a:lnTo>
                    <a:pt x="749" y="17"/>
                  </a:lnTo>
                  <a:lnTo>
                    <a:pt x="792" y="26"/>
                  </a:lnTo>
                  <a:lnTo>
                    <a:pt x="814" y="31"/>
                  </a:lnTo>
                  <a:lnTo>
                    <a:pt x="834" y="37"/>
                  </a:lnTo>
                  <a:lnTo>
                    <a:pt x="834" y="37"/>
                  </a:lnTo>
                  <a:lnTo>
                    <a:pt x="861" y="48"/>
                  </a:lnTo>
                  <a:lnTo>
                    <a:pt x="887" y="60"/>
                  </a:lnTo>
                  <a:lnTo>
                    <a:pt x="937" y="85"/>
                  </a:lnTo>
                  <a:lnTo>
                    <a:pt x="937" y="85"/>
                  </a:lnTo>
                  <a:lnTo>
                    <a:pt x="962" y="97"/>
                  </a:lnTo>
                  <a:lnTo>
                    <a:pt x="975" y="103"/>
                  </a:lnTo>
                  <a:lnTo>
                    <a:pt x="990" y="107"/>
                  </a:lnTo>
                  <a:lnTo>
                    <a:pt x="990" y="107"/>
                  </a:lnTo>
                  <a:lnTo>
                    <a:pt x="1025" y="129"/>
                  </a:lnTo>
                  <a:lnTo>
                    <a:pt x="1059" y="152"/>
                  </a:lnTo>
                  <a:lnTo>
                    <a:pt x="1092" y="176"/>
                  </a:lnTo>
                  <a:lnTo>
                    <a:pt x="1125" y="200"/>
                  </a:lnTo>
                  <a:lnTo>
                    <a:pt x="1125" y="200"/>
                  </a:lnTo>
                  <a:lnTo>
                    <a:pt x="1146" y="215"/>
                  </a:lnTo>
                  <a:lnTo>
                    <a:pt x="1165" y="233"/>
                  </a:lnTo>
                  <a:lnTo>
                    <a:pt x="1184" y="252"/>
                  </a:lnTo>
                  <a:lnTo>
                    <a:pt x="1202" y="271"/>
                  </a:lnTo>
                  <a:lnTo>
                    <a:pt x="1238" y="310"/>
                  </a:lnTo>
                  <a:lnTo>
                    <a:pt x="1272" y="351"/>
                  </a:lnTo>
                  <a:lnTo>
                    <a:pt x="1272" y="351"/>
                  </a:lnTo>
                  <a:lnTo>
                    <a:pt x="1287" y="369"/>
                  </a:lnTo>
                  <a:lnTo>
                    <a:pt x="1301" y="388"/>
                  </a:lnTo>
                  <a:lnTo>
                    <a:pt x="1329" y="425"/>
                  </a:lnTo>
                  <a:lnTo>
                    <a:pt x="1329" y="425"/>
                  </a:lnTo>
                  <a:lnTo>
                    <a:pt x="1342" y="445"/>
                  </a:lnTo>
                  <a:lnTo>
                    <a:pt x="1355" y="465"/>
                  </a:lnTo>
                  <a:lnTo>
                    <a:pt x="1367" y="485"/>
                  </a:lnTo>
                  <a:lnTo>
                    <a:pt x="1382" y="504"/>
                  </a:lnTo>
                  <a:lnTo>
                    <a:pt x="1382" y="504"/>
                  </a:lnTo>
                  <a:lnTo>
                    <a:pt x="1392" y="533"/>
                  </a:lnTo>
                  <a:lnTo>
                    <a:pt x="1404" y="562"/>
                  </a:lnTo>
                  <a:lnTo>
                    <a:pt x="1427" y="622"/>
                  </a:lnTo>
                  <a:lnTo>
                    <a:pt x="1439" y="652"/>
                  </a:lnTo>
                  <a:lnTo>
                    <a:pt x="1451" y="683"/>
                  </a:lnTo>
                  <a:lnTo>
                    <a:pt x="1459" y="715"/>
                  </a:lnTo>
                  <a:lnTo>
                    <a:pt x="1464" y="731"/>
                  </a:lnTo>
                  <a:lnTo>
                    <a:pt x="1467" y="747"/>
                  </a:lnTo>
                  <a:lnTo>
                    <a:pt x="1467" y="747"/>
                  </a:lnTo>
                  <a:lnTo>
                    <a:pt x="1473" y="783"/>
                  </a:lnTo>
                  <a:lnTo>
                    <a:pt x="1479" y="818"/>
                  </a:lnTo>
                  <a:lnTo>
                    <a:pt x="1481" y="853"/>
                  </a:lnTo>
                  <a:lnTo>
                    <a:pt x="1482" y="871"/>
                  </a:lnTo>
                  <a:lnTo>
                    <a:pt x="1482" y="890"/>
                  </a:lnTo>
                  <a:lnTo>
                    <a:pt x="1482" y="890"/>
                  </a:lnTo>
                  <a:lnTo>
                    <a:pt x="1480" y="922"/>
                  </a:lnTo>
                  <a:lnTo>
                    <a:pt x="1478" y="955"/>
                  </a:lnTo>
                  <a:lnTo>
                    <a:pt x="1473" y="988"/>
                  </a:lnTo>
                  <a:lnTo>
                    <a:pt x="1467" y="1021"/>
                  </a:lnTo>
                  <a:lnTo>
                    <a:pt x="1467" y="1021"/>
                  </a:lnTo>
                  <a:lnTo>
                    <a:pt x="1461" y="1047"/>
                  </a:lnTo>
                  <a:lnTo>
                    <a:pt x="1457" y="1060"/>
                  </a:lnTo>
                  <a:lnTo>
                    <a:pt x="1456" y="1073"/>
                  </a:lnTo>
                  <a:lnTo>
                    <a:pt x="1456" y="1073"/>
                  </a:lnTo>
                  <a:lnTo>
                    <a:pt x="1449" y="1097"/>
                  </a:lnTo>
                  <a:lnTo>
                    <a:pt x="1438" y="1122"/>
                  </a:lnTo>
                  <a:lnTo>
                    <a:pt x="1426" y="1145"/>
                  </a:lnTo>
                  <a:lnTo>
                    <a:pt x="1419" y="1155"/>
                  </a:lnTo>
                  <a:lnTo>
                    <a:pt x="1411" y="1165"/>
                  </a:lnTo>
                  <a:lnTo>
                    <a:pt x="1404" y="1176"/>
                  </a:lnTo>
                  <a:lnTo>
                    <a:pt x="1395" y="1185"/>
                  </a:lnTo>
                  <a:lnTo>
                    <a:pt x="1386" y="1194"/>
                  </a:lnTo>
                  <a:lnTo>
                    <a:pt x="1376" y="1202"/>
                  </a:lnTo>
                  <a:lnTo>
                    <a:pt x="1366" y="1210"/>
                  </a:lnTo>
                  <a:lnTo>
                    <a:pt x="1356" y="1217"/>
                  </a:lnTo>
                  <a:lnTo>
                    <a:pt x="1344" y="1225"/>
                  </a:lnTo>
                  <a:lnTo>
                    <a:pt x="1332" y="1231"/>
                  </a:lnTo>
                  <a:lnTo>
                    <a:pt x="1332" y="1231"/>
                  </a:lnTo>
                  <a:lnTo>
                    <a:pt x="1328" y="1236"/>
                  </a:lnTo>
                  <a:lnTo>
                    <a:pt x="1323" y="1240"/>
                  </a:lnTo>
                  <a:lnTo>
                    <a:pt x="1318" y="1244"/>
                  </a:lnTo>
                  <a:lnTo>
                    <a:pt x="1313" y="1247"/>
                  </a:lnTo>
                  <a:lnTo>
                    <a:pt x="1300" y="1253"/>
                  </a:lnTo>
                  <a:lnTo>
                    <a:pt x="1286" y="1258"/>
                  </a:lnTo>
                  <a:lnTo>
                    <a:pt x="1286" y="1258"/>
                  </a:lnTo>
                  <a:lnTo>
                    <a:pt x="1279" y="1269"/>
                  </a:lnTo>
                  <a:lnTo>
                    <a:pt x="1271" y="1279"/>
                  </a:lnTo>
                  <a:lnTo>
                    <a:pt x="1264" y="1291"/>
                  </a:lnTo>
                  <a:lnTo>
                    <a:pt x="1257" y="1304"/>
                  </a:lnTo>
                  <a:lnTo>
                    <a:pt x="1257" y="1304"/>
                  </a:lnTo>
                  <a:lnTo>
                    <a:pt x="1239" y="1319"/>
                  </a:lnTo>
                  <a:lnTo>
                    <a:pt x="1220" y="1333"/>
                  </a:lnTo>
                  <a:lnTo>
                    <a:pt x="1198" y="1346"/>
                  </a:lnTo>
                  <a:lnTo>
                    <a:pt x="1175" y="1358"/>
                  </a:lnTo>
                  <a:lnTo>
                    <a:pt x="1151" y="1368"/>
                  </a:lnTo>
                  <a:lnTo>
                    <a:pt x="1125" y="1377"/>
                  </a:lnTo>
                  <a:lnTo>
                    <a:pt x="1100" y="1385"/>
                  </a:lnTo>
                  <a:lnTo>
                    <a:pt x="1073" y="1393"/>
                  </a:lnTo>
                  <a:lnTo>
                    <a:pt x="1045" y="1398"/>
                  </a:lnTo>
                  <a:lnTo>
                    <a:pt x="1017" y="1404"/>
                  </a:lnTo>
                  <a:lnTo>
                    <a:pt x="988" y="1408"/>
                  </a:lnTo>
                  <a:lnTo>
                    <a:pt x="961" y="1411"/>
                  </a:lnTo>
                  <a:lnTo>
                    <a:pt x="932" y="1413"/>
                  </a:lnTo>
                  <a:lnTo>
                    <a:pt x="903" y="1414"/>
                  </a:lnTo>
                  <a:lnTo>
                    <a:pt x="875" y="1414"/>
                  </a:lnTo>
                  <a:lnTo>
                    <a:pt x="847" y="1414"/>
                  </a:lnTo>
                  <a:lnTo>
                    <a:pt x="847" y="1414"/>
                  </a:lnTo>
                  <a:lnTo>
                    <a:pt x="828" y="1413"/>
                  </a:lnTo>
                  <a:lnTo>
                    <a:pt x="808" y="1411"/>
                  </a:lnTo>
                  <a:lnTo>
                    <a:pt x="770" y="1405"/>
                  </a:lnTo>
                  <a:lnTo>
                    <a:pt x="731" y="1397"/>
                  </a:lnTo>
                  <a:lnTo>
                    <a:pt x="692" y="1389"/>
                  </a:lnTo>
                  <a:lnTo>
                    <a:pt x="692" y="1389"/>
                  </a:lnTo>
                  <a:lnTo>
                    <a:pt x="655" y="1381"/>
                  </a:lnTo>
                  <a:lnTo>
                    <a:pt x="619" y="1372"/>
                  </a:lnTo>
                  <a:lnTo>
                    <a:pt x="585" y="1362"/>
                  </a:lnTo>
                  <a:lnTo>
                    <a:pt x="551" y="1350"/>
                  </a:lnTo>
                  <a:lnTo>
                    <a:pt x="551" y="1350"/>
                  </a:lnTo>
                  <a:lnTo>
                    <a:pt x="547" y="1348"/>
                  </a:lnTo>
                  <a:lnTo>
                    <a:pt x="543" y="1345"/>
                  </a:lnTo>
                  <a:lnTo>
                    <a:pt x="539" y="1342"/>
                  </a:lnTo>
                  <a:lnTo>
                    <a:pt x="534" y="1339"/>
                  </a:lnTo>
                  <a:lnTo>
                    <a:pt x="534" y="1339"/>
                  </a:lnTo>
                  <a:lnTo>
                    <a:pt x="505" y="1328"/>
                  </a:lnTo>
                  <a:lnTo>
                    <a:pt x="478" y="1314"/>
                  </a:lnTo>
                  <a:lnTo>
                    <a:pt x="450" y="1301"/>
                  </a:lnTo>
                  <a:lnTo>
                    <a:pt x="424" y="1286"/>
                  </a:lnTo>
                  <a:lnTo>
                    <a:pt x="424" y="1286"/>
                  </a:lnTo>
                  <a:lnTo>
                    <a:pt x="414" y="1281"/>
                  </a:lnTo>
                  <a:lnTo>
                    <a:pt x="406" y="1273"/>
                  </a:lnTo>
                  <a:lnTo>
                    <a:pt x="397" y="1267"/>
                  </a:lnTo>
                  <a:lnTo>
                    <a:pt x="388" y="1261"/>
                  </a:lnTo>
                  <a:lnTo>
                    <a:pt x="388" y="1261"/>
                  </a:lnTo>
                  <a:lnTo>
                    <a:pt x="379" y="1256"/>
                  </a:lnTo>
                  <a:lnTo>
                    <a:pt x="371" y="1253"/>
                  </a:lnTo>
                  <a:lnTo>
                    <a:pt x="361" y="1248"/>
                  </a:lnTo>
                  <a:lnTo>
                    <a:pt x="352" y="1243"/>
                  </a:lnTo>
                  <a:lnTo>
                    <a:pt x="352" y="1243"/>
                  </a:lnTo>
                  <a:lnTo>
                    <a:pt x="315" y="1216"/>
                  </a:lnTo>
                  <a:lnTo>
                    <a:pt x="277" y="1188"/>
                  </a:lnTo>
                  <a:lnTo>
                    <a:pt x="240" y="1160"/>
                  </a:lnTo>
                  <a:lnTo>
                    <a:pt x="205" y="1130"/>
                  </a:lnTo>
                  <a:lnTo>
                    <a:pt x="205" y="1130"/>
                  </a:lnTo>
                  <a:lnTo>
                    <a:pt x="192" y="1118"/>
                  </a:lnTo>
                  <a:lnTo>
                    <a:pt x="179" y="1105"/>
                  </a:lnTo>
                  <a:lnTo>
                    <a:pt x="179" y="1105"/>
                  </a:lnTo>
                  <a:lnTo>
                    <a:pt x="160" y="1086"/>
                  </a:lnTo>
                  <a:lnTo>
                    <a:pt x="151" y="1075"/>
                  </a:lnTo>
                  <a:lnTo>
                    <a:pt x="141" y="1064"/>
                  </a:lnTo>
                  <a:lnTo>
                    <a:pt x="141" y="1064"/>
                  </a:lnTo>
                  <a:lnTo>
                    <a:pt x="120" y="1037"/>
                  </a:lnTo>
                  <a:lnTo>
                    <a:pt x="101" y="1009"/>
                  </a:lnTo>
                  <a:lnTo>
                    <a:pt x="81" y="979"/>
                  </a:lnTo>
                  <a:lnTo>
                    <a:pt x="64" y="948"/>
                  </a:lnTo>
                  <a:lnTo>
                    <a:pt x="48" y="914"/>
                  </a:lnTo>
                  <a:lnTo>
                    <a:pt x="34" y="880"/>
                  </a:lnTo>
                  <a:lnTo>
                    <a:pt x="28" y="863"/>
                  </a:lnTo>
                  <a:lnTo>
                    <a:pt x="23" y="845"/>
                  </a:lnTo>
                  <a:lnTo>
                    <a:pt x="17" y="827"/>
                  </a:lnTo>
                  <a:lnTo>
                    <a:pt x="13" y="807"/>
                  </a:lnTo>
                  <a:lnTo>
                    <a:pt x="13" y="807"/>
                  </a:lnTo>
                  <a:lnTo>
                    <a:pt x="12" y="803"/>
                  </a:lnTo>
                  <a:lnTo>
                    <a:pt x="10" y="800"/>
                  </a:lnTo>
                  <a:lnTo>
                    <a:pt x="5" y="793"/>
                  </a:lnTo>
                  <a:lnTo>
                    <a:pt x="5" y="793"/>
                  </a:lnTo>
                  <a:lnTo>
                    <a:pt x="2" y="755"/>
                  </a:lnTo>
                  <a:lnTo>
                    <a:pt x="0" y="718"/>
                  </a:lnTo>
                  <a:lnTo>
                    <a:pt x="0" y="700"/>
                  </a:lnTo>
                  <a:lnTo>
                    <a:pt x="1" y="683"/>
                  </a:lnTo>
                  <a:lnTo>
                    <a:pt x="2" y="665"/>
                  </a:lnTo>
                  <a:lnTo>
                    <a:pt x="4" y="646"/>
                  </a:lnTo>
                  <a:lnTo>
                    <a:pt x="4" y="646"/>
                  </a:lnTo>
                  <a:lnTo>
                    <a:pt x="9" y="613"/>
                  </a:lnTo>
                  <a:lnTo>
                    <a:pt x="12" y="597"/>
                  </a:lnTo>
                  <a:lnTo>
                    <a:pt x="16" y="582"/>
                  </a:lnTo>
                  <a:lnTo>
                    <a:pt x="20" y="567"/>
                  </a:lnTo>
                  <a:lnTo>
                    <a:pt x="26" y="553"/>
                  </a:lnTo>
                  <a:lnTo>
                    <a:pt x="32" y="540"/>
                  </a:lnTo>
                  <a:lnTo>
                    <a:pt x="40" y="525"/>
                  </a:lnTo>
                  <a:lnTo>
                    <a:pt x="40" y="525"/>
                  </a:lnTo>
                  <a:lnTo>
                    <a:pt x="45" y="517"/>
                  </a:lnTo>
                  <a:lnTo>
                    <a:pt x="51" y="509"/>
                  </a:lnTo>
                  <a:lnTo>
                    <a:pt x="59" y="500"/>
                  </a:lnTo>
                  <a:lnTo>
                    <a:pt x="64" y="491"/>
                  </a:lnTo>
                  <a:lnTo>
                    <a:pt x="64" y="491"/>
                  </a:lnTo>
                  <a:lnTo>
                    <a:pt x="72" y="481"/>
                  </a:lnTo>
                  <a:lnTo>
                    <a:pt x="79" y="470"/>
                  </a:lnTo>
                  <a:lnTo>
                    <a:pt x="96" y="450"/>
                  </a:lnTo>
                  <a:lnTo>
                    <a:pt x="115" y="431"/>
                  </a:lnTo>
                  <a:lnTo>
                    <a:pt x="135" y="414"/>
                  </a:lnTo>
                  <a:lnTo>
                    <a:pt x="155" y="398"/>
                  </a:lnTo>
                  <a:lnTo>
                    <a:pt x="178" y="383"/>
                  </a:lnTo>
                  <a:lnTo>
                    <a:pt x="200" y="369"/>
                  </a:lnTo>
                  <a:lnTo>
                    <a:pt x="223" y="356"/>
                  </a:lnTo>
                  <a:lnTo>
                    <a:pt x="223" y="356"/>
                  </a:lnTo>
                  <a:lnTo>
                    <a:pt x="253" y="349"/>
                  </a:lnTo>
                  <a:lnTo>
                    <a:pt x="280" y="343"/>
                  </a:lnTo>
                  <a:lnTo>
                    <a:pt x="306" y="336"/>
                  </a:lnTo>
                  <a:lnTo>
                    <a:pt x="321" y="334"/>
                  </a:lnTo>
                  <a:lnTo>
                    <a:pt x="338" y="333"/>
                  </a:lnTo>
                  <a:lnTo>
                    <a:pt x="338" y="333"/>
                  </a:lnTo>
                  <a:close/>
                  <a:moveTo>
                    <a:pt x="1316" y="1222"/>
                  </a:moveTo>
                  <a:lnTo>
                    <a:pt x="1316" y="1222"/>
                  </a:lnTo>
                  <a:lnTo>
                    <a:pt x="1335" y="1212"/>
                  </a:lnTo>
                  <a:lnTo>
                    <a:pt x="1352" y="1203"/>
                  </a:lnTo>
                  <a:lnTo>
                    <a:pt x="1360" y="1198"/>
                  </a:lnTo>
                  <a:lnTo>
                    <a:pt x="1367" y="1193"/>
                  </a:lnTo>
                  <a:lnTo>
                    <a:pt x="1375" y="1187"/>
                  </a:lnTo>
                  <a:lnTo>
                    <a:pt x="1380" y="1181"/>
                  </a:lnTo>
                  <a:lnTo>
                    <a:pt x="1380" y="1181"/>
                  </a:lnTo>
                  <a:lnTo>
                    <a:pt x="1383" y="1177"/>
                  </a:lnTo>
                  <a:lnTo>
                    <a:pt x="1385" y="1171"/>
                  </a:lnTo>
                  <a:lnTo>
                    <a:pt x="1387" y="1166"/>
                  </a:lnTo>
                  <a:lnTo>
                    <a:pt x="1389" y="1162"/>
                  </a:lnTo>
                  <a:lnTo>
                    <a:pt x="1389" y="1162"/>
                  </a:lnTo>
                  <a:lnTo>
                    <a:pt x="1393" y="1157"/>
                  </a:lnTo>
                  <a:lnTo>
                    <a:pt x="1398" y="1153"/>
                  </a:lnTo>
                  <a:lnTo>
                    <a:pt x="1404" y="1149"/>
                  </a:lnTo>
                  <a:lnTo>
                    <a:pt x="1408" y="1143"/>
                  </a:lnTo>
                  <a:lnTo>
                    <a:pt x="1408" y="1143"/>
                  </a:lnTo>
                  <a:lnTo>
                    <a:pt x="1414" y="1135"/>
                  </a:lnTo>
                  <a:lnTo>
                    <a:pt x="1420" y="1125"/>
                  </a:lnTo>
                  <a:lnTo>
                    <a:pt x="1429" y="1105"/>
                  </a:lnTo>
                  <a:lnTo>
                    <a:pt x="1437" y="1083"/>
                  </a:lnTo>
                  <a:lnTo>
                    <a:pt x="1442" y="1064"/>
                  </a:lnTo>
                  <a:lnTo>
                    <a:pt x="1442" y="1064"/>
                  </a:lnTo>
                  <a:lnTo>
                    <a:pt x="1443" y="1054"/>
                  </a:lnTo>
                  <a:lnTo>
                    <a:pt x="1444" y="1044"/>
                  </a:lnTo>
                  <a:lnTo>
                    <a:pt x="1444" y="1034"/>
                  </a:lnTo>
                  <a:lnTo>
                    <a:pt x="1446" y="1025"/>
                  </a:lnTo>
                  <a:lnTo>
                    <a:pt x="1446" y="1025"/>
                  </a:lnTo>
                  <a:lnTo>
                    <a:pt x="1453" y="989"/>
                  </a:lnTo>
                  <a:lnTo>
                    <a:pt x="1458" y="955"/>
                  </a:lnTo>
                  <a:lnTo>
                    <a:pt x="1464" y="921"/>
                  </a:lnTo>
                  <a:lnTo>
                    <a:pt x="1465" y="904"/>
                  </a:lnTo>
                  <a:lnTo>
                    <a:pt x="1466" y="885"/>
                  </a:lnTo>
                  <a:lnTo>
                    <a:pt x="1466" y="885"/>
                  </a:lnTo>
                  <a:lnTo>
                    <a:pt x="1465" y="847"/>
                  </a:lnTo>
                  <a:lnTo>
                    <a:pt x="1463" y="809"/>
                  </a:lnTo>
                  <a:lnTo>
                    <a:pt x="1461" y="790"/>
                  </a:lnTo>
                  <a:lnTo>
                    <a:pt x="1457" y="772"/>
                  </a:lnTo>
                  <a:lnTo>
                    <a:pt x="1454" y="754"/>
                  </a:lnTo>
                  <a:lnTo>
                    <a:pt x="1450" y="734"/>
                  </a:lnTo>
                  <a:lnTo>
                    <a:pt x="1450" y="734"/>
                  </a:lnTo>
                  <a:lnTo>
                    <a:pt x="1440" y="707"/>
                  </a:lnTo>
                  <a:lnTo>
                    <a:pt x="1440" y="707"/>
                  </a:lnTo>
                  <a:lnTo>
                    <a:pt x="1436" y="691"/>
                  </a:lnTo>
                  <a:lnTo>
                    <a:pt x="1429" y="674"/>
                  </a:lnTo>
                  <a:lnTo>
                    <a:pt x="1429" y="674"/>
                  </a:lnTo>
                  <a:lnTo>
                    <a:pt x="1412" y="626"/>
                  </a:lnTo>
                  <a:lnTo>
                    <a:pt x="1393" y="577"/>
                  </a:lnTo>
                  <a:lnTo>
                    <a:pt x="1383" y="552"/>
                  </a:lnTo>
                  <a:lnTo>
                    <a:pt x="1372" y="529"/>
                  </a:lnTo>
                  <a:lnTo>
                    <a:pt x="1360" y="506"/>
                  </a:lnTo>
                  <a:lnTo>
                    <a:pt x="1348" y="486"/>
                  </a:lnTo>
                  <a:lnTo>
                    <a:pt x="1348" y="486"/>
                  </a:lnTo>
                  <a:lnTo>
                    <a:pt x="1317" y="441"/>
                  </a:lnTo>
                  <a:lnTo>
                    <a:pt x="1286" y="397"/>
                  </a:lnTo>
                  <a:lnTo>
                    <a:pt x="1286" y="397"/>
                  </a:lnTo>
                  <a:lnTo>
                    <a:pt x="1268" y="373"/>
                  </a:lnTo>
                  <a:lnTo>
                    <a:pt x="1247" y="347"/>
                  </a:lnTo>
                  <a:lnTo>
                    <a:pt x="1228" y="323"/>
                  </a:lnTo>
                  <a:lnTo>
                    <a:pt x="1208" y="301"/>
                  </a:lnTo>
                  <a:lnTo>
                    <a:pt x="1208" y="301"/>
                  </a:lnTo>
                  <a:lnTo>
                    <a:pt x="1186" y="278"/>
                  </a:lnTo>
                  <a:lnTo>
                    <a:pt x="1165" y="256"/>
                  </a:lnTo>
                  <a:lnTo>
                    <a:pt x="1143" y="235"/>
                  </a:lnTo>
                  <a:lnTo>
                    <a:pt x="1131" y="225"/>
                  </a:lnTo>
                  <a:lnTo>
                    <a:pt x="1119" y="216"/>
                  </a:lnTo>
                  <a:lnTo>
                    <a:pt x="1119" y="216"/>
                  </a:lnTo>
                  <a:lnTo>
                    <a:pt x="1080" y="188"/>
                  </a:lnTo>
                  <a:lnTo>
                    <a:pt x="1042" y="163"/>
                  </a:lnTo>
                  <a:lnTo>
                    <a:pt x="1042" y="163"/>
                  </a:lnTo>
                  <a:lnTo>
                    <a:pt x="1035" y="157"/>
                  </a:lnTo>
                  <a:lnTo>
                    <a:pt x="1030" y="153"/>
                  </a:lnTo>
                  <a:lnTo>
                    <a:pt x="1017" y="142"/>
                  </a:lnTo>
                  <a:lnTo>
                    <a:pt x="1017" y="142"/>
                  </a:lnTo>
                  <a:lnTo>
                    <a:pt x="1004" y="135"/>
                  </a:lnTo>
                  <a:lnTo>
                    <a:pt x="990" y="126"/>
                  </a:lnTo>
                  <a:lnTo>
                    <a:pt x="961" y="111"/>
                  </a:lnTo>
                  <a:lnTo>
                    <a:pt x="929" y="96"/>
                  </a:lnTo>
                  <a:lnTo>
                    <a:pt x="901" y="85"/>
                  </a:lnTo>
                  <a:lnTo>
                    <a:pt x="901" y="85"/>
                  </a:lnTo>
                  <a:lnTo>
                    <a:pt x="879" y="76"/>
                  </a:lnTo>
                  <a:lnTo>
                    <a:pt x="867" y="73"/>
                  </a:lnTo>
                  <a:lnTo>
                    <a:pt x="858" y="68"/>
                  </a:lnTo>
                  <a:lnTo>
                    <a:pt x="858" y="68"/>
                  </a:lnTo>
                  <a:lnTo>
                    <a:pt x="852" y="65"/>
                  </a:lnTo>
                  <a:lnTo>
                    <a:pt x="847" y="61"/>
                  </a:lnTo>
                  <a:lnTo>
                    <a:pt x="842" y="57"/>
                  </a:lnTo>
                  <a:lnTo>
                    <a:pt x="836" y="53"/>
                  </a:lnTo>
                  <a:lnTo>
                    <a:pt x="836" y="53"/>
                  </a:lnTo>
                  <a:lnTo>
                    <a:pt x="823" y="49"/>
                  </a:lnTo>
                  <a:lnTo>
                    <a:pt x="810" y="45"/>
                  </a:lnTo>
                  <a:lnTo>
                    <a:pt x="783" y="38"/>
                  </a:lnTo>
                  <a:lnTo>
                    <a:pt x="756" y="33"/>
                  </a:lnTo>
                  <a:lnTo>
                    <a:pt x="731" y="28"/>
                  </a:lnTo>
                  <a:lnTo>
                    <a:pt x="731" y="28"/>
                  </a:lnTo>
                  <a:lnTo>
                    <a:pt x="727" y="26"/>
                  </a:lnTo>
                  <a:lnTo>
                    <a:pt x="722" y="23"/>
                  </a:lnTo>
                  <a:lnTo>
                    <a:pt x="717" y="21"/>
                  </a:lnTo>
                  <a:lnTo>
                    <a:pt x="713" y="20"/>
                  </a:lnTo>
                  <a:lnTo>
                    <a:pt x="713" y="20"/>
                  </a:lnTo>
                  <a:lnTo>
                    <a:pt x="698" y="18"/>
                  </a:lnTo>
                  <a:lnTo>
                    <a:pt x="681" y="17"/>
                  </a:lnTo>
                  <a:lnTo>
                    <a:pt x="664" y="17"/>
                  </a:lnTo>
                  <a:lnTo>
                    <a:pt x="648" y="18"/>
                  </a:lnTo>
                  <a:lnTo>
                    <a:pt x="648" y="18"/>
                  </a:lnTo>
                  <a:lnTo>
                    <a:pt x="632" y="20"/>
                  </a:lnTo>
                  <a:lnTo>
                    <a:pt x="618" y="22"/>
                  </a:lnTo>
                  <a:lnTo>
                    <a:pt x="603" y="26"/>
                  </a:lnTo>
                  <a:lnTo>
                    <a:pt x="590" y="30"/>
                  </a:lnTo>
                  <a:lnTo>
                    <a:pt x="576" y="35"/>
                  </a:lnTo>
                  <a:lnTo>
                    <a:pt x="564" y="41"/>
                  </a:lnTo>
                  <a:lnTo>
                    <a:pt x="553" y="47"/>
                  </a:lnTo>
                  <a:lnTo>
                    <a:pt x="541" y="53"/>
                  </a:lnTo>
                  <a:lnTo>
                    <a:pt x="541" y="53"/>
                  </a:lnTo>
                  <a:lnTo>
                    <a:pt x="528" y="63"/>
                  </a:lnTo>
                  <a:lnTo>
                    <a:pt x="515" y="73"/>
                  </a:lnTo>
                  <a:lnTo>
                    <a:pt x="502" y="82"/>
                  </a:lnTo>
                  <a:lnTo>
                    <a:pt x="490" y="92"/>
                  </a:lnTo>
                  <a:lnTo>
                    <a:pt x="480" y="104"/>
                  </a:lnTo>
                  <a:lnTo>
                    <a:pt x="469" y="114"/>
                  </a:lnTo>
                  <a:lnTo>
                    <a:pt x="458" y="126"/>
                  </a:lnTo>
                  <a:lnTo>
                    <a:pt x="449" y="139"/>
                  </a:lnTo>
                  <a:lnTo>
                    <a:pt x="439" y="151"/>
                  </a:lnTo>
                  <a:lnTo>
                    <a:pt x="431" y="165"/>
                  </a:lnTo>
                  <a:lnTo>
                    <a:pt x="422" y="178"/>
                  </a:lnTo>
                  <a:lnTo>
                    <a:pt x="414" y="193"/>
                  </a:lnTo>
                  <a:lnTo>
                    <a:pt x="407" y="207"/>
                  </a:lnTo>
                  <a:lnTo>
                    <a:pt x="401" y="222"/>
                  </a:lnTo>
                  <a:lnTo>
                    <a:pt x="394" y="238"/>
                  </a:lnTo>
                  <a:lnTo>
                    <a:pt x="388" y="253"/>
                  </a:lnTo>
                  <a:lnTo>
                    <a:pt x="388" y="253"/>
                  </a:lnTo>
                  <a:lnTo>
                    <a:pt x="386" y="262"/>
                  </a:lnTo>
                  <a:lnTo>
                    <a:pt x="383" y="273"/>
                  </a:lnTo>
                  <a:lnTo>
                    <a:pt x="380" y="294"/>
                  </a:lnTo>
                  <a:lnTo>
                    <a:pt x="377" y="340"/>
                  </a:lnTo>
                  <a:lnTo>
                    <a:pt x="377" y="340"/>
                  </a:lnTo>
                  <a:lnTo>
                    <a:pt x="375" y="371"/>
                  </a:lnTo>
                  <a:lnTo>
                    <a:pt x="375" y="401"/>
                  </a:lnTo>
                  <a:lnTo>
                    <a:pt x="375" y="430"/>
                  </a:lnTo>
                  <a:lnTo>
                    <a:pt x="377" y="459"/>
                  </a:lnTo>
                  <a:lnTo>
                    <a:pt x="380" y="489"/>
                  </a:lnTo>
                  <a:lnTo>
                    <a:pt x="384" y="518"/>
                  </a:lnTo>
                  <a:lnTo>
                    <a:pt x="390" y="549"/>
                  </a:lnTo>
                  <a:lnTo>
                    <a:pt x="397" y="580"/>
                  </a:lnTo>
                  <a:lnTo>
                    <a:pt x="397" y="580"/>
                  </a:lnTo>
                  <a:lnTo>
                    <a:pt x="406" y="616"/>
                  </a:lnTo>
                  <a:lnTo>
                    <a:pt x="417" y="650"/>
                  </a:lnTo>
                  <a:lnTo>
                    <a:pt x="428" y="683"/>
                  </a:lnTo>
                  <a:lnTo>
                    <a:pt x="442" y="716"/>
                  </a:lnTo>
                  <a:lnTo>
                    <a:pt x="456" y="747"/>
                  </a:lnTo>
                  <a:lnTo>
                    <a:pt x="471" y="777"/>
                  </a:lnTo>
                  <a:lnTo>
                    <a:pt x="487" y="806"/>
                  </a:lnTo>
                  <a:lnTo>
                    <a:pt x="503" y="833"/>
                  </a:lnTo>
                  <a:lnTo>
                    <a:pt x="503" y="833"/>
                  </a:lnTo>
                  <a:lnTo>
                    <a:pt x="522" y="862"/>
                  </a:lnTo>
                  <a:lnTo>
                    <a:pt x="539" y="890"/>
                  </a:lnTo>
                  <a:lnTo>
                    <a:pt x="556" y="918"/>
                  </a:lnTo>
                  <a:lnTo>
                    <a:pt x="565" y="930"/>
                  </a:lnTo>
                  <a:lnTo>
                    <a:pt x="575" y="943"/>
                  </a:lnTo>
                  <a:lnTo>
                    <a:pt x="575" y="943"/>
                  </a:lnTo>
                  <a:lnTo>
                    <a:pt x="580" y="950"/>
                  </a:lnTo>
                  <a:lnTo>
                    <a:pt x="587" y="956"/>
                  </a:lnTo>
                  <a:lnTo>
                    <a:pt x="593" y="963"/>
                  </a:lnTo>
                  <a:lnTo>
                    <a:pt x="600" y="970"/>
                  </a:lnTo>
                  <a:lnTo>
                    <a:pt x="600" y="970"/>
                  </a:lnTo>
                  <a:lnTo>
                    <a:pt x="613" y="985"/>
                  </a:lnTo>
                  <a:lnTo>
                    <a:pt x="624" y="997"/>
                  </a:lnTo>
                  <a:lnTo>
                    <a:pt x="648" y="1019"/>
                  </a:lnTo>
                  <a:lnTo>
                    <a:pt x="648" y="1019"/>
                  </a:lnTo>
                  <a:lnTo>
                    <a:pt x="670" y="1045"/>
                  </a:lnTo>
                  <a:lnTo>
                    <a:pt x="682" y="1057"/>
                  </a:lnTo>
                  <a:lnTo>
                    <a:pt x="696" y="1067"/>
                  </a:lnTo>
                  <a:lnTo>
                    <a:pt x="696" y="1067"/>
                  </a:lnTo>
                  <a:lnTo>
                    <a:pt x="710" y="1078"/>
                  </a:lnTo>
                  <a:lnTo>
                    <a:pt x="723" y="1089"/>
                  </a:lnTo>
                  <a:lnTo>
                    <a:pt x="736" y="1101"/>
                  </a:lnTo>
                  <a:lnTo>
                    <a:pt x="747" y="1113"/>
                  </a:lnTo>
                  <a:lnTo>
                    <a:pt x="747" y="1113"/>
                  </a:lnTo>
                  <a:lnTo>
                    <a:pt x="772" y="1132"/>
                  </a:lnTo>
                  <a:lnTo>
                    <a:pt x="801" y="1149"/>
                  </a:lnTo>
                  <a:lnTo>
                    <a:pt x="831" y="1167"/>
                  </a:lnTo>
                  <a:lnTo>
                    <a:pt x="863" y="1184"/>
                  </a:lnTo>
                  <a:lnTo>
                    <a:pt x="897" y="1200"/>
                  </a:lnTo>
                  <a:lnTo>
                    <a:pt x="934" y="1215"/>
                  </a:lnTo>
                  <a:lnTo>
                    <a:pt x="971" y="1228"/>
                  </a:lnTo>
                  <a:lnTo>
                    <a:pt x="1009" y="1240"/>
                  </a:lnTo>
                  <a:lnTo>
                    <a:pt x="1048" y="1249"/>
                  </a:lnTo>
                  <a:lnTo>
                    <a:pt x="1068" y="1253"/>
                  </a:lnTo>
                  <a:lnTo>
                    <a:pt x="1087" y="1256"/>
                  </a:lnTo>
                  <a:lnTo>
                    <a:pt x="1107" y="1258"/>
                  </a:lnTo>
                  <a:lnTo>
                    <a:pt x="1126" y="1259"/>
                  </a:lnTo>
                  <a:lnTo>
                    <a:pt x="1147" y="1260"/>
                  </a:lnTo>
                  <a:lnTo>
                    <a:pt x="1166" y="1260"/>
                  </a:lnTo>
                  <a:lnTo>
                    <a:pt x="1185" y="1258"/>
                  </a:lnTo>
                  <a:lnTo>
                    <a:pt x="1205" y="1257"/>
                  </a:lnTo>
                  <a:lnTo>
                    <a:pt x="1224" y="1254"/>
                  </a:lnTo>
                  <a:lnTo>
                    <a:pt x="1243" y="1249"/>
                  </a:lnTo>
                  <a:lnTo>
                    <a:pt x="1261" y="1244"/>
                  </a:lnTo>
                  <a:lnTo>
                    <a:pt x="1281" y="1238"/>
                  </a:lnTo>
                  <a:lnTo>
                    <a:pt x="1299" y="1230"/>
                  </a:lnTo>
                  <a:lnTo>
                    <a:pt x="1316" y="1222"/>
                  </a:lnTo>
                  <a:lnTo>
                    <a:pt x="1316" y="1222"/>
                  </a:lnTo>
                  <a:close/>
                  <a:moveTo>
                    <a:pt x="352" y="356"/>
                  </a:moveTo>
                  <a:lnTo>
                    <a:pt x="352" y="356"/>
                  </a:lnTo>
                  <a:lnTo>
                    <a:pt x="351" y="371"/>
                  </a:lnTo>
                  <a:lnTo>
                    <a:pt x="350" y="388"/>
                  </a:lnTo>
                  <a:lnTo>
                    <a:pt x="350" y="404"/>
                  </a:lnTo>
                  <a:lnTo>
                    <a:pt x="350" y="420"/>
                  </a:lnTo>
                  <a:lnTo>
                    <a:pt x="351" y="436"/>
                  </a:lnTo>
                  <a:lnTo>
                    <a:pt x="352" y="452"/>
                  </a:lnTo>
                  <a:lnTo>
                    <a:pt x="356" y="467"/>
                  </a:lnTo>
                  <a:lnTo>
                    <a:pt x="358" y="481"/>
                  </a:lnTo>
                  <a:lnTo>
                    <a:pt x="358" y="481"/>
                  </a:lnTo>
                  <a:lnTo>
                    <a:pt x="356" y="446"/>
                  </a:lnTo>
                  <a:lnTo>
                    <a:pt x="356" y="409"/>
                  </a:lnTo>
                  <a:lnTo>
                    <a:pt x="358" y="371"/>
                  </a:lnTo>
                  <a:lnTo>
                    <a:pt x="362" y="335"/>
                  </a:lnTo>
                  <a:lnTo>
                    <a:pt x="362" y="335"/>
                  </a:lnTo>
                  <a:lnTo>
                    <a:pt x="359" y="336"/>
                  </a:lnTo>
                  <a:lnTo>
                    <a:pt x="357" y="338"/>
                  </a:lnTo>
                  <a:lnTo>
                    <a:pt x="354" y="345"/>
                  </a:lnTo>
                  <a:lnTo>
                    <a:pt x="353" y="350"/>
                  </a:lnTo>
                  <a:lnTo>
                    <a:pt x="352" y="356"/>
                  </a:lnTo>
                  <a:lnTo>
                    <a:pt x="352" y="356"/>
                  </a:lnTo>
                  <a:close/>
                  <a:moveTo>
                    <a:pt x="1135" y="1297"/>
                  </a:moveTo>
                  <a:lnTo>
                    <a:pt x="1135" y="1297"/>
                  </a:lnTo>
                  <a:lnTo>
                    <a:pt x="1116" y="1299"/>
                  </a:lnTo>
                  <a:lnTo>
                    <a:pt x="1098" y="1300"/>
                  </a:lnTo>
                  <a:lnTo>
                    <a:pt x="1079" y="1301"/>
                  </a:lnTo>
                  <a:lnTo>
                    <a:pt x="1061" y="1300"/>
                  </a:lnTo>
                  <a:lnTo>
                    <a:pt x="1044" y="1299"/>
                  </a:lnTo>
                  <a:lnTo>
                    <a:pt x="1027" y="1297"/>
                  </a:lnTo>
                  <a:lnTo>
                    <a:pt x="1010" y="1293"/>
                  </a:lnTo>
                  <a:lnTo>
                    <a:pt x="994" y="1290"/>
                  </a:lnTo>
                  <a:lnTo>
                    <a:pt x="962" y="1282"/>
                  </a:lnTo>
                  <a:lnTo>
                    <a:pt x="929" y="1272"/>
                  </a:lnTo>
                  <a:lnTo>
                    <a:pt x="898" y="1260"/>
                  </a:lnTo>
                  <a:lnTo>
                    <a:pt x="868" y="1248"/>
                  </a:lnTo>
                  <a:lnTo>
                    <a:pt x="868" y="1248"/>
                  </a:lnTo>
                  <a:lnTo>
                    <a:pt x="853" y="1242"/>
                  </a:lnTo>
                  <a:lnTo>
                    <a:pt x="840" y="1234"/>
                  </a:lnTo>
                  <a:lnTo>
                    <a:pt x="812" y="1218"/>
                  </a:lnTo>
                  <a:lnTo>
                    <a:pt x="812" y="1218"/>
                  </a:lnTo>
                  <a:lnTo>
                    <a:pt x="795" y="1210"/>
                  </a:lnTo>
                  <a:lnTo>
                    <a:pt x="777" y="1202"/>
                  </a:lnTo>
                  <a:lnTo>
                    <a:pt x="760" y="1194"/>
                  </a:lnTo>
                  <a:lnTo>
                    <a:pt x="745" y="1184"/>
                  </a:lnTo>
                  <a:lnTo>
                    <a:pt x="745" y="1184"/>
                  </a:lnTo>
                  <a:lnTo>
                    <a:pt x="725" y="1169"/>
                  </a:lnTo>
                  <a:lnTo>
                    <a:pt x="704" y="1152"/>
                  </a:lnTo>
                  <a:lnTo>
                    <a:pt x="664" y="1116"/>
                  </a:lnTo>
                  <a:lnTo>
                    <a:pt x="664" y="1116"/>
                  </a:lnTo>
                  <a:lnTo>
                    <a:pt x="644" y="1096"/>
                  </a:lnTo>
                  <a:lnTo>
                    <a:pt x="624" y="1078"/>
                  </a:lnTo>
                  <a:lnTo>
                    <a:pt x="605" y="1059"/>
                  </a:lnTo>
                  <a:lnTo>
                    <a:pt x="587" y="1039"/>
                  </a:lnTo>
                  <a:lnTo>
                    <a:pt x="587" y="1039"/>
                  </a:lnTo>
                  <a:lnTo>
                    <a:pt x="570" y="1018"/>
                  </a:lnTo>
                  <a:lnTo>
                    <a:pt x="553" y="997"/>
                  </a:lnTo>
                  <a:lnTo>
                    <a:pt x="535" y="974"/>
                  </a:lnTo>
                  <a:lnTo>
                    <a:pt x="519" y="952"/>
                  </a:lnTo>
                  <a:lnTo>
                    <a:pt x="489" y="907"/>
                  </a:lnTo>
                  <a:lnTo>
                    <a:pt x="459" y="861"/>
                  </a:lnTo>
                  <a:lnTo>
                    <a:pt x="459" y="861"/>
                  </a:lnTo>
                  <a:lnTo>
                    <a:pt x="454" y="854"/>
                  </a:lnTo>
                  <a:lnTo>
                    <a:pt x="448" y="849"/>
                  </a:lnTo>
                  <a:lnTo>
                    <a:pt x="442" y="843"/>
                  </a:lnTo>
                  <a:lnTo>
                    <a:pt x="438" y="836"/>
                  </a:lnTo>
                  <a:lnTo>
                    <a:pt x="438" y="836"/>
                  </a:lnTo>
                  <a:lnTo>
                    <a:pt x="437" y="832"/>
                  </a:lnTo>
                  <a:lnTo>
                    <a:pt x="437" y="828"/>
                  </a:lnTo>
                  <a:lnTo>
                    <a:pt x="437" y="824"/>
                  </a:lnTo>
                  <a:lnTo>
                    <a:pt x="436" y="820"/>
                  </a:lnTo>
                  <a:lnTo>
                    <a:pt x="436" y="820"/>
                  </a:lnTo>
                  <a:lnTo>
                    <a:pt x="434" y="816"/>
                  </a:lnTo>
                  <a:lnTo>
                    <a:pt x="431" y="812"/>
                  </a:lnTo>
                  <a:lnTo>
                    <a:pt x="428" y="808"/>
                  </a:lnTo>
                  <a:lnTo>
                    <a:pt x="425" y="804"/>
                  </a:lnTo>
                  <a:lnTo>
                    <a:pt x="425" y="804"/>
                  </a:lnTo>
                  <a:lnTo>
                    <a:pt x="416" y="779"/>
                  </a:lnTo>
                  <a:lnTo>
                    <a:pt x="406" y="753"/>
                  </a:lnTo>
                  <a:lnTo>
                    <a:pt x="397" y="727"/>
                  </a:lnTo>
                  <a:lnTo>
                    <a:pt x="390" y="701"/>
                  </a:lnTo>
                  <a:lnTo>
                    <a:pt x="390" y="701"/>
                  </a:lnTo>
                  <a:lnTo>
                    <a:pt x="387" y="692"/>
                  </a:lnTo>
                  <a:lnTo>
                    <a:pt x="382" y="683"/>
                  </a:lnTo>
                  <a:lnTo>
                    <a:pt x="378" y="674"/>
                  </a:lnTo>
                  <a:lnTo>
                    <a:pt x="376" y="666"/>
                  </a:lnTo>
                  <a:lnTo>
                    <a:pt x="376" y="666"/>
                  </a:lnTo>
                  <a:lnTo>
                    <a:pt x="375" y="661"/>
                  </a:lnTo>
                  <a:lnTo>
                    <a:pt x="376" y="655"/>
                  </a:lnTo>
                  <a:lnTo>
                    <a:pt x="376" y="650"/>
                  </a:lnTo>
                  <a:lnTo>
                    <a:pt x="376" y="644"/>
                  </a:lnTo>
                  <a:lnTo>
                    <a:pt x="376" y="644"/>
                  </a:lnTo>
                  <a:lnTo>
                    <a:pt x="374" y="639"/>
                  </a:lnTo>
                  <a:lnTo>
                    <a:pt x="371" y="634"/>
                  </a:lnTo>
                  <a:lnTo>
                    <a:pt x="367" y="628"/>
                  </a:lnTo>
                  <a:lnTo>
                    <a:pt x="365" y="623"/>
                  </a:lnTo>
                  <a:lnTo>
                    <a:pt x="365" y="623"/>
                  </a:lnTo>
                  <a:lnTo>
                    <a:pt x="365" y="620"/>
                  </a:lnTo>
                  <a:lnTo>
                    <a:pt x="365" y="616"/>
                  </a:lnTo>
                  <a:lnTo>
                    <a:pt x="365" y="612"/>
                  </a:lnTo>
                  <a:lnTo>
                    <a:pt x="365" y="608"/>
                  </a:lnTo>
                  <a:lnTo>
                    <a:pt x="365" y="608"/>
                  </a:lnTo>
                  <a:lnTo>
                    <a:pt x="358" y="578"/>
                  </a:lnTo>
                  <a:lnTo>
                    <a:pt x="350" y="547"/>
                  </a:lnTo>
                  <a:lnTo>
                    <a:pt x="345" y="515"/>
                  </a:lnTo>
                  <a:lnTo>
                    <a:pt x="339" y="483"/>
                  </a:lnTo>
                  <a:lnTo>
                    <a:pt x="336" y="450"/>
                  </a:lnTo>
                  <a:lnTo>
                    <a:pt x="335" y="416"/>
                  </a:lnTo>
                  <a:lnTo>
                    <a:pt x="335" y="384"/>
                  </a:lnTo>
                  <a:lnTo>
                    <a:pt x="336" y="352"/>
                  </a:lnTo>
                  <a:lnTo>
                    <a:pt x="336" y="352"/>
                  </a:lnTo>
                  <a:lnTo>
                    <a:pt x="315" y="354"/>
                  </a:lnTo>
                  <a:lnTo>
                    <a:pt x="293" y="358"/>
                  </a:lnTo>
                  <a:lnTo>
                    <a:pt x="272" y="362"/>
                  </a:lnTo>
                  <a:lnTo>
                    <a:pt x="252" y="368"/>
                  </a:lnTo>
                  <a:lnTo>
                    <a:pt x="232" y="376"/>
                  </a:lnTo>
                  <a:lnTo>
                    <a:pt x="213" y="383"/>
                  </a:lnTo>
                  <a:lnTo>
                    <a:pt x="195" y="393"/>
                  </a:lnTo>
                  <a:lnTo>
                    <a:pt x="177" y="404"/>
                  </a:lnTo>
                  <a:lnTo>
                    <a:pt x="160" y="415"/>
                  </a:lnTo>
                  <a:lnTo>
                    <a:pt x="144" y="427"/>
                  </a:lnTo>
                  <a:lnTo>
                    <a:pt x="129" y="441"/>
                  </a:lnTo>
                  <a:lnTo>
                    <a:pt x="114" y="455"/>
                  </a:lnTo>
                  <a:lnTo>
                    <a:pt x="101" y="470"/>
                  </a:lnTo>
                  <a:lnTo>
                    <a:pt x="88" y="485"/>
                  </a:lnTo>
                  <a:lnTo>
                    <a:pt x="75" y="501"/>
                  </a:lnTo>
                  <a:lnTo>
                    <a:pt x="64" y="518"/>
                  </a:lnTo>
                  <a:lnTo>
                    <a:pt x="64" y="518"/>
                  </a:lnTo>
                  <a:lnTo>
                    <a:pt x="62" y="536"/>
                  </a:lnTo>
                  <a:lnTo>
                    <a:pt x="59" y="556"/>
                  </a:lnTo>
                  <a:lnTo>
                    <a:pt x="50" y="594"/>
                  </a:lnTo>
                  <a:lnTo>
                    <a:pt x="46" y="613"/>
                  </a:lnTo>
                  <a:lnTo>
                    <a:pt x="43" y="633"/>
                  </a:lnTo>
                  <a:lnTo>
                    <a:pt x="41" y="651"/>
                  </a:lnTo>
                  <a:lnTo>
                    <a:pt x="40" y="669"/>
                  </a:lnTo>
                  <a:lnTo>
                    <a:pt x="40" y="669"/>
                  </a:lnTo>
                  <a:lnTo>
                    <a:pt x="41" y="697"/>
                  </a:lnTo>
                  <a:lnTo>
                    <a:pt x="43" y="724"/>
                  </a:lnTo>
                  <a:lnTo>
                    <a:pt x="48" y="769"/>
                  </a:lnTo>
                  <a:lnTo>
                    <a:pt x="48" y="769"/>
                  </a:lnTo>
                  <a:lnTo>
                    <a:pt x="53" y="792"/>
                  </a:lnTo>
                  <a:lnTo>
                    <a:pt x="58" y="815"/>
                  </a:lnTo>
                  <a:lnTo>
                    <a:pt x="64" y="837"/>
                  </a:lnTo>
                  <a:lnTo>
                    <a:pt x="73" y="859"/>
                  </a:lnTo>
                  <a:lnTo>
                    <a:pt x="81" y="880"/>
                  </a:lnTo>
                  <a:lnTo>
                    <a:pt x="91" y="900"/>
                  </a:lnTo>
                  <a:lnTo>
                    <a:pt x="109" y="941"/>
                  </a:lnTo>
                  <a:lnTo>
                    <a:pt x="109" y="941"/>
                  </a:lnTo>
                  <a:lnTo>
                    <a:pt x="122" y="960"/>
                  </a:lnTo>
                  <a:lnTo>
                    <a:pt x="136" y="979"/>
                  </a:lnTo>
                  <a:lnTo>
                    <a:pt x="151" y="996"/>
                  </a:lnTo>
                  <a:lnTo>
                    <a:pt x="167" y="1013"/>
                  </a:lnTo>
                  <a:lnTo>
                    <a:pt x="199" y="1044"/>
                  </a:lnTo>
                  <a:lnTo>
                    <a:pt x="231" y="1074"/>
                  </a:lnTo>
                  <a:lnTo>
                    <a:pt x="231" y="1074"/>
                  </a:lnTo>
                  <a:lnTo>
                    <a:pt x="237" y="1080"/>
                  </a:lnTo>
                  <a:lnTo>
                    <a:pt x="241" y="1086"/>
                  </a:lnTo>
                  <a:lnTo>
                    <a:pt x="245" y="1092"/>
                  </a:lnTo>
                  <a:lnTo>
                    <a:pt x="250" y="1097"/>
                  </a:lnTo>
                  <a:lnTo>
                    <a:pt x="250" y="1097"/>
                  </a:lnTo>
                  <a:lnTo>
                    <a:pt x="255" y="1103"/>
                  </a:lnTo>
                  <a:lnTo>
                    <a:pt x="261" y="1107"/>
                  </a:lnTo>
                  <a:lnTo>
                    <a:pt x="267" y="1111"/>
                  </a:lnTo>
                  <a:lnTo>
                    <a:pt x="273" y="1117"/>
                  </a:lnTo>
                  <a:lnTo>
                    <a:pt x="273" y="1117"/>
                  </a:lnTo>
                  <a:lnTo>
                    <a:pt x="283" y="1128"/>
                  </a:lnTo>
                  <a:lnTo>
                    <a:pt x="288" y="1134"/>
                  </a:lnTo>
                  <a:lnTo>
                    <a:pt x="292" y="1136"/>
                  </a:lnTo>
                  <a:lnTo>
                    <a:pt x="296" y="1137"/>
                  </a:lnTo>
                  <a:lnTo>
                    <a:pt x="296" y="1137"/>
                  </a:lnTo>
                  <a:lnTo>
                    <a:pt x="297" y="1139"/>
                  </a:lnTo>
                  <a:lnTo>
                    <a:pt x="298" y="1141"/>
                  </a:lnTo>
                  <a:lnTo>
                    <a:pt x="301" y="1145"/>
                  </a:lnTo>
                  <a:lnTo>
                    <a:pt x="304" y="1148"/>
                  </a:lnTo>
                  <a:lnTo>
                    <a:pt x="305" y="1150"/>
                  </a:lnTo>
                  <a:lnTo>
                    <a:pt x="306" y="1153"/>
                  </a:lnTo>
                  <a:lnTo>
                    <a:pt x="306" y="1153"/>
                  </a:lnTo>
                  <a:lnTo>
                    <a:pt x="321" y="1163"/>
                  </a:lnTo>
                  <a:lnTo>
                    <a:pt x="336" y="1172"/>
                  </a:lnTo>
                  <a:lnTo>
                    <a:pt x="367" y="1192"/>
                  </a:lnTo>
                  <a:lnTo>
                    <a:pt x="367" y="1192"/>
                  </a:lnTo>
                  <a:lnTo>
                    <a:pt x="383" y="1203"/>
                  </a:lnTo>
                  <a:lnTo>
                    <a:pt x="401" y="1215"/>
                  </a:lnTo>
                  <a:lnTo>
                    <a:pt x="401" y="1215"/>
                  </a:lnTo>
                  <a:lnTo>
                    <a:pt x="410" y="1219"/>
                  </a:lnTo>
                  <a:lnTo>
                    <a:pt x="420" y="1224"/>
                  </a:lnTo>
                  <a:lnTo>
                    <a:pt x="431" y="1228"/>
                  </a:lnTo>
                  <a:lnTo>
                    <a:pt x="440" y="1232"/>
                  </a:lnTo>
                  <a:lnTo>
                    <a:pt x="440" y="1232"/>
                  </a:lnTo>
                  <a:lnTo>
                    <a:pt x="457" y="1243"/>
                  </a:lnTo>
                  <a:lnTo>
                    <a:pt x="474" y="1254"/>
                  </a:lnTo>
                  <a:lnTo>
                    <a:pt x="509" y="1275"/>
                  </a:lnTo>
                  <a:lnTo>
                    <a:pt x="509" y="1275"/>
                  </a:lnTo>
                  <a:lnTo>
                    <a:pt x="518" y="1281"/>
                  </a:lnTo>
                  <a:lnTo>
                    <a:pt x="528" y="1285"/>
                  </a:lnTo>
                  <a:lnTo>
                    <a:pt x="547" y="1292"/>
                  </a:lnTo>
                  <a:lnTo>
                    <a:pt x="565" y="1299"/>
                  </a:lnTo>
                  <a:lnTo>
                    <a:pt x="586" y="1305"/>
                  </a:lnTo>
                  <a:lnTo>
                    <a:pt x="586" y="1305"/>
                  </a:lnTo>
                  <a:lnTo>
                    <a:pt x="599" y="1312"/>
                  </a:lnTo>
                  <a:lnTo>
                    <a:pt x="610" y="1318"/>
                  </a:lnTo>
                  <a:lnTo>
                    <a:pt x="623" y="1324"/>
                  </a:lnTo>
                  <a:lnTo>
                    <a:pt x="635" y="1329"/>
                  </a:lnTo>
                  <a:lnTo>
                    <a:pt x="635" y="1329"/>
                  </a:lnTo>
                  <a:lnTo>
                    <a:pt x="640" y="1330"/>
                  </a:lnTo>
                  <a:lnTo>
                    <a:pt x="646" y="1330"/>
                  </a:lnTo>
                  <a:lnTo>
                    <a:pt x="651" y="1330"/>
                  </a:lnTo>
                  <a:lnTo>
                    <a:pt x="656" y="1331"/>
                  </a:lnTo>
                  <a:lnTo>
                    <a:pt x="656" y="1331"/>
                  </a:lnTo>
                  <a:lnTo>
                    <a:pt x="669" y="1335"/>
                  </a:lnTo>
                  <a:lnTo>
                    <a:pt x="682" y="1340"/>
                  </a:lnTo>
                  <a:lnTo>
                    <a:pt x="694" y="1346"/>
                  </a:lnTo>
                  <a:lnTo>
                    <a:pt x="707" y="1350"/>
                  </a:lnTo>
                  <a:lnTo>
                    <a:pt x="707" y="1350"/>
                  </a:lnTo>
                  <a:lnTo>
                    <a:pt x="722" y="1353"/>
                  </a:lnTo>
                  <a:lnTo>
                    <a:pt x="738" y="1355"/>
                  </a:lnTo>
                  <a:lnTo>
                    <a:pt x="756" y="1358"/>
                  </a:lnTo>
                  <a:lnTo>
                    <a:pt x="772" y="1359"/>
                  </a:lnTo>
                  <a:lnTo>
                    <a:pt x="772" y="1359"/>
                  </a:lnTo>
                  <a:lnTo>
                    <a:pt x="776" y="1359"/>
                  </a:lnTo>
                  <a:lnTo>
                    <a:pt x="782" y="1358"/>
                  </a:lnTo>
                  <a:lnTo>
                    <a:pt x="786" y="1355"/>
                  </a:lnTo>
                  <a:lnTo>
                    <a:pt x="790" y="1355"/>
                  </a:lnTo>
                  <a:lnTo>
                    <a:pt x="790" y="1355"/>
                  </a:lnTo>
                  <a:lnTo>
                    <a:pt x="800" y="1357"/>
                  </a:lnTo>
                  <a:lnTo>
                    <a:pt x="810" y="1358"/>
                  </a:lnTo>
                  <a:lnTo>
                    <a:pt x="829" y="1362"/>
                  </a:lnTo>
                  <a:lnTo>
                    <a:pt x="849" y="1366"/>
                  </a:lnTo>
                  <a:lnTo>
                    <a:pt x="859" y="1367"/>
                  </a:lnTo>
                  <a:lnTo>
                    <a:pt x="868" y="1367"/>
                  </a:lnTo>
                  <a:lnTo>
                    <a:pt x="868" y="1367"/>
                  </a:lnTo>
                  <a:lnTo>
                    <a:pt x="921" y="1367"/>
                  </a:lnTo>
                  <a:lnTo>
                    <a:pt x="948" y="1366"/>
                  </a:lnTo>
                  <a:lnTo>
                    <a:pt x="973" y="1364"/>
                  </a:lnTo>
                  <a:lnTo>
                    <a:pt x="973" y="1364"/>
                  </a:lnTo>
                  <a:lnTo>
                    <a:pt x="988" y="1362"/>
                  </a:lnTo>
                  <a:lnTo>
                    <a:pt x="1004" y="1359"/>
                  </a:lnTo>
                  <a:lnTo>
                    <a:pt x="1018" y="1355"/>
                  </a:lnTo>
                  <a:lnTo>
                    <a:pt x="1030" y="1353"/>
                  </a:lnTo>
                  <a:lnTo>
                    <a:pt x="1030" y="1353"/>
                  </a:lnTo>
                  <a:lnTo>
                    <a:pt x="1042" y="1352"/>
                  </a:lnTo>
                  <a:lnTo>
                    <a:pt x="1054" y="1349"/>
                  </a:lnTo>
                  <a:lnTo>
                    <a:pt x="1075" y="1344"/>
                  </a:lnTo>
                  <a:lnTo>
                    <a:pt x="1095" y="1336"/>
                  </a:lnTo>
                  <a:lnTo>
                    <a:pt x="1116" y="1331"/>
                  </a:lnTo>
                  <a:lnTo>
                    <a:pt x="1116" y="1331"/>
                  </a:lnTo>
                  <a:lnTo>
                    <a:pt x="1147" y="1321"/>
                  </a:lnTo>
                  <a:lnTo>
                    <a:pt x="1161" y="1316"/>
                  </a:lnTo>
                  <a:lnTo>
                    <a:pt x="1175" y="1309"/>
                  </a:lnTo>
                  <a:lnTo>
                    <a:pt x="1187" y="1304"/>
                  </a:lnTo>
                  <a:lnTo>
                    <a:pt x="1200" y="1297"/>
                  </a:lnTo>
                  <a:lnTo>
                    <a:pt x="1211" y="1289"/>
                  </a:lnTo>
                  <a:lnTo>
                    <a:pt x="1222" y="1281"/>
                  </a:lnTo>
                  <a:lnTo>
                    <a:pt x="1222" y="1281"/>
                  </a:lnTo>
                  <a:lnTo>
                    <a:pt x="1213" y="1285"/>
                  </a:lnTo>
                  <a:lnTo>
                    <a:pt x="1202" y="1287"/>
                  </a:lnTo>
                  <a:lnTo>
                    <a:pt x="1193" y="1289"/>
                  </a:lnTo>
                  <a:lnTo>
                    <a:pt x="1182" y="1291"/>
                  </a:lnTo>
                  <a:lnTo>
                    <a:pt x="1159" y="1293"/>
                  </a:lnTo>
                  <a:lnTo>
                    <a:pt x="1135" y="1297"/>
                  </a:lnTo>
                  <a:lnTo>
                    <a:pt x="1135" y="1297"/>
                  </a:lnTo>
                  <a:close/>
                  <a:moveTo>
                    <a:pt x="358" y="499"/>
                  </a:moveTo>
                  <a:lnTo>
                    <a:pt x="358" y="499"/>
                  </a:lnTo>
                  <a:lnTo>
                    <a:pt x="360" y="498"/>
                  </a:lnTo>
                  <a:lnTo>
                    <a:pt x="361" y="497"/>
                  </a:lnTo>
                  <a:lnTo>
                    <a:pt x="362" y="495"/>
                  </a:lnTo>
                  <a:lnTo>
                    <a:pt x="362" y="491"/>
                  </a:lnTo>
                  <a:lnTo>
                    <a:pt x="360" y="487"/>
                  </a:lnTo>
                  <a:lnTo>
                    <a:pt x="359" y="485"/>
                  </a:lnTo>
                  <a:lnTo>
                    <a:pt x="358" y="484"/>
                  </a:lnTo>
                  <a:lnTo>
                    <a:pt x="358" y="484"/>
                  </a:lnTo>
                  <a:lnTo>
                    <a:pt x="359" y="491"/>
                  </a:lnTo>
                  <a:lnTo>
                    <a:pt x="358" y="499"/>
                  </a:lnTo>
                  <a:lnTo>
                    <a:pt x="358" y="499"/>
                  </a:lnTo>
                  <a:close/>
                  <a:moveTo>
                    <a:pt x="363" y="535"/>
                  </a:moveTo>
                  <a:lnTo>
                    <a:pt x="363" y="535"/>
                  </a:lnTo>
                  <a:lnTo>
                    <a:pt x="368" y="562"/>
                  </a:lnTo>
                  <a:lnTo>
                    <a:pt x="375" y="589"/>
                  </a:lnTo>
                  <a:lnTo>
                    <a:pt x="388" y="640"/>
                  </a:lnTo>
                  <a:lnTo>
                    <a:pt x="388" y="640"/>
                  </a:lnTo>
                  <a:lnTo>
                    <a:pt x="394" y="661"/>
                  </a:lnTo>
                  <a:lnTo>
                    <a:pt x="401" y="680"/>
                  </a:lnTo>
                  <a:lnTo>
                    <a:pt x="407" y="698"/>
                  </a:lnTo>
                  <a:lnTo>
                    <a:pt x="413" y="717"/>
                  </a:lnTo>
                  <a:lnTo>
                    <a:pt x="413" y="717"/>
                  </a:lnTo>
                  <a:lnTo>
                    <a:pt x="426" y="759"/>
                  </a:lnTo>
                  <a:lnTo>
                    <a:pt x="433" y="778"/>
                  </a:lnTo>
                  <a:lnTo>
                    <a:pt x="440" y="797"/>
                  </a:lnTo>
                  <a:lnTo>
                    <a:pt x="440" y="797"/>
                  </a:lnTo>
                  <a:lnTo>
                    <a:pt x="451" y="821"/>
                  </a:lnTo>
                  <a:lnTo>
                    <a:pt x="463" y="845"/>
                  </a:lnTo>
                  <a:lnTo>
                    <a:pt x="475" y="867"/>
                  </a:lnTo>
                  <a:lnTo>
                    <a:pt x="489" y="888"/>
                  </a:lnTo>
                  <a:lnTo>
                    <a:pt x="489" y="888"/>
                  </a:lnTo>
                  <a:lnTo>
                    <a:pt x="529" y="943"/>
                  </a:lnTo>
                  <a:lnTo>
                    <a:pt x="549" y="970"/>
                  </a:lnTo>
                  <a:lnTo>
                    <a:pt x="570" y="997"/>
                  </a:lnTo>
                  <a:lnTo>
                    <a:pt x="591" y="1022"/>
                  </a:lnTo>
                  <a:lnTo>
                    <a:pt x="613" y="1047"/>
                  </a:lnTo>
                  <a:lnTo>
                    <a:pt x="636" y="1071"/>
                  </a:lnTo>
                  <a:lnTo>
                    <a:pt x="660" y="1094"/>
                  </a:lnTo>
                  <a:lnTo>
                    <a:pt x="660" y="1094"/>
                  </a:lnTo>
                  <a:lnTo>
                    <a:pt x="680" y="1112"/>
                  </a:lnTo>
                  <a:lnTo>
                    <a:pt x="700" y="1130"/>
                  </a:lnTo>
                  <a:lnTo>
                    <a:pt x="721" y="1146"/>
                  </a:lnTo>
                  <a:lnTo>
                    <a:pt x="742" y="1162"/>
                  </a:lnTo>
                  <a:lnTo>
                    <a:pt x="763" y="1177"/>
                  </a:lnTo>
                  <a:lnTo>
                    <a:pt x="786" y="1191"/>
                  </a:lnTo>
                  <a:lnTo>
                    <a:pt x="810" y="1203"/>
                  </a:lnTo>
                  <a:lnTo>
                    <a:pt x="834" y="1216"/>
                  </a:lnTo>
                  <a:lnTo>
                    <a:pt x="834" y="1216"/>
                  </a:lnTo>
                  <a:lnTo>
                    <a:pt x="862" y="1230"/>
                  </a:lnTo>
                  <a:lnTo>
                    <a:pt x="891" y="1243"/>
                  </a:lnTo>
                  <a:lnTo>
                    <a:pt x="920" y="1254"/>
                  </a:lnTo>
                  <a:lnTo>
                    <a:pt x="935" y="1259"/>
                  </a:lnTo>
                  <a:lnTo>
                    <a:pt x="950" y="1262"/>
                  </a:lnTo>
                  <a:lnTo>
                    <a:pt x="950" y="1262"/>
                  </a:lnTo>
                  <a:lnTo>
                    <a:pt x="977" y="1270"/>
                  </a:lnTo>
                  <a:lnTo>
                    <a:pt x="1002" y="1275"/>
                  </a:lnTo>
                  <a:lnTo>
                    <a:pt x="1028" y="1279"/>
                  </a:lnTo>
                  <a:lnTo>
                    <a:pt x="1054" y="1283"/>
                  </a:lnTo>
                  <a:lnTo>
                    <a:pt x="1079" y="1285"/>
                  </a:lnTo>
                  <a:lnTo>
                    <a:pt x="1106" y="1285"/>
                  </a:lnTo>
                  <a:lnTo>
                    <a:pt x="1132" y="1282"/>
                  </a:lnTo>
                  <a:lnTo>
                    <a:pt x="1158" y="1277"/>
                  </a:lnTo>
                  <a:lnTo>
                    <a:pt x="1158" y="1277"/>
                  </a:lnTo>
                  <a:lnTo>
                    <a:pt x="1138" y="1275"/>
                  </a:lnTo>
                  <a:lnTo>
                    <a:pt x="1120" y="1273"/>
                  </a:lnTo>
                  <a:lnTo>
                    <a:pt x="1084" y="1268"/>
                  </a:lnTo>
                  <a:lnTo>
                    <a:pt x="1084" y="1268"/>
                  </a:lnTo>
                  <a:lnTo>
                    <a:pt x="1048" y="1263"/>
                  </a:lnTo>
                  <a:lnTo>
                    <a:pt x="1012" y="1258"/>
                  </a:lnTo>
                  <a:lnTo>
                    <a:pt x="994" y="1255"/>
                  </a:lnTo>
                  <a:lnTo>
                    <a:pt x="975" y="1249"/>
                  </a:lnTo>
                  <a:lnTo>
                    <a:pt x="956" y="1244"/>
                  </a:lnTo>
                  <a:lnTo>
                    <a:pt x="937" y="1238"/>
                  </a:lnTo>
                  <a:lnTo>
                    <a:pt x="937" y="1238"/>
                  </a:lnTo>
                  <a:lnTo>
                    <a:pt x="913" y="1228"/>
                  </a:lnTo>
                  <a:lnTo>
                    <a:pt x="891" y="1216"/>
                  </a:lnTo>
                  <a:lnTo>
                    <a:pt x="845" y="1192"/>
                  </a:lnTo>
                  <a:lnTo>
                    <a:pt x="845" y="1192"/>
                  </a:lnTo>
                  <a:lnTo>
                    <a:pt x="813" y="1172"/>
                  </a:lnTo>
                  <a:lnTo>
                    <a:pt x="781" y="1152"/>
                  </a:lnTo>
                  <a:lnTo>
                    <a:pt x="750" y="1131"/>
                  </a:lnTo>
                  <a:lnTo>
                    <a:pt x="721" y="1107"/>
                  </a:lnTo>
                  <a:lnTo>
                    <a:pt x="692" y="1083"/>
                  </a:lnTo>
                  <a:lnTo>
                    <a:pt x="665" y="1059"/>
                  </a:lnTo>
                  <a:lnTo>
                    <a:pt x="638" y="1033"/>
                  </a:lnTo>
                  <a:lnTo>
                    <a:pt x="614" y="1006"/>
                  </a:lnTo>
                  <a:lnTo>
                    <a:pt x="614" y="1006"/>
                  </a:lnTo>
                  <a:lnTo>
                    <a:pt x="581" y="971"/>
                  </a:lnTo>
                  <a:lnTo>
                    <a:pt x="566" y="953"/>
                  </a:lnTo>
                  <a:lnTo>
                    <a:pt x="551" y="934"/>
                  </a:lnTo>
                  <a:lnTo>
                    <a:pt x="551" y="934"/>
                  </a:lnTo>
                  <a:lnTo>
                    <a:pt x="530" y="903"/>
                  </a:lnTo>
                  <a:lnTo>
                    <a:pt x="510" y="870"/>
                  </a:lnTo>
                  <a:lnTo>
                    <a:pt x="490" y="837"/>
                  </a:lnTo>
                  <a:lnTo>
                    <a:pt x="471" y="804"/>
                  </a:lnTo>
                  <a:lnTo>
                    <a:pt x="454" y="770"/>
                  </a:lnTo>
                  <a:lnTo>
                    <a:pt x="437" y="734"/>
                  </a:lnTo>
                  <a:lnTo>
                    <a:pt x="420" y="699"/>
                  </a:lnTo>
                  <a:lnTo>
                    <a:pt x="404" y="664"/>
                  </a:lnTo>
                  <a:lnTo>
                    <a:pt x="404" y="664"/>
                  </a:lnTo>
                  <a:lnTo>
                    <a:pt x="397" y="643"/>
                  </a:lnTo>
                  <a:lnTo>
                    <a:pt x="391" y="623"/>
                  </a:lnTo>
                  <a:lnTo>
                    <a:pt x="381" y="583"/>
                  </a:lnTo>
                  <a:lnTo>
                    <a:pt x="372" y="546"/>
                  </a:lnTo>
                  <a:lnTo>
                    <a:pt x="367" y="528"/>
                  </a:lnTo>
                  <a:lnTo>
                    <a:pt x="362" y="511"/>
                  </a:lnTo>
                  <a:lnTo>
                    <a:pt x="362" y="511"/>
                  </a:lnTo>
                  <a:lnTo>
                    <a:pt x="362" y="524"/>
                  </a:lnTo>
                  <a:lnTo>
                    <a:pt x="363" y="535"/>
                  </a:lnTo>
                  <a:lnTo>
                    <a:pt x="363" y="535"/>
                  </a:lnTo>
                  <a:close/>
                  <a:moveTo>
                    <a:pt x="34" y="589"/>
                  </a:moveTo>
                  <a:lnTo>
                    <a:pt x="34" y="589"/>
                  </a:lnTo>
                  <a:lnTo>
                    <a:pt x="36" y="589"/>
                  </a:lnTo>
                  <a:lnTo>
                    <a:pt x="38" y="588"/>
                  </a:lnTo>
                  <a:lnTo>
                    <a:pt x="39" y="583"/>
                  </a:lnTo>
                  <a:lnTo>
                    <a:pt x="39" y="579"/>
                  </a:lnTo>
                  <a:lnTo>
                    <a:pt x="38" y="577"/>
                  </a:lnTo>
                  <a:lnTo>
                    <a:pt x="38" y="577"/>
                  </a:lnTo>
                  <a:lnTo>
                    <a:pt x="35" y="582"/>
                  </a:lnTo>
                  <a:lnTo>
                    <a:pt x="34" y="589"/>
                  </a:lnTo>
                  <a:lnTo>
                    <a:pt x="34" y="589"/>
                  </a:lnTo>
                  <a:close/>
                  <a:moveTo>
                    <a:pt x="20" y="713"/>
                  </a:moveTo>
                  <a:lnTo>
                    <a:pt x="20" y="713"/>
                  </a:lnTo>
                  <a:lnTo>
                    <a:pt x="19" y="717"/>
                  </a:lnTo>
                  <a:lnTo>
                    <a:pt x="17" y="719"/>
                  </a:lnTo>
                  <a:lnTo>
                    <a:pt x="16" y="723"/>
                  </a:lnTo>
                  <a:lnTo>
                    <a:pt x="15" y="726"/>
                  </a:lnTo>
                  <a:lnTo>
                    <a:pt x="15" y="726"/>
                  </a:lnTo>
                  <a:lnTo>
                    <a:pt x="14" y="734"/>
                  </a:lnTo>
                  <a:lnTo>
                    <a:pt x="15" y="742"/>
                  </a:lnTo>
                  <a:lnTo>
                    <a:pt x="17" y="758"/>
                  </a:lnTo>
                  <a:lnTo>
                    <a:pt x="21" y="773"/>
                  </a:lnTo>
                  <a:lnTo>
                    <a:pt x="26" y="788"/>
                  </a:lnTo>
                  <a:lnTo>
                    <a:pt x="26" y="788"/>
                  </a:lnTo>
                  <a:lnTo>
                    <a:pt x="26" y="789"/>
                  </a:lnTo>
                  <a:lnTo>
                    <a:pt x="25" y="790"/>
                  </a:lnTo>
                  <a:lnTo>
                    <a:pt x="24" y="789"/>
                  </a:lnTo>
                  <a:lnTo>
                    <a:pt x="21" y="789"/>
                  </a:lnTo>
                  <a:lnTo>
                    <a:pt x="21" y="791"/>
                  </a:lnTo>
                  <a:lnTo>
                    <a:pt x="21" y="791"/>
                  </a:lnTo>
                  <a:lnTo>
                    <a:pt x="30" y="820"/>
                  </a:lnTo>
                  <a:lnTo>
                    <a:pt x="38" y="847"/>
                  </a:lnTo>
                  <a:lnTo>
                    <a:pt x="46" y="871"/>
                  </a:lnTo>
                  <a:lnTo>
                    <a:pt x="56" y="895"/>
                  </a:lnTo>
                  <a:lnTo>
                    <a:pt x="65" y="918"/>
                  </a:lnTo>
                  <a:lnTo>
                    <a:pt x="77" y="940"/>
                  </a:lnTo>
                  <a:lnTo>
                    <a:pt x="90" y="961"/>
                  </a:lnTo>
                  <a:lnTo>
                    <a:pt x="104" y="984"/>
                  </a:lnTo>
                  <a:lnTo>
                    <a:pt x="104" y="984"/>
                  </a:lnTo>
                  <a:lnTo>
                    <a:pt x="106" y="985"/>
                  </a:lnTo>
                  <a:lnTo>
                    <a:pt x="109" y="986"/>
                  </a:lnTo>
                  <a:lnTo>
                    <a:pt x="113" y="987"/>
                  </a:lnTo>
                  <a:lnTo>
                    <a:pt x="115" y="989"/>
                  </a:lnTo>
                  <a:lnTo>
                    <a:pt x="115" y="989"/>
                  </a:lnTo>
                  <a:lnTo>
                    <a:pt x="118" y="998"/>
                  </a:lnTo>
                  <a:lnTo>
                    <a:pt x="123" y="1006"/>
                  </a:lnTo>
                  <a:lnTo>
                    <a:pt x="129" y="1013"/>
                  </a:lnTo>
                  <a:lnTo>
                    <a:pt x="136" y="1019"/>
                  </a:lnTo>
                  <a:lnTo>
                    <a:pt x="136" y="1019"/>
                  </a:lnTo>
                  <a:lnTo>
                    <a:pt x="136" y="1024"/>
                  </a:lnTo>
                  <a:lnTo>
                    <a:pt x="135" y="1026"/>
                  </a:lnTo>
                  <a:lnTo>
                    <a:pt x="135" y="1028"/>
                  </a:lnTo>
                  <a:lnTo>
                    <a:pt x="136" y="1030"/>
                  </a:lnTo>
                  <a:lnTo>
                    <a:pt x="136" y="1030"/>
                  </a:lnTo>
                  <a:lnTo>
                    <a:pt x="153" y="1050"/>
                  </a:lnTo>
                  <a:lnTo>
                    <a:pt x="171" y="1070"/>
                  </a:lnTo>
                  <a:lnTo>
                    <a:pt x="191" y="1089"/>
                  </a:lnTo>
                  <a:lnTo>
                    <a:pt x="210" y="1106"/>
                  </a:lnTo>
                  <a:lnTo>
                    <a:pt x="210" y="1106"/>
                  </a:lnTo>
                  <a:lnTo>
                    <a:pt x="220" y="1118"/>
                  </a:lnTo>
                  <a:lnTo>
                    <a:pt x="229" y="1128"/>
                  </a:lnTo>
                  <a:lnTo>
                    <a:pt x="239" y="1138"/>
                  </a:lnTo>
                  <a:lnTo>
                    <a:pt x="250" y="1148"/>
                  </a:lnTo>
                  <a:lnTo>
                    <a:pt x="260" y="1157"/>
                  </a:lnTo>
                  <a:lnTo>
                    <a:pt x="272" y="1166"/>
                  </a:lnTo>
                  <a:lnTo>
                    <a:pt x="285" y="1173"/>
                  </a:lnTo>
                  <a:lnTo>
                    <a:pt x="298" y="1181"/>
                  </a:lnTo>
                  <a:lnTo>
                    <a:pt x="298" y="1181"/>
                  </a:lnTo>
                  <a:lnTo>
                    <a:pt x="300" y="1185"/>
                  </a:lnTo>
                  <a:lnTo>
                    <a:pt x="302" y="1189"/>
                  </a:lnTo>
                  <a:lnTo>
                    <a:pt x="310" y="1195"/>
                  </a:lnTo>
                  <a:lnTo>
                    <a:pt x="317" y="1200"/>
                  </a:lnTo>
                  <a:lnTo>
                    <a:pt x="326" y="1204"/>
                  </a:lnTo>
                  <a:lnTo>
                    <a:pt x="334" y="1209"/>
                  </a:lnTo>
                  <a:lnTo>
                    <a:pt x="342" y="1214"/>
                  </a:lnTo>
                  <a:lnTo>
                    <a:pt x="349" y="1219"/>
                  </a:lnTo>
                  <a:lnTo>
                    <a:pt x="352" y="1224"/>
                  </a:lnTo>
                  <a:lnTo>
                    <a:pt x="354" y="1227"/>
                  </a:lnTo>
                  <a:lnTo>
                    <a:pt x="354" y="1227"/>
                  </a:lnTo>
                  <a:lnTo>
                    <a:pt x="378" y="1240"/>
                  </a:lnTo>
                  <a:lnTo>
                    <a:pt x="401" y="1253"/>
                  </a:lnTo>
                  <a:lnTo>
                    <a:pt x="422" y="1267"/>
                  </a:lnTo>
                  <a:lnTo>
                    <a:pt x="445" y="1278"/>
                  </a:lnTo>
                  <a:lnTo>
                    <a:pt x="445" y="1278"/>
                  </a:lnTo>
                  <a:lnTo>
                    <a:pt x="497" y="1304"/>
                  </a:lnTo>
                  <a:lnTo>
                    <a:pt x="550" y="1329"/>
                  </a:lnTo>
                  <a:lnTo>
                    <a:pt x="550" y="1329"/>
                  </a:lnTo>
                  <a:lnTo>
                    <a:pt x="588" y="1345"/>
                  </a:lnTo>
                  <a:lnTo>
                    <a:pt x="607" y="1352"/>
                  </a:lnTo>
                  <a:lnTo>
                    <a:pt x="626" y="1359"/>
                  </a:lnTo>
                  <a:lnTo>
                    <a:pt x="626" y="1359"/>
                  </a:lnTo>
                  <a:lnTo>
                    <a:pt x="649" y="1365"/>
                  </a:lnTo>
                  <a:lnTo>
                    <a:pt x="671" y="1372"/>
                  </a:lnTo>
                  <a:lnTo>
                    <a:pt x="695" y="1376"/>
                  </a:lnTo>
                  <a:lnTo>
                    <a:pt x="717" y="1381"/>
                  </a:lnTo>
                  <a:lnTo>
                    <a:pt x="741" y="1384"/>
                  </a:lnTo>
                  <a:lnTo>
                    <a:pt x="765" y="1388"/>
                  </a:lnTo>
                  <a:lnTo>
                    <a:pt x="813" y="1393"/>
                  </a:lnTo>
                  <a:lnTo>
                    <a:pt x="860" y="1395"/>
                  </a:lnTo>
                  <a:lnTo>
                    <a:pt x="908" y="1395"/>
                  </a:lnTo>
                  <a:lnTo>
                    <a:pt x="955" y="1392"/>
                  </a:lnTo>
                  <a:lnTo>
                    <a:pt x="1001" y="1388"/>
                  </a:lnTo>
                  <a:lnTo>
                    <a:pt x="1001" y="1388"/>
                  </a:lnTo>
                  <a:lnTo>
                    <a:pt x="1029" y="1383"/>
                  </a:lnTo>
                  <a:lnTo>
                    <a:pt x="1056" y="1378"/>
                  </a:lnTo>
                  <a:lnTo>
                    <a:pt x="1083" y="1372"/>
                  </a:lnTo>
                  <a:lnTo>
                    <a:pt x="1108" y="1364"/>
                  </a:lnTo>
                  <a:lnTo>
                    <a:pt x="1134" y="1355"/>
                  </a:lnTo>
                  <a:lnTo>
                    <a:pt x="1159" y="1346"/>
                  </a:lnTo>
                  <a:lnTo>
                    <a:pt x="1183" y="1335"/>
                  </a:lnTo>
                  <a:lnTo>
                    <a:pt x="1206" y="1323"/>
                  </a:lnTo>
                  <a:lnTo>
                    <a:pt x="1206" y="1323"/>
                  </a:lnTo>
                  <a:lnTo>
                    <a:pt x="1209" y="1318"/>
                  </a:lnTo>
                  <a:lnTo>
                    <a:pt x="1211" y="1316"/>
                  </a:lnTo>
                  <a:lnTo>
                    <a:pt x="1213" y="1315"/>
                  </a:lnTo>
                  <a:lnTo>
                    <a:pt x="1213" y="1315"/>
                  </a:lnTo>
                  <a:lnTo>
                    <a:pt x="1216" y="1313"/>
                  </a:lnTo>
                  <a:lnTo>
                    <a:pt x="1222" y="1310"/>
                  </a:lnTo>
                  <a:lnTo>
                    <a:pt x="1226" y="1309"/>
                  </a:lnTo>
                  <a:lnTo>
                    <a:pt x="1230" y="1307"/>
                  </a:lnTo>
                  <a:lnTo>
                    <a:pt x="1230" y="1307"/>
                  </a:lnTo>
                  <a:lnTo>
                    <a:pt x="1236" y="1304"/>
                  </a:lnTo>
                  <a:lnTo>
                    <a:pt x="1240" y="1299"/>
                  </a:lnTo>
                  <a:lnTo>
                    <a:pt x="1251" y="1288"/>
                  </a:lnTo>
                  <a:lnTo>
                    <a:pt x="1254" y="1282"/>
                  </a:lnTo>
                  <a:lnTo>
                    <a:pt x="1257" y="1276"/>
                  </a:lnTo>
                  <a:lnTo>
                    <a:pt x="1259" y="1272"/>
                  </a:lnTo>
                  <a:lnTo>
                    <a:pt x="1259" y="1268"/>
                  </a:lnTo>
                  <a:lnTo>
                    <a:pt x="1259" y="1268"/>
                  </a:lnTo>
                  <a:lnTo>
                    <a:pt x="1254" y="1276"/>
                  </a:lnTo>
                  <a:lnTo>
                    <a:pt x="1247" y="1283"/>
                  </a:lnTo>
                  <a:lnTo>
                    <a:pt x="1241" y="1289"/>
                  </a:lnTo>
                  <a:lnTo>
                    <a:pt x="1232" y="1294"/>
                  </a:lnTo>
                  <a:lnTo>
                    <a:pt x="1217" y="1304"/>
                  </a:lnTo>
                  <a:lnTo>
                    <a:pt x="1209" y="1310"/>
                  </a:lnTo>
                  <a:lnTo>
                    <a:pt x="1202" y="1316"/>
                  </a:lnTo>
                  <a:lnTo>
                    <a:pt x="1202" y="1316"/>
                  </a:lnTo>
                  <a:lnTo>
                    <a:pt x="1196" y="1318"/>
                  </a:lnTo>
                  <a:lnTo>
                    <a:pt x="1190" y="1319"/>
                  </a:lnTo>
                  <a:lnTo>
                    <a:pt x="1180" y="1324"/>
                  </a:lnTo>
                  <a:lnTo>
                    <a:pt x="1170" y="1330"/>
                  </a:lnTo>
                  <a:lnTo>
                    <a:pt x="1162" y="1334"/>
                  </a:lnTo>
                  <a:lnTo>
                    <a:pt x="1162" y="1334"/>
                  </a:lnTo>
                  <a:lnTo>
                    <a:pt x="1136" y="1343"/>
                  </a:lnTo>
                  <a:lnTo>
                    <a:pt x="1116" y="1350"/>
                  </a:lnTo>
                  <a:lnTo>
                    <a:pt x="1116" y="1350"/>
                  </a:lnTo>
                  <a:lnTo>
                    <a:pt x="1096" y="1357"/>
                  </a:lnTo>
                  <a:lnTo>
                    <a:pt x="1077" y="1361"/>
                  </a:lnTo>
                  <a:lnTo>
                    <a:pt x="1058" y="1365"/>
                  </a:lnTo>
                  <a:lnTo>
                    <a:pt x="1039" y="1368"/>
                  </a:lnTo>
                  <a:lnTo>
                    <a:pt x="999" y="1375"/>
                  </a:lnTo>
                  <a:lnTo>
                    <a:pt x="958" y="1382"/>
                  </a:lnTo>
                  <a:lnTo>
                    <a:pt x="958" y="1382"/>
                  </a:lnTo>
                  <a:lnTo>
                    <a:pt x="948" y="1380"/>
                  </a:lnTo>
                  <a:lnTo>
                    <a:pt x="936" y="1380"/>
                  </a:lnTo>
                  <a:lnTo>
                    <a:pt x="923" y="1381"/>
                  </a:lnTo>
                  <a:lnTo>
                    <a:pt x="911" y="1383"/>
                  </a:lnTo>
                  <a:lnTo>
                    <a:pt x="911" y="1383"/>
                  </a:lnTo>
                  <a:lnTo>
                    <a:pt x="855" y="1381"/>
                  </a:lnTo>
                  <a:lnTo>
                    <a:pt x="798" y="1377"/>
                  </a:lnTo>
                  <a:lnTo>
                    <a:pt x="770" y="1374"/>
                  </a:lnTo>
                  <a:lnTo>
                    <a:pt x="742" y="1369"/>
                  </a:lnTo>
                  <a:lnTo>
                    <a:pt x="714" y="1364"/>
                  </a:lnTo>
                  <a:lnTo>
                    <a:pt x="686" y="1357"/>
                  </a:lnTo>
                  <a:lnTo>
                    <a:pt x="686" y="1357"/>
                  </a:lnTo>
                  <a:lnTo>
                    <a:pt x="660" y="1350"/>
                  </a:lnTo>
                  <a:lnTo>
                    <a:pt x="631" y="1342"/>
                  </a:lnTo>
                  <a:lnTo>
                    <a:pt x="600" y="1331"/>
                  </a:lnTo>
                  <a:lnTo>
                    <a:pt x="584" y="1323"/>
                  </a:lnTo>
                  <a:lnTo>
                    <a:pt x="568" y="1316"/>
                  </a:lnTo>
                  <a:lnTo>
                    <a:pt x="568" y="1316"/>
                  </a:lnTo>
                  <a:lnTo>
                    <a:pt x="564" y="1315"/>
                  </a:lnTo>
                  <a:lnTo>
                    <a:pt x="562" y="1316"/>
                  </a:lnTo>
                  <a:lnTo>
                    <a:pt x="559" y="1316"/>
                  </a:lnTo>
                  <a:lnTo>
                    <a:pt x="556" y="1316"/>
                  </a:lnTo>
                  <a:lnTo>
                    <a:pt x="556" y="1316"/>
                  </a:lnTo>
                  <a:lnTo>
                    <a:pt x="524" y="1299"/>
                  </a:lnTo>
                  <a:lnTo>
                    <a:pt x="494" y="1282"/>
                  </a:lnTo>
                  <a:lnTo>
                    <a:pt x="463" y="1263"/>
                  </a:lnTo>
                  <a:lnTo>
                    <a:pt x="431" y="1247"/>
                  </a:lnTo>
                  <a:lnTo>
                    <a:pt x="431" y="1247"/>
                  </a:lnTo>
                  <a:lnTo>
                    <a:pt x="408" y="1236"/>
                  </a:lnTo>
                  <a:lnTo>
                    <a:pt x="387" y="1223"/>
                  </a:lnTo>
                  <a:lnTo>
                    <a:pt x="365" y="1210"/>
                  </a:lnTo>
                  <a:lnTo>
                    <a:pt x="345" y="1197"/>
                  </a:lnTo>
                  <a:lnTo>
                    <a:pt x="326" y="1182"/>
                  </a:lnTo>
                  <a:lnTo>
                    <a:pt x="306" y="1168"/>
                  </a:lnTo>
                  <a:lnTo>
                    <a:pt x="288" y="1152"/>
                  </a:lnTo>
                  <a:lnTo>
                    <a:pt x="270" y="1137"/>
                  </a:lnTo>
                  <a:lnTo>
                    <a:pt x="236" y="1105"/>
                  </a:lnTo>
                  <a:lnTo>
                    <a:pt x="201" y="1071"/>
                  </a:lnTo>
                  <a:lnTo>
                    <a:pt x="136" y="1003"/>
                  </a:lnTo>
                  <a:lnTo>
                    <a:pt x="136" y="1003"/>
                  </a:lnTo>
                  <a:lnTo>
                    <a:pt x="103" y="954"/>
                  </a:lnTo>
                  <a:lnTo>
                    <a:pt x="72" y="904"/>
                  </a:lnTo>
                  <a:lnTo>
                    <a:pt x="72" y="904"/>
                  </a:lnTo>
                  <a:lnTo>
                    <a:pt x="70" y="895"/>
                  </a:lnTo>
                  <a:lnTo>
                    <a:pt x="66" y="886"/>
                  </a:lnTo>
                  <a:lnTo>
                    <a:pt x="62" y="879"/>
                  </a:lnTo>
                  <a:lnTo>
                    <a:pt x="58" y="871"/>
                  </a:lnTo>
                  <a:lnTo>
                    <a:pt x="58" y="871"/>
                  </a:lnTo>
                  <a:lnTo>
                    <a:pt x="57" y="868"/>
                  </a:lnTo>
                  <a:lnTo>
                    <a:pt x="57" y="866"/>
                  </a:lnTo>
                  <a:lnTo>
                    <a:pt x="57" y="864"/>
                  </a:lnTo>
                  <a:lnTo>
                    <a:pt x="58" y="860"/>
                  </a:lnTo>
                  <a:lnTo>
                    <a:pt x="58" y="860"/>
                  </a:lnTo>
                  <a:lnTo>
                    <a:pt x="51" y="846"/>
                  </a:lnTo>
                  <a:lnTo>
                    <a:pt x="46" y="832"/>
                  </a:lnTo>
                  <a:lnTo>
                    <a:pt x="42" y="819"/>
                  </a:lnTo>
                  <a:lnTo>
                    <a:pt x="38" y="805"/>
                  </a:lnTo>
                  <a:lnTo>
                    <a:pt x="34" y="791"/>
                  </a:lnTo>
                  <a:lnTo>
                    <a:pt x="32" y="777"/>
                  </a:lnTo>
                  <a:lnTo>
                    <a:pt x="28" y="749"/>
                  </a:lnTo>
                  <a:lnTo>
                    <a:pt x="27" y="719"/>
                  </a:lnTo>
                  <a:lnTo>
                    <a:pt x="27" y="689"/>
                  </a:lnTo>
                  <a:lnTo>
                    <a:pt x="28" y="658"/>
                  </a:lnTo>
                  <a:lnTo>
                    <a:pt x="29" y="626"/>
                  </a:lnTo>
                  <a:lnTo>
                    <a:pt x="29" y="626"/>
                  </a:lnTo>
                  <a:lnTo>
                    <a:pt x="25" y="637"/>
                  </a:lnTo>
                  <a:lnTo>
                    <a:pt x="23" y="648"/>
                  </a:lnTo>
                  <a:lnTo>
                    <a:pt x="21" y="658"/>
                  </a:lnTo>
                  <a:lnTo>
                    <a:pt x="21" y="670"/>
                  </a:lnTo>
                  <a:lnTo>
                    <a:pt x="21" y="693"/>
                  </a:lnTo>
                  <a:lnTo>
                    <a:pt x="21" y="703"/>
                  </a:lnTo>
                  <a:lnTo>
                    <a:pt x="20" y="713"/>
                  </a:lnTo>
                  <a:lnTo>
                    <a:pt x="20" y="71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3" name="Freeform 110"/>
            <p:cNvSpPr>
              <a:spLocks noEditPoints="1"/>
            </p:cNvSpPr>
            <p:nvPr/>
          </p:nvSpPr>
          <p:spPr bwMode="auto">
            <a:xfrm>
              <a:off x="4678363" y="1257300"/>
              <a:ext cx="179388" cy="215900"/>
            </a:xfrm>
            <a:custGeom>
              <a:avLst/>
              <a:gdLst/>
              <a:ahLst/>
              <a:cxnLst>
                <a:cxn ang="0">
                  <a:pos x="139" y="6"/>
                </a:cxn>
                <a:cxn ang="0">
                  <a:pos x="198" y="37"/>
                </a:cxn>
                <a:cxn ang="0">
                  <a:pos x="247" y="79"/>
                </a:cxn>
                <a:cxn ang="0">
                  <a:pos x="286" y="132"/>
                </a:cxn>
                <a:cxn ang="0">
                  <a:pos x="315" y="191"/>
                </a:cxn>
                <a:cxn ang="0">
                  <a:pos x="337" y="256"/>
                </a:cxn>
                <a:cxn ang="0">
                  <a:pos x="339" y="299"/>
                </a:cxn>
                <a:cxn ang="0">
                  <a:pos x="335" y="337"/>
                </a:cxn>
                <a:cxn ang="0">
                  <a:pos x="324" y="363"/>
                </a:cxn>
                <a:cxn ang="0">
                  <a:pos x="308" y="383"/>
                </a:cxn>
                <a:cxn ang="0">
                  <a:pos x="292" y="394"/>
                </a:cxn>
                <a:cxn ang="0">
                  <a:pos x="264" y="407"/>
                </a:cxn>
                <a:cxn ang="0">
                  <a:pos x="242" y="408"/>
                </a:cxn>
                <a:cxn ang="0">
                  <a:pos x="209" y="403"/>
                </a:cxn>
                <a:cxn ang="0">
                  <a:pos x="176" y="391"/>
                </a:cxn>
                <a:cxn ang="0">
                  <a:pos x="135" y="364"/>
                </a:cxn>
                <a:cxn ang="0">
                  <a:pos x="79" y="307"/>
                </a:cxn>
                <a:cxn ang="0">
                  <a:pos x="36" y="238"/>
                </a:cxn>
                <a:cxn ang="0">
                  <a:pos x="9" y="163"/>
                </a:cxn>
                <a:cxn ang="0">
                  <a:pos x="2" y="118"/>
                </a:cxn>
                <a:cxn ang="0">
                  <a:pos x="2" y="82"/>
                </a:cxn>
                <a:cxn ang="0">
                  <a:pos x="6" y="64"/>
                </a:cxn>
                <a:cxn ang="0">
                  <a:pos x="28" y="26"/>
                </a:cxn>
                <a:cxn ang="0">
                  <a:pos x="36" y="17"/>
                </a:cxn>
                <a:cxn ang="0">
                  <a:pos x="63" y="7"/>
                </a:cxn>
                <a:cxn ang="0">
                  <a:pos x="116" y="0"/>
                </a:cxn>
                <a:cxn ang="0">
                  <a:pos x="120" y="21"/>
                </a:cxn>
                <a:cxn ang="0">
                  <a:pos x="82" y="22"/>
                </a:cxn>
                <a:cxn ang="0">
                  <a:pos x="57" y="31"/>
                </a:cxn>
                <a:cxn ang="0">
                  <a:pos x="43" y="48"/>
                </a:cxn>
                <a:cxn ang="0">
                  <a:pos x="32" y="87"/>
                </a:cxn>
                <a:cxn ang="0">
                  <a:pos x="29" y="128"/>
                </a:cxn>
                <a:cxn ang="0">
                  <a:pos x="34" y="171"/>
                </a:cxn>
                <a:cxn ang="0">
                  <a:pos x="46" y="210"/>
                </a:cxn>
                <a:cxn ang="0">
                  <a:pos x="63" y="240"/>
                </a:cxn>
                <a:cxn ang="0">
                  <a:pos x="70" y="260"/>
                </a:cxn>
                <a:cxn ang="0">
                  <a:pos x="92" y="294"/>
                </a:cxn>
                <a:cxn ang="0">
                  <a:pos x="118" y="325"/>
                </a:cxn>
                <a:cxn ang="0">
                  <a:pos x="146" y="356"/>
                </a:cxn>
                <a:cxn ang="0">
                  <a:pos x="163" y="367"/>
                </a:cxn>
                <a:cxn ang="0">
                  <a:pos x="207" y="388"/>
                </a:cxn>
                <a:cxn ang="0">
                  <a:pos x="234" y="393"/>
                </a:cxn>
                <a:cxn ang="0">
                  <a:pos x="271" y="386"/>
                </a:cxn>
                <a:cxn ang="0">
                  <a:pos x="300" y="369"/>
                </a:cxn>
                <a:cxn ang="0">
                  <a:pos x="311" y="354"/>
                </a:cxn>
                <a:cxn ang="0">
                  <a:pos x="320" y="326"/>
                </a:cxn>
                <a:cxn ang="0">
                  <a:pos x="321" y="293"/>
                </a:cxn>
                <a:cxn ang="0">
                  <a:pos x="307" y="208"/>
                </a:cxn>
                <a:cxn ang="0">
                  <a:pos x="286" y="161"/>
                </a:cxn>
                <a:cxn ang="0">
                  <a:pos x="265" y="128"/>
                </a:cxn>
                <a:cxn ang="0">
                  <a:pos x="255" y="112"/>
                </a:cxn>
                <a:cxn ang="0">
                  <a:pos x="226" y="79"/>
                </a:cxn>
                <a:cxn ang="0">
                  <a:pos x="179" y="40"/>
                </a:cxn>
                <a:cxn ang="0">
                  <a:pos x="151" y="26"/>
                </a:cxn>
                <a:cxn ang="0">
                  <a:pos x="120" y="21"/>
                </a:cxn>
              </a:cxnLst>
              <a:rect l="0" t="0" r="r" b="b"/>
              <a:pathLst>
                <a:path w="339" h="408">
                  <a:moveTo>
                    <a:pt x="116" y="0"/>
                  </a:moveTo>
                  <a:lnTo>
                    <a:pt x="116" y="0"/>
                  </a:lnTo>
                  <a:lnTo>
                    <a:pt x="139" y="6"/>
                  </a:lnTo>
                  <a:lnTo>
                    <a:pt x="160" y="15"/>
                  </a:lnTo>
                  <a:lnTo>
                    <a:pt x="180" y="26"/>
                  </a:lnTo>
                  <a:lnTo>
                    <a:pt x="198" y="37"/>
                  </a:lnTo>
                  <a:lnTo>
                    <a:pt x="216" y="50"/>
                  </a:lnTo>
                  <a:lnTo>
                    <a:pt x="232" y="64"/>
                  </a:lnTo>
                  <a:lnTo>
                    <a:pt x="247" y="79"/>
                  </a:lnTo>
                  <a:lnTo>
                    <a:pt x="261" y="95"/>
                  </a:lnTo>
                  <a:lnTo>
                    <a:pt x="274" y="113"/>
                  </a:lnTo>
                  <a:lnTo>
                    <a:pt x="286" y="132"/>
                  </a:lnTo>
                  <a:lnTo>
                    <a:pt x="296" y="151"/>
                  </a:lnTo>
                  <a:lnTo>
                    <a:pt x="306" y="170"/>
                  </a:lnTo>
                  <a:lnTo>
                    <a:pt x="315" y="191"/>
                  </a:lnTo>
                  <a:lnTo>
                    <a:pt x="323" y="212"/>
                  </a:lnTo>
                  <a:lnTo>
                    <a:pt x="331" y="233"/>
                  </a:lnTo>
                  <a:lnTo>
                    <a:pt x="337" y="256"/>
                  </a:lnTo>
                  <a:lnTo>
                    <a:pt x="337" y="256"/>
                  </a:lnTo>
                  <a:lnTo>
                    <a:pt x="339" y="277"/>
                  </a:lnTo>
                  <a:lnTo>
                    <a:pt x="339" y="299"/>
                  </a:lnTo>
                  <a:lnTo>
                    <a:pt x="338" y="319"/>
                  </a:lnTo>
                  <a:lnTo>
                    <a:pt x="337" y="329"/>
                  </a:lnTo>
                  <a:lnTo>
                    <a:pt x="335" y="337"/>
                  </a:lnTo>
                  <a:lnTo>
                    <a:pt x="332" y="347"/>
                  </a:lnTo>
                  <a:lnTo>
                    <a:pt x="328" y="354"/>
                  </a:lnTo>
                  <a:lnTo>
                    <a:pt x="324" y="363"/>
                  </a:lnTo>
                  <a:lnTo>
                    <a:pt x="320" y="370"/>
                  </a:lnTo>
                  <a:lnTo>
                    <a:pt x="313" y="377"/>
                  </a:lnTo>
                  <a:lnTo>
                    <a:pt x="308" y="383"/>
                  </a:lnTo>
                  <a:lnTo>
                    <a:pt x="301" y="390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79" y="401"/>
                  </a:lnTo>
                  <a:lnTo>
                    <a:pt x="273" y="405"/>
                  </a:lnTo>
                  <a:lnTo>
                    <a:pt x="264" y="407"/>
                  </a:lnTo>
                  <a:lnTo>
                    <a:pt x="264" y="407"/>
                  </a:lnTo>
                  <a:lnTo>
                    <a:pt x="252" y="408"/>
                  </a:lnTo>
                  <a:lnTo>
                    <a:pt x="242" y="408"/>
                  </a:lnTo>
                  <a:lnTo>
                    <a:pt x="231" y="407"/>
                  </a:lnTo>
                  <a:lnTo>
                    <a:pt x="219" y="406"/>
                  </a:lnTo>
                  <a:lnTo>
                    <a:pt x="209" y="403"/>
                  </a:lnTo>
                  <a:lnTo>
                    <a:pt x="198" y="399"/>
                  </a:lnTo>
                  <a:lnTo>
                    <a:pt x="187" y="395"/>
                  </a:lnTo>
                  <a:lnTo>
                    <a:pt x="176" y="391"/>
                  </a:lnTo>
                  <a:lnTo>
                    <a:pt x="166" y="384"/>
                  </a:lnTo>
                  <a:lnTo>
                    <a:pt x="155" y="378"/>
                  </a:lnTo>
                  <a:lnTo>
                    <a:pt x="135" y="364"/>
                  </a:lnTo>
                  <a:lnTo>
                    <a:pt x="115" y="347"/>
                  </a:lnTo>
                  <a:lnTo>
                    <a:pt x="97" y="328"/>
                  </a:lnTo>
                  <a:lnTo>
                    <a:pt x="79" y="307"/>
                  </a:lnTo>
                  <a:lnTo>
                    <a:pt x="64" y="286"/>
                  </a:lnTo>
                  <a:lnTo>
                    <a:pt x="49" y="262"/>
                  </a:lnTo>
                  <a:lnTo>
                    <a:pt x="36" y="238"/>
                  </a:lnTo>
                  <a:lnTo>
                    <a:pt x="25" y="213"/>
                  </a:lnTo>
                  <a:lnTo>
                    <a:pt x="16" y="188"/>
                  </a:lnTo>
                  <a:lnTo>
                    <a:pt x="9" y="163"/>
                  </a:lnTo>
                  <a:lnTo>
                    <a:pt x="4" y="138"/>
                  </a:lnTo>
                  <a:lnTo>
                    <a:pt x="4" y="138"/>
                  </a:lnTo>
                  <a:lnTo>
                    <a:pt x="2" y="118"/>
                  </a:lnTo>
                  <a:lnTo>
                    <a:pt x="0" y="100"/>
                  </a:lnTo>
                  <a:lnTo>
                    <a:pt x="1" y="91"/>
                  </a:lnTo>
                  <a:lnTo>
                    <a:pt x="2" y="82"/>
                  </a:lnTo>
                  <a:lnTo>
                    <a:pt x="3" y="74"/>
                  </a:lnTo>
                  <a:lnTo>
                    <a:pt x="6" y="64"/>
                  </a:lnTo>
                  <a:lnTo>
                    <a:pt x="6" y="64"/>
                  </a:lnTo>
                  <a:lnTo>
                    <a:pt x="12" y="51"/>
                  </a:lnTo>
                  <a:lnTo>
                    <a:pt x="19" y="37"/>
                  </a:lnTo>
                  <a:lnTo>
                    <a:pt x="28" y="26"/>
                  </a:lnTo>
                  <a:lnTo>
                    <a:pt x="32" y="21"/>
                  </a:lnTo>
                  <a:lnTo>
                    <a:pt x="36" y="17"/>
                  </a:lnTo>
                  <a:lnTo>
                    <a:pt x="36" y="17"/>
                  </a:lnTo>
                  <a:lnTo>
                    <a:pt x="44" y="13"/>
                  </a:lnTo>
                  <a:lnTo>
                    <a:pt x="53" y="10"/>
                  </a:lnTo>
                  <a:lnTo>
                    <a:pt x="63" y="7"/>
                  </a:lnTo>
                  <a:lnTo>
                    <a:pt x="74" y="5"/>
                  </a:lnTo>
                  <a:lnTo>
                    <a:pt x="96" y="2"/>
                  </a:lnTo>
                  <a:lnTo>
                    <a:pt x="116" y="0"/>
                  </a:lnTo>
                  <a:lnTo>
                    <a:pt x="116" y="0"/>
                  </a:lnTo>
                  <a:close/>
                  <a:moveTo>
                    <a:pt x="120" y="21"/>
                  </a:moveTo>
                  <a:lnTo>
                    <a:pt x="120" y="21"/>
                  </a:lnTo>
                  <a:lnTo>
                    <a:pt x="100" y="21"/>
                  </a:lnTo>
                  <a:lnTo>
                    <a:pt x="91" y="21"/>
                  </a:lnTo>
                  <a:lnTo>
                    <a:pt x="82" y="22"/>
                  </a:lnTo>
                  <a:lnTo>
                    <a:pt x="73" y="23"/>
                  </a:lnTo>
                  <a:lnTo>
                    <a:pt x="64" y="27"/>
                  </a:lnTo>
                  <a:lnTo>
                    <a:pt x="57" y="31"/>
                  </a:lnTo>
                  <a:lnTo>
                    <a:pt x="49" y="37"/>
                  </a:lnTo>
                  <a:lnTo>
                    <a:pt x="49" y="37"/>
                  </a:lnTo>
                  <a:lnTo>
                    <a:pt x="43" y="48"/>
                  </a:lnTo>
                  <a:lnTo>
                    <a:pt x="38" y="60"/>
                  </a:lnTo>
                  <a:lnTo>
                    <a:pt x="34" y="73"/>
                  </a:lnTo>
                  <a:lnTo>
                    <a:pt x="32" y="87"/>
                  </a:lnTo>
                  <a:lnTo>
                    <a:pt x="30" y="101"/>
                  </a:lnTo>
                  <a:lnTo>
                    <a:pt x="29" y="114"/>
                  </a:lnTo>
                  <a:lnTo>
                    <a:pt x="29" y="128"/>
                  </a:lnTo>
                  <a:lnTo>
                    <a:pt x="30" y="143"/>
                  </a:lnTo>
                  <a:lnTo>
                    <a:pt x="32" y="157"/>
                  </a:lnTo>
                  <a:lnTo>
                    <a:pt x="34" y="171"/>
                  </a:lnTo>
                  <a:lnTo>
                    <a:pt x="37" y="185"/>
                  </a:lnTo>
                  <a:lnTo>
                    <a:pt x="42" y="198"/>
                  </a:lnTo>
                  <a:lnTo>
                    <a:pt x="46" y="210"/>
                  </a:lnTo>
                  <a:lnTo>
                    <a:pt x="51" y="220"/>
                  </a:lnTo>
                  <a:lnTo>
                    <a:pt x="57" y="231"/>
                  </a:lnTo>
                  <a:lnTo>
                    <a:pt x="63" y="240"/>
                  </a:lnTo>
                  <a:lnTo>
                    <a:pt x="63" y="240"/>
                  </a:lnTo>
                  <a:lnTo>
                    <a:pt x="66" y="250"/>
                  </a:lnTo>
                  <a:lnTo>
                    <a:pt x="70" y="260"/>
                  </a:lnTo>
                  <a:lnTo>
                    <a:pt x="75" y="269"/>
                  </a:lnTo>
                  <a:lnTo>
                    <a:pt x="80" y="277"/>
                  </a:lnTo>
                  <a:lnTo>
                    <a:pt x="92" y="294"/>
                  </a:lnTo>
                  <a:lnTo>
                    <a:pt x="106" y="310"/>
                  </a:lnTo>
                  <a:lnTo>
                    <a:pt x="106" y="310"/>
                  </a:lnTo>
                  <a:lnTo>
                    <a:pt x="118" y="325"/>
                  </a:lnTo>
                  <a:lnTo>
                    <a:pt x="128" y="339"/>
                  </a:lnTo>
                  <a:lnTo>
                    <a:pt x="140" y="351"/>
                  </a:lnTo>
                  <a:lnTo>
                    <a:pt x="146" y="356"/>
                  </a:lnTo>
                  <a:lnTo>
                    <a:pt x="152" y="361"/>
                  </a:lnTo>
                  <a:lnTo>
                    <a:pt x="152" y="361"/>
                  </a:lnTo>
                  <a:lnTo>
                    <a:pt x="163" y="367"/>
                  </a:lnTo>
                  <a:lnTo>
                    <a:pt x="176" y="375"/>
                  </a:lnTo>
                  <a:lnTo>
                    <a:pt x="192" y="381"/>
                  </a:lnTo>
                  <a:lnTo>
                    <a:pt x="207" y="388"/>
                  </a:lnTo>
                  <a:lnTo>
                    <a:pt x="207" y="388"/>
                  </a:lnTo>
                  <a:lnTo>
                    <a:pt x="220" y="391"/>
                  </a:lnTo>
                  <a:lnTo>
                    <a:pt x="234" y="393"/>
                  </a:lnTo>
                  <a:lnTo>
                    <a:pt x="247" y="392"/>
                  </a:lnTo>
                  <a:lnTo>
                    <a:pt x="259" y="390"/>
                  </a:lnTo>
                  <a:lnTo>
                    <a:pt x="271" y="386"/>
                  </a:lnTo>
                  <a:lnTo>
                    <a:pt x="281" y="382"/>
                  </a:lnTo>
                  <a:lnTo>
                    <a:pt x="291" y="376"/>
                  </a:lnTo>
                  <a:lnTo>
                    <a:pt x="300" y="369"/>
                  </a:lnTo>
                  <a:lnTo>
                    <a:pt x="300" y="369"/>
                  </a:lnTo>
                  <a:lnTo>
                    <a:pt x="306" y="363"/>
                  </a:lnTo>
                  <a:lnTo>
                    <a:pt x="311" y="354"/>
                  </a:lnTo>
                  <a:lnTo>
                    <a:pt x="316" y="346"/>
                  </a:lnTo>
                  <a:lnTo>
                    <a:pt x="319" y="336"/>
                  </a:lnTo>
                  <a:lnTo>
                    <a:pt x="320" y="326"/>
                  </a:lnTo>
                  <a:lnTo>
                    <a:pt x="321" y="316"/>
                  </a:lnTo>
                  <a:lnTo>
                    <a:pt x="322" y="305"/>
                  </a:lnTo>
                  <a:lnTo>
                    <a:pt x="321" y="293"/>
                  </a:lnTo>
                  <a:lnTo>
                    <a:pt x="319" y="271"/>
                  </a:lnTo>
                  <a:lnTo>
                    <a:pt x="315" y="248"/>
                  </a:lnTo>
                  <a:lnTo>
                    <a:pt x="307" y="208"/>
                  </a:lnTo>
                  <a:lnTo>
                    <a:pt x="307" y="208"/>
                  </a:lnTo>
                  <a:lnTo>
                    <a:pt x="296" y="184"/>
                  </a:lnTo>
                  <a:lnTo>
                    <a:pt x="286" y="161"/>
                  </a:lnTo>
                  <a:lnTo>
                    <a:pt x="279" y="150"/>
                  </a:lnTo>
                  <a:lnTo>
                    <a:pt x="273" y="139"/>
                  </a:lnTo>
                  <a:lnTo>
                    <a:pt x="265" y="128"/>
                  </a:lnTo>
                  <a:lnTo>
                    <a:pt x="257" y="119"/>
                  </a:lnTo>
                  <a:lnTo>
                    <a:pt x="257" y="119"/>
                  </a:lnTo>
                  <a:lnTo>
                    <a:pt x="255" y="112"/>
                  </a:lnTo>
                  <a:lnTo>
                    <a:pt x="254" y="106"/>
                  </a:lnTo>
                  <a:lnTo>
                    <a:pt x="254" y="106"/>
                  </a:lnTo>
                  <a:lnTo>
                    <a:pt x="226" y="79"/>
                  </a:lnTo>
                  <a:lnTo>
                    <a:pt x="211" y="65"/>
                  </a:lnTo>
                  <a:lnTo>
                    <a:pt x="196" y="51"/>
                  </a:lnTo>
                  <a:lnTo>
                    <a:pt x="179" y="40"/>
                  </a:lnTo>
                  <a:lnTo>
                    <a:pt x="169" y="34"/>
                  </a:lnTo>
                  <a:lnTo>
                    <a:pt x="160" y="30"/>
                  </a:lnTo>
                  <a:lnTo>
                    <a:pt x="151" y="26"/>
                  </a:lnTo>
                  <a:lnTo>
                    <a:pt x="141" y="23"/>
                  </a:lnTo>
                  <a:lnTo>
                    <a:pt x="130" y="21"/>
                  </a:lnTo>
                  <a:lnTo>
                    <a:pt x="120" y="21"/>
                  </a:lnTo>
                  <a:lnTo>
                    <a:pt x="12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44" name="Freeform 123"/>
          <p:cNvSpPr>
            <a:spLocks noEditPoints="1"/>
          </p:cNvSpPr>
          <p:nvPr/>
        </p:nvSpPr>
        <p:spPr bwMode="auto">
          <a:xfrm>
            <a:off x="9288916" y="5611449"/>
            <a:ext cx="1439333" cy="1007533"/>
          </a:xfrm>
          <a:custGeom>
            <a:avLst/>
            <a:gdLst/>
            <a:ahLst/>
            <a:cxnLst>
              <a:cxn ang="0">
                <a:pos x="1179" y="92"/>
              </a:cxn>
              <a:cxn ang="0">
                <a:pos x="1259" y="275"/>
              </a:cxn>
              <a:cxn ang="0">
                <a:pos x="1607" y="202"/>
              </a:cxn>
              <a:cxn ang="0">
                <a:pos x="1753" y="130"/>
              </a:cxn>
              <a:cxn ang="0">
                <a:pos x="1857" y="304"/>
              </a:cxn>
              <a:cxn ang="0">
                <a:pos x="2021" y="567"/>
              </a:cxn>
              <a:cxn ang="0">
                <a:pos x="1753" y="1262"/>
              </a:cxn>
              <a:cxn ang="0">
                <a:pos x="877" y="1371"/>
              </a:cxn>
              <a:cxn ang="0">
                <a:pos x="11" y="1411"/>
              </a:cxn>
              <a:cxn ang="0">
                <a:pos x="24" y="1101"/>
              </a:cxn>
              <a:cxn ang="0">
                <a:pos x="182" y="802"/>
              </a:cxn>
              <a:cxn ang="0">
                <a:pos x="595" y="409"/>
              </a:cxn>
              <a:cxn ang="0">
                <a:pos x="1073" y="700"/>
              </a:cxn>
              <a:cxn ang="0">
                <a:pos x="1155" y="187"/>
              </a:cxn>
              <a:cxn ang="0">
                <a:pos x="896" y="703"/>
              </a:cxn>
              <a:cxn ang="0">
                <a:pos x="1038" y="796"/>
              </a:cxn>
              <a:cxn ang="0">
                <a:pos x="1167" y="547"/>
              </a:cxn>
              <a:cxn ang="0">
                <a:pos x="1033" y="1090"/>
              </a:cxn>
              <a:cxn ang="0">
                <a:pos x="1684" y="283"/>
              </a:cxn>
              <a:cxn ang="0">
                <a:pos x="1558" y="660"/>
              </a:cxn>
              <a:cxn ang="0">
                <a:pos x="940" y="1250"/>
              </a:cxn>
              <a:cxn ang="0">
                <a:pos x="961" y="1290"/>
              </a:cxn>
              <a:cxn ang="0">
                <a:pos x="1656" y="456"/>
              </a:cxn>
              <a:cxn ang="0">
                <a:pos x="1781" y="577"/>
              </a:cxn>
              <a:cxn ang="0">
                <a:pos x="1813" y="253"/>
              </a:cxn>
              <a:cxn ang="0">
                <a:pos x="1756" y="300"/>
              </a:cxn>
              <a:cxn ang="0">
                <a:pos x="1631" y="706"/>
              </a:cxn>
              <a:cxn ang="0">
                <a:pos x="1722" y="409"/>
              </a:cxn>
              <a:cxn ang="0">
                <a:pos x="1697" y="707"/>
              </a:cxn>
              <a:cxn ang="0">
                <a:pos x="1737" y="743"/>
              </a:cxn>
              <a:cxn ang="0">
                <a:pos x="1221" y="1099"/>
              </a:cxn>
              <a:cxn ang="0">
                <a:pos x="1797" y="683"/>
              </a:cxn>
              <a:cxn ang="0">
                <a:pos x="1788" y="561"/>
              </a:cxn>
              <a:cxn ang="0">
                <a:pos x="342" y="594"/>
              </a:cxn>
              <a:cxn ang="0">
                <a:pos x="403" y="1094"/>
              </a:cxn>
              <a:cxn ang="0">
                <a:pos x="899" y="803"/>
              </a:cxn>
              <a:cxn ang="0">
                <a:pos x="1881" y="451"/>
              </a:cxn>
              <a:cxn ang="0">
                <a:pos x="1776" y="1127"/>
              </a:cxn>
              <a:cxn ang="0">
                <a:pos x="1227" y="1221"/>
              </a:cxn>
              <a:cxn ang="0">
                <a:pos x="1396" y="1251"/>
              </a:cxn>
              <a:cxn ang="0">
                <a:pos x="1799" y="1250"/>
              </a:cxn>
              <a:cxn ang="0">
                <a:pos x="2009" y="560"/>
              </a:cxn>
              <a:cxn ang="0">
                <a:pos x="1736" y="999"/>
              </a:cxn>
              <a:cxn ang="0">
                <a:pos x="991" y="1301"/>
              </a:cxn>
              <a:cxn ang="0">
                <a:pos x="1858" y="766"/>
              </a:cxn>
              <a:cxn ang="0">
                <a:pos x="1458" y="864"/>
              </a:cxn>
              <a:cxn ang="0">
                <a:pos x="1300" y="1031"/>
              </a:cxn>
              <a:cxn ang="0">
                <a:pos x="1489" y="913"/>
              </a:cxn>
              <a:cxn ang="0">
                <a:pos x="1464" y="896"/>
              </a:cxn>
              <a:cxn ang="0">
                <a:pos x="107" y="1088"/>
              </a:cxn>
              <a:cxn ang="0">
                <a:pos x="156" y="1111"/>
              </a:cxn>
              <a:cxn ang="0">
                <a:pos x="710" y="1240"/>
              </a:cxn>
              <a:cxn ang="0">
                <a:pos x="91" y="1159"/>
              </a:cxn>
              <a:cxn ang="0">
                <a:pos x="430" y="1205"/>
              </a:cxn>
              <a:cxn ang="0">
                <a:pos x="399" y="1216"/>
              </a:cxn>
              <a:cxn ang="0">
                <a:pos x="116" y="1207"/>
              </a:cxn>
              <a:cxn ang="0">
                <a:pos x="641" y="1373"/>
              </a:cxn>
              <a:cxn ang="0">
                <a:pos x="368" y="1369"/>
              </a:cxn>
              <a:cxn ang="0">
                <a:pos x="88" y="1337"/>
              </a:cxn>
              <a:cxn ang="0">
                <a:pos x="120" y="1331"/>
              </a:cxn>
              <a:cxn ang="0">
                <a:pos x="686" y="1288"/>
              </a:cxn>
              <a:cxn ang="0">
                <a:pos x="877" y="1358"/>
              </a:cxn>
            </a:cxnLst>
            <a:rect l="0" t="0" r="r" b="b"/>
            <a:pathLst>
              <a:path w="2040" h="1427">
                <a:moveTo>
                  <a:pt x="1079" y="278"/>
                </a:moveTo>
                <a:lnTo>
                  <a:pt x="1079" y="278"/>
                </a:lnTo>
                <a:lnTo>
                  <a:pt x="1079" y="276"/>
                </a:lnTo>
                <a:lnTo>
                  <a:pt x="1077" y="275"/>
                </a:lnTo>
                <a:lnTo>
                  <a:pt x="1077" y="275"/>
                </a:lnTo>
                <a:lnTo>
                  <a:pt x="1077" y="278"/>
                </a:lnTo>
                <a:lnTo>
                  <a:pt x="1076" y="278"/>
                </a:lnTo>
                <a:lnTo>
                  <a:pt x="1076" y="275"/>
                </a:lnTo>
                <a:lnTo>
                  <a:pt x="1076" y="274"/>
                </a:lnTo>
                <a:lnTo>
                  <a:pt x="1077" y="273"/>
                </a:lnTo>
                <a:lnTo>
                  <a:pt x="1077" y="273"/>
                </a:lnTo>
                <a:lnTo>
                  <a:pt x="1078" y="271"/>
                </a:lnTo>
                <a:lnTo>
                  <a:pt x="1080" y="271"/>
                </a:lnTo>
                <a:lnTo>
                  <a:pt x="1081" y="271"/>
                </a:lnTo>
                <a:lnTo>
                  <a:pt x="1082" y="271"/>
                </a:lnTo>
                <a:lnTo>
                  <a:pt x="1082" y="270"/>
                </a:lnTo>
                <a:lnTo>
                  <a:pt x="1082" y="270"/>
                </a:lnTo>
                <a:lnTo>
                  <a:pt x="1081" y="269"/>
                </a:lnTo>
                <a:lnTo>
                  <a:pt x="1081" y="267"/>
                </a:lnTo>
                <a:lnTo>
                  <a:pt x="1084" y="263"/>
                </a:lnTo>
                <a:lnTo>
                  <a:pt x="1088" y="261"/>
                </a:lnTo>
                <a:lnTo>
                  <a:pt x="1091" y="259"/>
                </a:lnTo>
                <a:lnTo>
                  <a:pt x="1091" y="259"/>
                </a:lnTo>
                <a:lnTo>
                  <a:pt x="1093" y="253"/>
                </a:lnTo>
                <a:lnTo>
                  <a:pt x="1096" y="245"/>
                </a:lnTo>
                <a:lnTo>
                  <a:pt x="1105" y="231"/>
                </a:lnTo>
                <a:lnTo>
                  <a:pt x="1115" y="218"/>
                </a:lnTo>
                <a:lnTo>
                  <a:pt x="1125" y="206"/>
                </a:lnTo>
                <a:lnTo>
                  <a:pt x="1125" y="206"/>
                </a:lnTo>
                <a:lnTo>
                  <a:pt x="1127" y="198"/>
                </a:lnTo>
                <a:lnTo>
                  <a:pt x="1130" y="191"/>
                </a:lnTo>
                <a:lnTo>
                  <a:pt x="1133" y="183"/>
                </a:lnTo>
                <a:lnTo>
                  <a:pt x="1137" y="176"/>
                </a:lnTo>
                <a:lnTo>
                  <a:pt x="1147" y="162"/>
                </a:lnTo>
                <a:lnTo>
                  <a:pt x="1156" y="147"/>
                </a:lnTo>
                <a:lnTo>
                  <a:pt x="1166" y="133"/>
                </a:lnTo>
                <a:lnTo>
                  <a:pt x="1170" y="125"/>
                </a:lnTo>
                <a:lnTo>
                  <a:pt x="1173" y="117"/>
                </a:lnTo>
                <a:lnTo>
                  <a:pt x="1177" y="109"/>
                </a:lnTo>
                <a:lnTo>
                  <a:pt x="1178" y="101"/>
                </a:lnTo>
                <a:lnTo>
                  <a:pt x="1179" y="92"/>
                </a:lnTo>
                <a:lnTo>
                  <a:pt x="1179" y="84"/>
                </a:lnTo>
                <a:lnTo>
                  <a:pt x="1179" y="84"/>
                </a:lnTo>
                <a:lnTo>
                  <a:pt x="1181" y="82"/>
                </a:lnTo>
                <a:lnTo>
                  <a:pt x="1184" y="81"/>
                </a:lnTo>
                <a:lnTo>
                  <a:pt x="1186" y="78"/>
                </a:lnTo>
                <a:lnTo>
                  <a:pt x="1188" y="75"/>
                </a:lnTo>
                <a:lnTo>
                  <a:pt x="1190" y="71"/>
                </a:lnTo>
                <a:lnTo>
                  <a:pt x="1190" y="67"/>
                </a:lnTo>
                <a:lnTo>
                  <a:pt x="1190" y="63"/>
                </a:lnTo>
                <a:lnTo>
                  <a:pt x="1187" y="60"/>
                </a:lnTo>
                <a:lnTo>
                  <a:pt x="1187" y="60"/>
                </a:lnTo>
                <a:lnTo>
                  <a:pt x="1191" y="58"/>
                </a:lnTo>
                <a:lnTo>
                  <a:pt x="1193" y="56"/>
                </a:lnTo>
                <a:lnTo>
                  <a:pt x="1196" y="48"/>
                </a:lnTo>
                <a:lnTo>
                  <a:pt x="1199" y="39"/>
                </a:lnTo>
                <a:lnTo>
                  <a:pt x="1201" y="29"/>
                </a:lnTo>
                <a:lnTo>
                  <a:pt x="1203" y="19"/>
                </a:lnTo>
                <a:lnTo>
                  <a:pt x="1207" y="11"/>
                </a:lnTo>
                <a:lnTo>
                  <a:pt x="1210" y="3"/>
                </a:lnTo>
                <a:lnTo>
                  <a:pt x="1212" y="1"/>
                </a:lnTo>
                <a:lnTo>
                  <a:pt x="1214" y="0"/>
                </a:lnTo>
                <a:lnTo>
                  <a:pt x="1214" y="0"/>
                </a:lnTo>
                <a:lnTo>
                  <a:pt x="1221" y="5"/>
                </a:lnTo>
                <a:lnTo>
                  <a:pt x="1225" y="13"/>
                </a:lnTo>
                <a:lnTo>
                  <a:pt x="1228" y="21"/>
                </a:lnTo>
                <a:lnTo>
                  <a:pt x="1231" y="30"/>
                </a:lnTo>
                <a:lnTo>
                  <a:pt x="1235" y="50"/>
                </a:lnTo>
                <a:lnTo>
                  <a:pt x="1238" y="70"/>
                </a:lnTo>
                <a:lnTo>
                  <a:pt x="1238" y="70"/>
                </a:lnTo>
                <a:lnTo>
                  <a:pt x="1240" y="80"/>
                </a:lnTo>
                <a:lnTo>
                  <a:pt x="1244" y="91"/>
                </a:lnTo>
                <a:lnTo>
                  <a:pt x="1247" y="102"/>
                </a:lnTo>
                <a:lnTo>
                  <a:pt x="1250" y="111"/>
                </a:lnTo>
                <a:lnTo>
                  <a:pt x="1250" y="111"/>
                </a:lnTo>
                <a:lnTo>
                  <a:pt x="1252" y="128"/>
                </a:lnTo>
                <a:lnTo>
                  <a:pt x="1253" y="147"/>
                </a:lnTo>
                <a:lnTo>
                  <a:pt x="1254" y="186"/>
                </a:lnTo>
                <a:lnTo>
                  <a:pt x="1254" y="186"/>
                </a:lnTo>
                <a:lnTo>
                  <a:pt x="1255" y="236"/>
                </a:lnTo>
                <a:lnTo>
                  <a:pt x="1256" y="257"/>
                </a:lnTo>
                <a:lnTo>
                  <a:pt x="1259" y="275"/>
                </a:lnTo>
                <a:lnTo>
                  <a:pt x="1259" y="275"/>
                </a:lnTo>
                <a:lnTo>
                  <a:pt x="1252" y="320"/>
                </a:lnTo>
                <a:lnTo>
                  <a:pt x="1244" y="365"/>
                </a:lnTo>
                <a:lnTo>
                  <a:pt x="1233" y="408"/>
                </a:lnTo>
                <a:lnTo>
                  <a:pt x="1228" y="429"/>
                </a:lnTo>
                <a:lnTo>
                  <a:pt x="1222" y="450"/>
                </a:lnTo>
                <a:lnTo>
                  <a:pt x="1222" y="450"/>
                </a:lnTo>
                <a:lnTo>
                  <a:pt x="1250" y="424"/>
                </a:lnTo>
                <a:lnTo>
                  <a:pt x="1278" y="398"/>
                </a:lnTo>
                <a:lnTo>
                  <a:pt x="1308" y="373"/>
                </a:lnTo>
                <a:lnTo>
                  <a:pt x="1338" y="348"/>
                </a:lnTo>
                <a:lnTo>
                  <a:pt x="1338" y="348"/>
                </a:lnTo>
                <a:lnTo>
                  <a:pt x="1356" y="334"/>
                </a:lnTo>
                <a:lnTo>
                  <a:pt x="1364" y="327"/>
                </a:lnTo>
                <a:lnTo>
                  <a:pt x="1373" y="320"/>
                </a:lnTo>
                <a:lnTo>
                  <a:pt x="1373" y="320"/>
                </a:lnTo>
                <a:lnTo>
                  <a:pt x="1382" y="314"/>
                </a:lnTo>
                <a:lnTo>
                  <a:pt x="1393" y="309"/>
                </a:lnTo>
                <a:lnTo>
                  <a:pt x="1397" y="306"/>
                </a:lnTo>
                <a:lnTo>
                  <a:pt x="1403" y="304"/>
                </a:lnTo>
                <a:lnTo>
                  <a:pt x="1407" y="300"/>
                </a:lnTo>
                <a:lnTo>
                  <a:pt x="1410" y="294"/>
                </a:lnTo>
                <a:lnTo>
                  <a:pt x="1410" y="294"/>
                </a:lnTo>
                <a:lnTo>
                  <a:pt x="1411" y="296"/>
                </a:lnTo>
                <a:lnTo>
                  <a:pt x="1413" y="297"/>
                </a:lnTo>
                <a:lnTo>
                  <a:pt x="1415" y="296"/>
                </a:lnTo>
                <a:lnTo>
                  <a:pt x="1417" y="294"/>
                </a:lnTo>
                <a:lnTo>
                  <a:pt x="1417" y="294"/>
                </a:lnTo>
                <a:lnTo>
                  <a:pt x="1428" y="287"/>
                </a:lnTo>
                <a:lnTo>
                  <a:pt x="1439" y="281"/>
                </a:lnTo>
                <a:lnTo>
                  <a:pt x="1462" y="269"/>
                </a:lnTo>
                <a:lnTo>
                  <a:pt x="1484" y="258"/>
                </a:lnTo>
                <a:lnTo>
                  <a:pt x="1495" y="251"/>
                </a:lnTo>
                <a:lnTo>
                  <a:pt x="1505" y="243"/>
                </a:lnTo>
                <a:lnTo>
                  <a:pt x="1505" y="243"/>
                </a:lnTo>
                <a:lnTo>
                  <a:pt x="1519" y="239"/>
                </a:lnTo>
                <a:lnTo>
                  <a:pt x="1532" y="233"/>
                </a:lnTo>
                <a:lnTo>
                  <a:pt x="1557" y="223"/>
                </a:lnTo>
                <a:lnTo>
                  <a:pt x="1581" y="212"/>
                </a:lnTo>
                <a:lnTo>
                  <a:pt x="1593" y="207"/>
                </a:lnTo>
                <a:lnTo>
                  <a:pt x="1607" y="202"/>
                </a:lnTo>
                <a:lnTo>
                  <a:pt x="1607" y="202"/>
                </a:lnTo>
                <a:lnTo>
                  <a:pt x="1610" y="199"/>
                </a:lnTo>
                <a:lnTo>
                  <a:pt x="1615" y="196"/>
                </a:lnTo>
                <a:lnTo>
                  <a:pt x="1623" y="190"/>
                </a:lnTo>
                <a:lnTo>
                  <a:pt x="1623" y="190"/>
                </a:lnTo>
                <a:lnTo>
                  <a:pt x="1626" y="186"/>
                </a:lnTo>
                <a:lnTo>
                  <a:pt x="1630" y="182"/>
                </a:lnTo>
                <a:lnTo>
                  <a:pt x="1633" y="178"/>
                </a:lnTo>
                <a:lnTo>
                  <a:pt x="1636" y="173"/>
                </a:lnTo>
                <a:lnTo>
                  <a:pt x="1636" y="173"/>
                </a:lnTo>
                <a:lnTo>
                  <a:pt x="1639" y="171"/>
                </a:lnTo>
                <a:lnTo>
                  <a:pt x="1644" y="170"/>
                </a:lnTo>
                <a:lnTo>
                  <a:pt x="1647" y="169"/>
                </a:lnTo>
                <a:lnTo>
                  <a:pt x="1650" y="167"/>
                </a:lnTo>
                <a:lnTo>
                  <a:pt x="1650" y="167"/>
                </a:lnTo>
                <a:lnTo>
                  <a:pt x="1656" y="161"/>
                </a:lnTo>
                <a:lnTo>
                  <a:pt x="1662" y="154"/>
                </a:lnTo>
                <a:lnTo>
                  <a:pt x="1666" y="146"/>
                </a:lnTo>
                <a:lnTo>
                  <a:pt x="1670" y="137"/>
                </a:lnTo>
                <a:lnTo>
                  <a:pt x="1680" y="120"/>
                </a:lnTo>
                <a:lnTo>
                  <a:pt x="1688" y="103"/>
                </a:lnTo>
                <a:lnTo>
                  <a:pt x="1688" y="103"/>
                </a:lnTo>
                <a:lnTo>
                  <a:pt x="1688" y="96"/>
                </a:lnTo>
                <a:lnTo>
                  <a:pt x="1687" y="91"/>
                </a:lnTo>
                <a:lnTo>
                  <a:pt x="1687" y="86"/>
                </a:lnTo>
                <a:lnTo>
                  <a:pt x="1688" y="84"/>
                </a:lnTo>
                <a:lnTo>
                  <a:pt x="1691" y="81"/>
                </a:lnTo>
                <a:lnTo>
                  <a:pt x="1691" y="81"/>
                </a:lnTo>
                <a:lnTo>
                  <a:pt x="1696" y="82"/>
                </a:lnTo>
                <a:lnTo>
                  <a:pt x="1698" y="82"/>
                </a:lnTo>
                <a:lnTo>
                  <a:pt x="1701" y="81"/>
                </a:lnTo>
                <a:lnTo>
                  <a:pt x="1701" y="81"/>
                </a:lnTo>
                <a:lnTo>
                  <a:pt x="1705" y="97"/>
                </a:lnTo>
                <a:lnTo>
                  <a:pt x="1710" y="112"/>
                </a:lnTo>
                <a:lnTo>
                  <a:pt x="1714" y="127"/>
                </a:lnTo>
                <a:lnTo>
                  <a:pt x="1715" y="135"/>
                </a:lnTo>
                <a:lnTo>
                  <a:pt x="1715" y="142"/>
                </a:lnTo>
                <a:lnTo>
                  <a:pt x="1715" y="142"/>
                </a:lnTo>
                <a:lnTo>
                  <a:pt x="1730" y="138"/>
                </a:lnTo>
                <a:lnTo>
                  <a:pt x="1742" y="134"/>
                </a:lnTo>
                <a:lnTo>
                  <a:pt x="1753" y="130"/>
                </a:lnTo>
                <a:lnTo>
                  <a:pt x="1766" y="126"/>
                </a:lnTo>
                <a:lnTo>
                  <a:pt x="1766" y="126"/>
                </a:lnTo>
                <a:lnTo>
                  <a:pt x="1781" y="147"/>
                </a:lnTo>
                <a:lnTo>
                  <a:pt x="1787" y="157"/>
                </a:lnTo>
                <a:lnTo>
                  <a:pt x="1793" y="169"/>
                </a:lnTo>
                <a:lnTo>
                  <a:pt x="1793" y="169"/>
                </a:lnTo>
                <a:lnTo>
                  <a:pt x="1797" y="168"/>
                </a:lnTo>
                <a:lnTo>
                  <a:pt x="1800" y="167"/>
                </a:lnTo>
                <a:lnTo>
                  <a:pt x="1804" y="164"/>
                </a:lnTo>
                <a:lnTo>
                  <a:pt x="1809" y="161"/>
                </a:lnTo>
                <a:lnTo>
                  <a:pt x="1812" y="161"/>
                </a:lnTo>
                <a:lnTo>
                  <a:pt x="1814" y="162"/>
                </a:lnTo>
                <a:lnTo>
                  <a:pt x="1814" y="162"/>
                </a:lnTo>
                <a:lnTo>
                  <a:pt x="1816" y="163"/>
                </a:lnTo>
                <a:lnTo>
                  <a:pt x="1818" y="164"/>
                </a:lnTo>
                <a:lnTo>
                  <a:pt x="1820" y="167"/>
                </a:lnTo>
                <a:lnTo>
                  <a:pt x="1822" y="172"/>
                </a:lnTo>
                <a:lnTo>
                  <a:pt x="1823" y="179"/>
                </a:lnTo>
                <a:lnTo>
                  <a:pt x="1823" y="184"/>
                </a:lnTo>
                <a:lnTo>
                  <a:pt x="1824" y="190"/>
                </a:lnTo>
                <a:lnTo>
                  <a:pt x="1828" y="195"/>
                </a:lnTo>
                <a:lnTo>
                  <a:pt x="1829" y="196"/>
                </a:lnTo>
                <a:lnTo>
                  <a:pt x="1831" y="197"/>
                </a:lnTo>
                <a:lnTo>
                  <a:pt x="1831" y="197"/>
                </a:lnTo>
                <a:lnTo>
                  <a:pt x="1839" y="194"/>
                </a:lnTo>
                <a:lnTo>
                  <a:pt x="1847" y="191"/>
                </a:lnTo>
                <a:lnTo>
                  <a:pt x="1856" y="190"/>
                </a:lnTo>
                <a:lnTo>
                  <a:pt x="1860" y="191"/>
                </a:lnTo>
                <a:lnTo>
                  <a:pt x="1863" y="192"/>
                </a:lnTo>
                <a:lnTo>
                  <a:pt x="1863" y="192"/>
                </a:lnTo>
                <a:lnTo>
                  <a:pt x="1866" y="198"/>
                </a:lnTo>
                <a:lnTo>
                  <a:pt x="1867" y="206"/>
                </a:lnTo>
                <a:lnTo>
                  <a:pt x="1869" y="212"/>
                </a:lnTo>
                <a:lnTo>
                  <a:pt x="1869" y="219"/>
                </a:lnTo>
                <a:lnTo>
                  <a:pt x="1869" y="233"/>
                </a:lnTo>
                <a:lnTo>
                  <a:pt x="1867" y="248"/>
                </a:lnTo>
                <a:lnTo>
                  <a:pt x="1864" y="263"/>
                </a:lnTo>
                <a:lnTo>
                  <a:pt x="1861" y="278"/>
                </a:lnTo>
                <a:lnTo>
                  <a:pt x="1852" y="305"/>
                </a:lnTo>
                <a:lnTo>
                  <a:pt x="1852" y="305"/>
                </a:lnTo>
                <a:lnTo>
                  <a:pt x="1857" y="304"/>
                </a:lnTo>
                <a:lnTo>
                  <a:pt x="1862" y="304"/>
                </a:lnTo>
                <a:lnTo>
                  <a:pt x="1873" y="303"/>
                </a:lnTo>
                <a:lnTo>
                  <a:pt x="1884" y="303"/>
                </a:lnTo>
                <a:lnTo>
                  <a:pt x="1895" y="302"/>
                </a:lnTo>
                <a:lnTo>
                  <a:pt x="1895" y="302"/>
                </a:lnTo>
                <a:lnTo>
                  <a:pt x="1902" y="299"/>
                </a:lnTo>
                <a:lnTo>
                  <a:pt x="1908" y="296"/>
                </a:lnTo>
                <a:lnTo>
                  <a:pt x="1914" y="292"/>
                </a:lnTo>
                <a:lnTo>
                  <a:pt x="1917" y="292"/>
                </a:lnTo>
                <a:lnTo>
                  <a:pt x="1920" y="293"/>
                </a:lnTo>
                <a:lnTo>
                  <a:pt x="1920" y="293"/>
                </a:lnTo>
                <a:lnTo>
                  <a:pt x="1922" y="297"/>
                </a:lnTo>
                <a:lnTo>
                  <a:pt x="1922" y="301"/>
                </a:lnTo>
                <a:lnTo>
                  <a:pt x="1922" y="305"/>
                </a:lnTo>
                <a:lnTo>
                  <a:pt x="1921" y="309"/>
                </a:lnTo>
                <a:lnTo>
                  <a:pt x="1914" y="327"/>
                </a:lnTo>
                <a:lnTo>
                  <a:pt x="1914" y="327"/>
                </a:lnTo>
                <a:lnTo>
                  <a:pt x="1908" y="349"/>
                </a:lnTo>
                <a:lnTo>
                  <a:pt x="1902" y="372"/>
                </a:lnTo>
                <a:lnTo>
                  <a:pt x="1890" y="415"/>
                </a:lnTo>
                <a:lnTo>
                  <a:pt x="1890" y="415"/>
                </a:lnTo>
                <a:lnTo>
                  <a:pt x="1923" y="415"/>
                </a:lnTo>
                <a:lnTo>
                  <a:pt x="1954" y="413"/>
                </a:lnTo>
                <a:lnTo>
                  <a:pt x="2016" y="407"/>
                </a:lnTo>
                <a:lnTo>
                  <a:pt x="2016" y="407"/>
                </a:lnTo>
                <a:lnTo>
                  <a:pt x="2023" y="415"/>
                </a:lnTo>
                <a:lnTo>
                  <a:pt x="2029" y="423"/>
                </a:lnTo>
                <a:lnTo>
                  <a:pt x="2033" y="430"/>
                </a:lnTo>
                <a:lnTo>
                  <a:pt x="2036" y="438"/>
                </a:lnTo>
                <a:lnTo>
                  <a:pt x="2039" y="446"/>
                </a:lnTo>
                <a:lnTo>
                  <a:pt x="2040" y="456"/>
                </a:lnTo>
                <a:lnTo>
                  <a:pt x="2039" y="467"/>
                </a:lnTo>
                <a:lnTo>
                  <a:pt x="2038" y="480"/>
                </a:lnTo>
                <a:lnTo>
                  <a:pt x="2038" y="480"/>
                </a:lnTo>
                <a:lnTo>
                  <a:pt x="2034" y="494"/>
                </a:lnTo>
                <a:lnTo>
                  <a:pt x="2030" y="510"/>
                </a:lnTo>
                <a:lnTo>
                  <a:pt x="2027" y="526"/>
                </a:lnTo>
                <a:lnTo>
                  <a:pt x="2024" y="542"/>
                </a:lnTo>
                <a:lnTo>
                  <a:pt x="2024" y="542"/>
                </a:lnTo>
                <a:lnTo>
                  <a:pt x="2021" y="555"/>
                </a:lnTo>
                <a:lnTo>
                  <a:pt x="2021" y="567"/>
                </a:lnTo>
                <a:lnTo>
                  <a:pt x="2020" y="580"/>
                </a:lnTo>
                <a:lnTo>
                  <a:pt x="2019" y="593"/>
                </a:lnTo>
                <a:lnTo>
                  <a:pt x="2019" y="593"/>
                </a:lnTo>
                <a:lnTo>
                  <a:pt x="2017" y="603"/>
                </a:lnTo>
                <a:lnTo>
                  <a:pt x="2014" y="612"/>
                </a:lnTo>
                <a:lnTo>
                  <a:pt x="2011" y="622"/>
                </a:lnTo>
                <a:lnTo>
                  <a:pt x="2009" y="631"/>
                </a:lnTo>
                <a:lnTo>
                  <a:pt x="2009" y="631"/>
                </a:lnTo>
                <a:lnTo>
                  <a:pt x="2005" y="647"/>
                </a:lnTo>
                <a:lnTo>
                  <a:pt x="2002" y="661"/>
                </a:lnTo>
                <a:lnTo>
                  <a:pt x="1993" y="693"/>
                </a:lnTo>
                <a:lnTo>
                  <a:pt x="1993" y="693"/>
                </a:lnTo>
                <a:lnTo>
                  <a:pt x="1974" y="768"/>
                </a:lnTo>
                <a:lnTo>
                  <a:pt x="1956" y="844"/>
                </a:lnTo>
                <a:lnTo>
                  <a:pt x="1937" y="919"/>
                </a:lnTo>
                <a:lnTo>
                  <a:pt x="1919" y="991"/>
                </a:lnTo>
                <a:lnTo>
                  <a:pt x="1919" y="991"/>
                </a:lnTo>
                <a:lnTo>
                  <a:pt x="1911" y="1014"/>
                </a:lnTo>
                <a:lnTo>
                  <a:pt x="1905" y="1036"/>
                </a:lnTo>
                <a:lnTo>
                  <a:pt x="1898" y="1058"/>
                </a:lnTo>
                <a:lnTo>
                  <a:pt x="1895" y="1069"/>
                </a:lnTo>
                <a:lnTo>
                  <a:pt x="1893" y="1079"/>
                </a:lnTo>
                <a:lnTo>
                  <a:pt x="1893" y="1079"/>
                </a:lnTo>
                <a:lnTo>
                  <a:pt x="1886" y="1126"/>
                </a:lnTo>
                <a:lnTo>
                  <a:pt x="1881" y="1149"/>
                </a:lnTo>
                <a:lnTo>
                  <a:pt x="1877" y="1170"/>
                </a:lnTo>
                <a:lnTo>
                  <a:pt x="1872" y="1192"/>
                </a:lnTo>
                <a:lnTo>
                  <a:pt x="1865" y="1212"/>
                </a:lnTo>
                <a:lnTo>
                  <a:pt x="1859" y="1232"/>
                </a:lnTo>
                <a:lnTo>
                  <a:pt x="1850" y="1252"/>
                </a:lnTo>
                <a:lnTo>
                  <a:pt x="1850" y="1252"/>
                </a:lnTo>
                <a:lnTo>
                  <a:pt x="1846" y="1254"/>
                </a:lnTo>
                <a:lnTo>
                  <a:pt x="1841" y="1257"/>
                </a:lnTo>
                <a:lnTo>
                  <a:pt x="1834" y="1259"/>
                </a:lnTo>
                <a:lnTo>
                  <a:pt x="1830" y="1262"/>
                </a:lnTo>
                <a:lnTo>
                  <a:pt x="1830" y="1262"/>
                </a:lnTo>
                <a:lnTo>
                  <a:pt x="1812" y="1265"/>
                </a:lnTo>
                <a:lnTo>
                  <a:pt x="1792" y="1265"/>
                </a:lnTo>
                <a:lnTo>
                  <a:pt x="1773" y="1263"/>
                </a:lnTo>
                <a:lnTo>
                  <a:pt x="1753" y="1262"/>
                </a:lnTo>
                <a:lnTo>
                  <a:pt x="1753" y="1262"/>
                </a:lnTo>
                <a:lnTo>
                  <a:pt x="1733" y="1261"/>
                </a:lnTo>
                <a:lnTo>
                  <a:pt x="1715" y="1262"/>
                </a:lnTo>
                <a:lnTo>
                  <a:pt x="1697" y="1265"/>
                </a:lnTo>
                <a:lnTo>
                  <a:pt x="1679" y="1268"/>
                </a:lnTo>
                <a:lnTo>
                  <a:pt x="1642" y="1274"/>
                </a:lnTo>
                <a:lnTo>
                  <a:pt x="1624" y="1276"/>
                </a:lnTo>
                <a:lnTo>
                  <a:pt x="1607" y="1278"/>
                </a:lnTo>
                <a:lnTo>
                  <a:pt x="1607" y="1278"/>
                </a:lnTo>
                <a:lnTo>
                  <a:pt x="1593" y="1277"/>
                </a:lnTo>
                <a:lnTo>
                  <a:pt x="1579" y="1277"/>
                </a:lnTo>
                <a:lnTo>
                  <a:pt x="1573" y="1277"/>
                </a:lnTo>
                <a:lnTo>
                  <a:pt x="1568" y="1280"/>
                </a:lnTo>
                <a:lnTo>
                  <a:pt x="1561" y="1282"/>
                </a:lnTo>
                <a:lnTo>
                  <a:pt x="1556" y="1285"/>
                </a:lnTo>
                <a:lnTo>
                  <a:pt x="1556" y="1285"/>
                </a:lnTo>
                <a:lnTo>
                  <a:pt x="1428" y="1293"/>
                </a:lnTo>
                <a:lnTo>
                  <a:pt x="1294" y="1301"/>
                </a:lnTo>
                <a:lnTo>
                  <a:pt x="1294" y="1301"/>
                </a:lnTo>
                <a:lnTo>
                  <a:pt x="1224" y="1306"/>
                </a:lnTo>
                <a:lnTo>
                  <a:pt x="1188" y="1311"/>
                </a:lnTo>
                <a:lnTo>
                  <a:pt x="1153" y="1315"/>
                </a:lnTo>
                <a:lnTo>
                  <a:pt x="1118" y="1320"/>
                </a:lnTo>
                <a:lnTo>
                  <a:pt x="1084" y="1328"/>
                </a:lnTo>
                <a:lnTo>
                  <a:pt x="1050" y="1335"/>
                </a:lnTo>
                <a:lnTo>
                  <a:pt x="1018" y="1344"/>
                </a:lnTo>
                <a:lnTo>
                  <a:pt x="1018" y="1344"/>
                </a:lnTo>
                <a:lnTo>
                  <a:pt x="1012" y="1347"/>
                </a:lnTo>
                <a:lnTo>
                  <a:pt x="1012" y="1347"/>
                </a:lnTo>
                <a:lnTo>
                  <a:pt x="999" y="1354"/>
                </a:lnTo>
                <a:lnTo>
                  <a:pt x="987" y="1362"/>
                </a:lnTo>
                <a:lnTo>
                  <a:pt x="975" y="1369"/>
                </a:lnTo>
                <a:lnTo>
                  <a:pt x="969" y="1373"/>
                </a:lnTo>
                <a:lnTo>
                  <a:pt x="961" y="1374"/>
                </a:lnTo>
                <a:lnTo>
                  <a:pt x="961" y="1374"/>
                </a:lnTo>
                <a:lnTo>
                  <a:pt x="947" y="1376"/>
                </a:lnTo>
                <a:lnTo>
                  <a:pt x="929" y="1377"/>
                </a:lnTo>
                <a:lnTo>
                  <a:pt x="912" y="1377"/>
                </a:lnTo>
                <a:lnTo>
                  <a:pt x="896" y="1376"/>
                </a:lnTo>
                <a:lnTo>
                  <a:pt x="896" y="1376"/>
                </a:lnTo>
                <a:lnTo>
                  <a:pt x="887" y="1374"/>
                </a:lnTo>
                <a:lnTo>
                  <a:pt x="877" y="1371"/>
                </a:lnTo>
                <a:lnTo>
                  <a:pt x="867" y="1367"/>
                </a:lnTo>
                <a:lnTo>
                  <a:pt x="861" y="1367"/>
                </a:lnTo>
                <a:lnTo>
                  <a:pt x="861" y="1367"/>
                </a:lnTo>
                <a:lnTo>
                  <a:pt x="839" y="1368"/>
                </a:lnTo>
                <a:lnTo>
                  <a:pt x="817" y="1369"/>
                </a:lnTo>
                <a:lnTo>
                  <a:pt x="772" y="1371"/>
                </a:lnTo>
                <a:lnTo>
                  <a:pt x="772" y="1371"/>
                </a:lnTo>
                <a:lnTo>
                  <a:pt x="741" y="1372"/>
                </a:lnTo>
                <a:lnTo>
                  <a:pt x="712" y="1375"/>
                </a:lnTo>
                <a:lnTo>
                  <a:pt x="649" y="1384"/>
                </a:lnTo>
                <a:lnTo>
                  <a:pt x="649" y="1384"/>
                </a:lnTo>
                <a:lnTo>
                  <a:pt x="614" y="1389"/>
                </a:lnTo>
                <a:lnTo>
                  <a:pt x="578" y="1392"/>
                </a:lnTo>
                <a:lnTo>
                  <a:pt x="542" y="1394"/>
                </a:lnTo>
                <a:lnTo>
                  <a:pt x="506" y="1397"/>
                </a:lnTo>
                <a:lnTo>
                  <a:pt x="506" y="1397"/>
                </a:lnTo>
                <a:lnTo>
                  <a:pt x="448" y="1404"/>
                </a:lnTo>
                <a:lnTo>
                  <a:pt x="388" y="1410"/>
                </a:lnTo>
                <a:lnTo>
                  <a:pt x="328" y="1415"/>
                </a:lnTo>
                <a:lnTo>
                  <a:pt x="298" y="1418"/>
                </a:lnTo>
                <a:lnTo>
                  <a:pt x="267" y="1419"/>
                </a:lnTo>
                <a:lnTo>
                  <a:pt x="267" y="1419"/>
                </a:lnTo>
                <a:lnTo>
                  <a:pt x="252" y="1418"/>
                </a:lnTo>
                <a:lnTo>
                  <a:pt x="244" y="1417"/>
                </a:lnTo>
                <a:lnTo>
                  <a:pt x="237" y="1417"/>
                </a:lnTo>
                <a:lnTo>
                  <a:pt x="237" y="1417"/>
                </a:lnTo>
                <a:lnTo>
                  <a:pt x="216" y="1419"/>
                </a:lnTo>
                <a:lnTo>
                  <a:pt x="196" y="1422"/>
                </a:lnTo>
                <a:lnTo>
                  <a:pt x="177" y="1425"/>
                </a:lnTo>
                <a:lnTo>
                  <a:pt x="156" y="1427"/>
                </a:lnTo>
                <a:lnTo>
                  <a:pt x="156" y="1427"/>
                </a:lnTo>
                <a:lnTo>
                  <a:pt x="134" y="1427"/>
                </a:lnTo>
                <a:lnTo>
                  <a:pt x="110" y="1425"/>
                </a:lnTo>
                <a:lnTo>
                  <a:pt x="87" y="1423"/>
                </a:lnTo>
                <a:lnTo>
                  <a:pt x="64" y="1422"/>
                </a:lnTo>
                <a:lnTo>
                  <a:pt x="64" y="1422"/>
                </a:lnTo>
                <a:lnTo>
                  <a:pt x="50" y="1421"/>
                </a:lnTo>
                <a:lnTo>
                  <a:pt x="36" y="1419"/>
                </a:lnTo>
                <a:lnTo>
                  <a:pt x="24" y="1415"/>
                </a:lnTo>
                <a:lnTo>
                  <a:pt x="11" y="1411"/>
                </a:lnTo>
                <a:lnTo>
                  <a:pt x="11" y="1411"/>
                </a:lnTo>
                <a:lnTo>
                  <a:pt x="9" y="1404"/>
                </a:lnTo>
                <a:lnTo>
                  <a:pt x="6" y="1394"/>
                </a:lnTo>
                <a:lnTo>
                  <a:pt x="4" y="1386"/>
                </a:lnTo>
                <a:lnTo>
                  <a:pt x="2" y="1382"/>
                </a:lnTo>
                <a:lnTo>
                  <a:pt x="0" y="1379"/>
                </a:lnTo>
                <a:lnTo>
                  <a:pt x="0" y="1379"/>
                </a:lnTo>
                <a:lnTo>
                  <a:pt x="21" y="1335"/>
                </a:lnTo>
                <a:lnTo>
                  <a:pt x="43" y="1291"/>
                </a:lnTo>
                <a:lnTo>
                  <a:pt x="66" y="1250"/>
                </a:lnTo>
                <a:lnTo>
                  <a:pt x="89" y="1210"/>
                </a:lnTo>
                <a:lnTo>
                  <a:pt x="89" y="1210"/>
                </a:lnTo>
                <a:lnTo>
                  <a:pt x="71" y="1211"/>
                </a:lnTo>
                <a:lnTo>
                  <a:pt x="52" y="1213"/>
                </a:lnTo>
                <a:lnTo>
                  <a:pt x="35" y="1215"/>
                </a:lnTo>
                <a:lnTo>
                  <a:pt x="18" y="1215"/>
                </a:lnTo>
                <a:lnTo>
                  <a:pt x="18" y="1215"/>
                </a:lnTo>
                <a:lnTo>
                  <a:pt x="16" y="1208"/>
                </a:lnTo>
                <a:lnTo>
                  <a:pt x="17" y="1199"/>
                </a:lnTo>
                <a:lnTo>
                  <a:pt x="19" y="1192"/>
                </a:lnTo>
                <a:lnTo>
                  <a:pt x="22" y="1183"/>
                </a:lnTo>
                <a:lnTo>
                  <a:pt x="30" y="1168"/>
                </a:lnTo>
                <a:lnTo>
                  <a:pt x="37" y="1153"/>
                </a:lnTo>
                <a:lnTo>
                  <a:pt x="37" y="1153"/>
                </a:lnTo>
                <a:lnTo>
                  <a:pt x="32" y="1151"/>
                </a:lnTo>
                <a:lnTo>
                  <a:pt x="27" y="1150"/>
                </a:lnTo>
                <a:lnTo>
                  <a:pt x="21" y="1151"/>
                </a:lnTo>
                <a:lnTo>
                  <a:pt x="16" y="1151"/>
                </a:lnTo>
                <a:lnTo>
                  <a:pt x="12" y="1152"/>
                </a:lnTo>
                <a:lnTo>
                  <a:pt x="7" y="1152"/>
                </a:lnTo>
                <a:lnTo>
                  <a:pt x="4" y="1151"/>
                </a:lnTo>
                <a:lnTo>
                  <a:pt x="0" y="1148"/>
                </a:lnTo>
                <a:lnTo>
                  <a:pt x="0" y="1148"/>
                </a:lnTo>
                <a:lnTo>
                  <a:pt x="0" y="1140"/>
                </a:lnTo>
                <a:lnTo>
                  <a:pt x="2" y="1134"/>
                </a:lnTo>
                <a:lnTo>
                  <a:pt x="5" y="1129"/>
                </a:lnTo>
                <a:lnTo>
                  <a:pt x="10" y="1123"/>
                </a:lnTo>
                <a:lnTo>
                  <a:pt x="19" y="1112"/>
                </a:lnTo>
                <a:lnTo>
                  <a:pt x="24" y="1107"/>
                </a:lnTo>
                <a:lnTo>
                  <a:pt x="27" y="1101"/>
                </a:lnTo>
                <a:lnTo>
                  <a:pt x="27" y="1101"/>
                </a:lnTo>
                <a:lnTo>
                  <a:pt x="24" y="1101"/>
                </a:lnTo>
                <a:lnTo>
                  <a:pt x="19" y="1101"/>
                </a:lnTo>
                <a:lnTo>
                  <a:pt x="14" y="1099"/>
                </a:lnTo>
                <a:lnTo>
                  <a:pt x="12" y="1097"/>
                </a:lnTo>
                <a:lnTo>
                  <a:pt x="11" y="1095"/>
                </a:lnTo>
                <a:lnTo>
                  <a:pt x="11" y="1095"/>
                </a:lnTo>
                <a:lnTo>
                  <a:pt x="14" y="1086"/>
                </a:lnTo>
                <a:lnTo>
                  <a:pt x="17" y="1078"/>
                </a:lnTo>
                <a:lnTo>
                  <a:pt x="27" y="1064"/>
                </a:lnTo>
                <a:lnTo>
                  <a:pt x="36" y="1051"/>
                </a:lnTo>
                <a:lnTo>
                  <a:pt x="41" y="1044"/>
                </a:lnTo>
                <a:lnTo>
                  <a:pt x="45" y="1036"/>
                </a:lnTo>
                <a:lnTo>
                  <a:pt x="45" y="1036"/>
                </a:lnTo>
                <a:lnTo>
                  <a:pt x="36" y="1036"/>
                </a:lnTo>
                <a:lnTo>
                  <a:pt x="29" y="1036"/>
                </a:lnTo>
                <a:lnTo>
                  <a:pt x="25" y="1035"/>
                </a:lnTo>
                <a:lnTo>
                  <a:pt x="21" y="1034"/>
                </a:lnTo>
                <a:lnTo>
                  <a:pt x="18" y="1031"/>
                </a:lnTo>
                <a:lnTo>
                  <a:pt x="16" y="1027"/>
                </a:lnTo>
                <a:lnTo>
                  <a:pt x="16" y="1027"/>
                </a:lnTo>
                <a:lnTo>
                  <a:pt x="19" y="1020"/>
                </a:lnTo>
                <a:lnTo>
                  <a:pt x="22" y="1014"/>
                </a:lnTo>
                <a:lnTo>
                  <a:pt x="33" y="1004"/>
                </a:lnTo>
                <a:lnTo>
                  <a:pt x="37" y="999"/>
                </a:lnTo>
                <a:lnTo>
                  <a:pt x="42" y="994"/>
                </a:lnTo>
                <a:lnTo>
                  <a:pt x="46" y="987"/>
                </a:lnTo>
                <a:lnTo>
                  <a:pt x="48" y="980"/>
                </a:lnTo>
                <a:lnTo>
                  <a:pt x="48" y="980"/>
                </a:lnTo>
                <a:lnTo>
                  <a:pt x="51" y="980"/>
                </a:lnTo>
                <a:lnTo>
                  <a:pt x="54" y="979"/>
                </a:lnTo>
                <a:lnTo>
                  <a:pt x="55" y="976"/>
                </a:lnTo>
                <a:lnTo>
                  <a:pt x="57" y="975"/>
                </a:lnTo>
                <a:lnTo>
                  <a:pt x="57" y="975"/>
                </a:lnTo>
                <a:lnTo>
                  <a:pt x="72" y="953"/>
                </a:lnTo>
                <a:lnTo>
                  <a:pt x="87" y="932"/>
                </a:lnTo>
                <a:lnTo>
                  <a:pt x="119" y="891"/>
                </a:lnTo>
                <a:lnTo>
                  <a:pt x="135" y="869"/>
                </a:lnTo>
                <a:lnTo>
                  <a:pt x="151" y="849"/>
                </a:lnTo>
                <a:lnTo>
                  <a:pt x="166" y="827"/>
                </a:lnTo>
                <a:lnTo>
                  <a:pt x="180" y="803"/>
                </a:lnTo>
                <a:lnTo>
                  <a:pt x="180" y="803"/>
                </a:lnTo>
                <a:lnTo>
                  <a:pt x="182" y="802"/>
                </a:lnTo>
                <a:lnTo>
                  <a:pt x="184" y="800"/>
                </a:lnTo>
                <a:lnTo>
                  <a:pt x="186" y="799"/>
                </a:lnTo>
                <a:lnTo>
                  <a:pt x="191" y="798"/>
                </a:lnTo>
                <a:lnTo>
                  <a:pt x="191" y="798"/>
                </a:lnTo>
                <a:lnTo>
                  <a:pt x="210" y="766"/>
                </a:lnTo>
                <a:lnTo>
                  <a:pt x="215" y="757"/>
                </a:lnTo>
                <a:lnTo>
                  <a:pt x="221" y="751"/>
                </a:lnTo>
                <a:lnTo>
                  <a:pt x="227" y="743"/>
                </a:lnTo>
                <a:lnTo>
                  <a:pt x="234" y="738"/>
                </a:lnTo>
                <a:lnTo>
                  <a:pt x="234" y="738"/>
                </a:lnTo>
                <a:lnTo>
                  <a:pt x="252" y="708"/>
                </a:lnTo>
                <a:lnTo>
                  <a:pt x="269" y="681"/>
                </a:lnTo>
                <a:lnTo>
                  <a:pt x="304" y="630"/>
                </a:lnTo>
                <a:lnTo>
                  <a:pt x="321" y="603"/>
                </a:lnTo>
                <a:lnTo>
                  <a:pt x="337" y="576"/>
                </a:lnTo>
                <a:lnTo>
                  <a:pt x="353" y="546"/>
                </a:lnTo>
                <a:lnTo>
                  <a:pt x="368" y="514"/>
                </a:lnTo>
                <a:lnTo>
                  <a:pt x="368" y="514"/>
                </a:lnTo>
                <a:lnTo>
                  <a:pt x="372" y="512"/>
                </a:lnTo>
                <a:lnTo>
                  <a:pt x="374" y="511"/>
                </a:lnTo>
                <a:lnTo>
                  <a:pt x="380" y="512"/>
                </a:lnTo>
                <a:lnTo>
                  <a:pt x="380" y="512"/>
                </a:lnTo>
                <a:lnTo>
                  <a:pt x="398" y="484"/>
                </a:lnTo>
                <a:lnTo>
                  <a:pt x="417" y="456"/>
                </a:lnTo>
                <a:lnTo>
                  <a:pt x="436" y="429"/>
                </a:lnTo>
                <a:lnTo>
                  <a:pt x="453" y="402"/>
                </a:lnTo>
                <a:lnTo>
                  <a:pt x="453" y="402"/>
                </a:lnTo>
                <a:lnTo>
                  <a:pt x="456" y="402"/>
                </a:lnTo>
                <a:lnTo>
                  <a:pt x="458" y="403"/>
                </a:lnTo>
                <a:lnTo>
                  <a:pt x="460" y="406"/>
                </a:lnTo>
                <a:lnTo>
                  <a:pt x="464" y="409"/>
                </a:lnTo>
                <a:lnTo>
                  <a:pt x="465" y="410"/>
                </a:lnTo>
                <a:lnTo>
                  <a:pt x="468" y="410"/>
                </a:lnTo>
                <a:lnTo>
                  <a:pt x="468" y="410"/>
                </a:lnTo>
                <a:lnTo>
                  <a:pt x="482" y="408"/>
                </a:lnTo>
                <a:lnTo>
                  <a:pt x="497" y="406"/>
                </a:lnTo>
                <a:lnTo>
                  <a:pt x="513" y="405"/>
                </a:lnTo>
                <a:lnTo>
                  <a:pt x="529" y="405"/>
                </a:lnTo>
                <a:lnTo>
                  <a:pt x="562" y="406"/>
                </a:lnTo>
                <a:lnTo>
                  <a:pt x="595" y="409"/>
                </a:lnTo>
                <a:lnTo>
                  <a:pt x="595" y="409"/>
                </a:lnTo>
                <a:lnTo>
                  <a:pt x="647" y="412"/>
                </a:lnTo>
                <a:lnTo>
                  <a:pt x="698" y="413"/>
                </a:lnTo>
                <a:lnTo>
                  <a:pt x="748" y="415"/>
                </a:lnTo>
                <a:lnTo>
                  <a:pt x="797" y="420"/>
                </a:lnTo>
                <a:lnTo>
                  <a:pt x="797" y="420"/>
                </a:lnTo>
                <a:lnTo>
                  <a:pt x="815" y="424"/>
                </a:lnTo>
                <a:lnTo>
                  <a:pt x="834" y="428"/>
                </a:lnTo>
                <a:lnTo>
                  <a:pt x="878" y="436"/>
                </a:lnTo>
                <a:lnTo>
                  <a:pt x="902" y="440"/>
                </a:lnTo>
                <a:lnTo>
                  <a:pt x="924" y="444"/>
                </a:lnTo>
                <a:lnTo>
                  <a:pt x="948" y="450"/>
                </a:lnTo>
                <a:lnTo>
                  <a:pt x="969" y="456"/>
                </a:lnTo>
                <a:lnTo>
                  <a:pt x="969" y="456"/>
                </a:lnTo>
                <a:lnTo>
                  <a:pt x="985" y="429"/>
                </a:lnTo>
                <a:lnTo>
                  <a:pt x="993" y="414"/>
                </a:lnTo>
                <a:lnTo>
                  <a:pt x="999" y="399"/>
                </a:lnTo>
                <a:lnTo>
                  <a:pt x="999" y="399"/>
                </a:lnTo>
                <a:lnTo>
                  <a:pt x="1002" y="399"/>
                </a:lnTo>
                <a:lnTo>
                  <a:pt x="1004" y="399"/>
                </a:lnTo>
                <a:lnTo>
                  <a:pt x="1005" y="399"/>
                </a:lnTo>
                <a:lnTo>
                  <a:pt x="1008" y="398"/>
                </a:lnTo>
                <a:lnTo>
                  <a:pt x="1008" y="398"/>
                </a:lnTo>
                <a:lnTo>
                  <a:pt x="1026" y="368"/>
                </a:lnTo>
                <a:lnTo>
                  <a:pt x="1043" y="338"/>
                </a:lnTo>
                <a:lnTo>
                  <a:pt x="1061" y="308"/>
                </a:lnTo>
                <a:lnTo>
                  <a:pt x="1079" y="278"/>
                </a:lnTo>
                <a:lnTo>
                  <a:pt x="1079" y="278"/>
                </a:lnTo>
                <a:close/>
                <a:moveTo>
                  <a:pt x="1042" y="789"/>
                </a:moveTo>
                <a:lnTo>
                  <a:pt x="1042" y="789"/>
                </a:lnTo>
                <a:lnTo>
                  <a:pt x="1046" y="778"/>
                </a:lnTo>
                <a:lnTo>
                  <a:pt x="1049" y="769"/>
                </a:lnTo>
                <a:lnTo>
                  <a:pt x="1056" y="748"/>
                </a:lnTo>
                <a:lnTo>
                  <a:pt x="1056" y="748"/>
                </a:lnTo>
                <a:lnTo>
                  <a:pt x="1063" y="726"/>
                </a:lnTo>
                <a:lnTo>
                  <a:pt x="1066" y="714"/>
                </a:lnTo>
                <a:lnTo>
                  <a:pt x="1067" y="710"/>
                </a:lnTo>
                <a:lnTo>
                  <a:pt x="1066" y="709"/>
                </a:lnTo>
                <a:lnTo>
                  <a:pt x="1066" y="709"/>
                </a:lnTo>
                <a:lnTo>
                  <a:pt x="1069" y="708"/>
                </a:lnTo>
                <a:lnTo>
                  <a:pt x="1070" y="706"/>
                </a:lnTo>
                <a:lnTo>
                  <a:pt x="1073" y="700"/>
                </a:lnTo>
                <a:lnTo>
                  <a:pt x="1075" y="692"/>
                </a:lnTo>
                <a:lnTo>
                  <a:pt x="1076" y="684"/>
                </a:lnTo>
                <a:lnTo>
                  <a:pt x="1076" y="684"/>
                </a:lnTo>
                <a:lnTo>
                  <a:pt x="1114" y="609"/>
                </a:lnTo>
                <a:lnTo>
                  <a:pt x="1152" y="535"/>
                </a:lnTo>
                <a:lnTo>
                  <a:pt x="1152" y="535"/>
                </a:lnTo>
                <a:lnTo>
                  <a:pt x="1156" y="533"/>
                </a:lnTo>
                <a:lnTo>
                  <a:pt x="1160" y="532"/>
                </a:lnTo>
                <a:lnTo>
                  <a:pt x="1163" y="531"/>
                </a:lnTo>
                <a:lnTo>
                  <a:pt x="1166" y="528"/>
                </a:lnTo>
                <a:lnTo>
                  <a:pt x="1166" y="528"/>
                </a:lnTo>
                <a:lnTo>
                  <a:pt x="1176" y="511"/>
                </a:lnTo>
                <a:lnTo>
                  <a:pt x="1185" y="495"/>
                </a:lnTo>
                <a:lnTo>
                  <a:pt x="1207" y="464"/>
                </a:lnTo>
                <a:lnTo>
                  <a:pt x="1207" y="464"/>
                </a:lnTo>
                <a:lnTo>
                  <a:pt x="1220" y="412"/>
                </a:lnTo>
                <a:lnTo>
                  <a:pt x="1229" y="359"/>
                </a:lnTo>
                <a:lnTo>
                  <a:pt x="1233" y="332"/>
                </a:lnTo>
                <a:lnTo>
                  <a:pt x="1238" y="304"/>
                </a:lnTo>
                <a:lnTo>
                  <a:pt x="1240" y="277"/>
                </a:lnTo>
                <a:lnTo>
                  <a:pt x="1242" y="249"/>
                </a:lnTo>
                <a:lnTo>
                  <a:pt x="1243" y="223"/>
                </a:lnTo>
                <a:lnTo>
                  <a:pt x="1243" y="195"/>
                </a:lnTo>
                <a:lnTo>
                  <a:pt x="1241" y="168"/>
                </a:lnTo>
                <a:lnTo>
                  <a:pt x="1239" y="142"/>
                </a:lnTo>
                <a:lnTo>
                  <a:pt x="1236" y="116"/>
                </a:lnTo>
                <a:lnTo>
                  <a:pt x="1230" y="90"/>
                </a:lnTo>
                <a:lnTo>
                  <a:pt x="1224" y="65"/>
                </a:lnTo>
                <a:lnTo>
                  <a:pt x="1216" y="41"/>
                </a:lnTo>
                <a:lnTo>
                  <a:pt x="1216" y="41"/>
                </a:lnTo>
                <a:lnTo>
                  <a:pt x="1210" y="54"/>
                </a:lnTo>
                <a:lnTo>
                  <a:pt x="1205" y="66"/>
                </a:lnTo>
                <a:lnTo>
                  <a:pt x="1196" y="92"/>
                </a:lnTo>
                <a:lnTo>
                  <a:pt x="1188" y="119"/>
                </a:lnTo>
                <a:lnTo>
                  <a:pt x="1181" y="143"/>
                </a:lnTo>
                <a:lnTo>
                  <a:pt x="1181" y="143"/>
                </a:lnTo>
                <a:lnTo>
                  <a:pt x="1176" y="154"/>
                </a:lnTo>
                <a:lnTo>
                  <a:pt x="1169" y="164"/>
                </a:lnTo>
                <a:lnTo>
                  <a:pt x="1157" y="183"/>
                </a:lnTo>
                <a:lnTo>
                  <a:pt x="1157" y="183"/>
                </a:lnTo>
                <a:lnTo>
                  <a:pt x="1155" y="187"/>
                </a:lnTo>
                <a:lnTo>
                  <a:pt x="1154" y="192"/>
                </a:lnTo>
                <a:lnTo>
                  <a:pt x="1153" y="196"/>
                </a:lnTo>
                <a:lnTo>
                  <a:pt x="1152" y="199"/>
                </a:lnTo>
                <a:lnTo>
                  <a:pt x="1152" y="199"/>
                </a:lnTo>
                <a:lnTo>
                  <a:pt x="1147" y="206"/>
                </a:lnTo>
                <a:lnTo>
                  <a:pt x="1141" y="212"/>
                </a:lnTo>
                <a:lnTo>
                  <a:pt x="1136" y="217"/>
                </a:lnTo>
                <a:lnTo>
                  <a:pt x="1131" y="224"/>
                </a:lnTo>
                <a:lnTo>
                  <a:pt x="1131" y="224"/>
                </a:lnTo>
                <a:lnTo>
                  <a:pt x="1101" y="270"/>
                </a:lnTo>
                <a:lnTo>
                  <a:pt x="1101" y="270"/>
                </a:lnTo>
                <a:lnTo>
                  <a:pt x="1091" y="285"/>
                </a:lnTo>
                <a:lnTo>
                  <a:pt x="1082" y="301"/>
                </a:lnTo>
                <a:lnTo>
                  <a:pt x="1074" y="316"/>
                </a:lnTo>
                <a:lnTo>
                  <a:pt x="1066" y="332"/>
                </a:lnTo>
                <a:lnTo>
                  <a:pt x="1066" y="332"/>
                </a:lnTo>
                <a:lnTo>
                  <a:pt x="1053" y="349"/>
                </a:lnTo>
                <a:lnTo>
                  <a:pt x="1041" y="366"/>
                </a:lnTo>
                <a:lnTo>
                  <a:pt x="1029" y="384"/>
                </a:lnTo>
                <a:lnTo>
                  <a:pt x="1017" y="404"/>
                </a:lnTo>
                <a:lnTo>
                  <a:pt x="996" y="442"/>
                </a:lnTo>
                <a:lnTo>
                  <a:pt x="984" y="461"/>
                </a:lnTo>
                <a:lnTo>
                  <a:pt x="972" y="480"/>
                </a:lnTo>
                <a:lnTo>
                  <a:pt x="972" y="480"/>
                </a:lnTo>
                <a:lnTo>
                  <a:pt x="973" y="482"/>
                </a:lnTo>
                <a:lnTo>
                  <a:pt x="973" y="484"/>
                </a:lnTo>
                <a:lnTo>
                  <a:pt x="972" y="487"/>
                </a:lnTo>
                <a:lnTo>
                  <a:pt x="971" y="490"/>
                </a:lnTo>
                <a:lnTo>
                  <a:pt x="970" y="493"/>
                </a:lnTo>
                <a:lnTo>
                  <a:pt x="971" y="496"/>
                </a:lnTo>
                <a:lnTo>
                  <a:pt x="971" y="496"/>
                </a:lnTo>
                <a:lnTo>
                  <a:pt x="947" y="533"/>
                </a:lnTo>
                <a:lnTo>
                  <a:pt x="922" y="572"/>
                </a:lnTo>
                <a:lnTo>
                  <a:pt x="910" y="591"/>
                </a:lnTo>
                <a:lnTo>
                  <a:pt x="899" y="610"/>
                </a:lnTo>
                <a:lnTo>
                  <a:pt x="889" y="631"/>
                </a:lnTo>
                <a:lnTo>
                  <a:pt x="880" y="650"/>
                </a:lnTo>
                <a:lnTo>
                  <a:pt x="880" y="650"/>
                </a:lnTo>
                <a:lnTo>
                  <a:pt x="884" y="669"/>
                </a:lnTo>
                <a:lnTo>
                  <a:pt x="890" y="686"/>
                </a:lnTo>
                <a:lnTo>
                  <a:pt x="896" y="703"/>
                </a:lnTo>
                <a:lnTo>
                  <a:pt x="902" y="720"/>
                </a:lnTo>
                <a:lnTo>
                  <a:pt x="902" y="720"/>
                </a:lnTo>
                <a:lnTo>
                  <a:pt x="909" y="752"/>
                </a:lnTo>
                <a:lnTo>
                  <a:pt x="913" y="783"/>
                </a:lnTo>
                <a:lnTo>
                  <a:pt x="917" y="814"/>
                </a:lnTo>
                <a:lnTo>
                  <a:pt x="919" y="845"/>
                </a:lnTo>
                <a:lnTo>
                  <a:pt x="919" y="877"/>
                </a:lnTo>
                <a:lnTo>
                  <a:pt x="918" y="908"/>
                </a:lnTo>
                <a:lnTo>
                  <a:pt x="914" y="971"/>
                </a:lnTo>
                <a:lnTo>
                  <a:pt x="910" y="1036"/>
                </a:lnTo>
                <a:lnTo>
                  <a:pt x="908" y="1069"/>
                </a:lnTo>
                <a:lnTo>
                  <a:pt x="907" y="1103"/>
                </a:lnTo>
                <a:lnTo>
                  <a:pt x="907" y="1136"/>
                </a:lnTo>
                <a:lnTo>
                  <a:pt x="908" y="1171"/>
                </a:lnTo>
                <a:lnTo>
                  <a:pt x="910" y="1207"/>
                </a:lnTo>
                <a:lnTo>
                  <a:pt x="913" y="1242"/>
                </a:lnTo>
                <a:lnTo>
                  <a:pt x="913" y="1242"/>
                </a:lnTo>
                <a:lnTo>
                  <a:pt x="936" y="1140"/>
                </a:lnTo>
                <a:lnTo>
                  <a:pt x="947" y="1091"/>
                </a:lnTo>
                <a:lnTo>
                  <a:pt x="958" y="1043"/>
                </a:lnTo>
                <a:lnTo>
                  <a:pt x="971" y="996"/>
                </a:lnTo>
                <a:lnTo>
                  <a:pt x="985" y="950"/>
                </a:lnTo>
                <a:lnTo>
                  <a:pt x="999" y="903"/>
                </a:lnTo>
                <a:lnTo>
                  <a:pt x="1015" y="857"/>
                </a:lnTo>
                <a:lnTo>
                  <a:pt x="1015" y="857"/>
                </a:lnTo>
                <a:lnTo>
                  <a:pt x="1017" y="854"/>
                </a:lnTo>
                <a:lnTo>
                  <a:pt x="1016" y="852"/>
                </a:lnTo>
                <a:lnTo>
                  <a:pt x="1014" y="850"/>
                </a:lnTo>
                <a:lnTo>
                  <a:pt x="1014" y="849"/>
                </a:lnTo>
                <a:lnTo>
                  <a:pt x="1013" y="848"/>
                </a:lnTo>
                <a:lnTo>
                  <a:pt x="1013" y="848"/>
                </a:lnTo>
                <a:lnTo>
                  <a:pt x="1018" y="849"/>
                </a:lnTo>
                <a:lnTo>
                  <a:pt x="1020" y="848"/>
                </a:lnTo>
                <a:lnTo>
                  <a:pt x="1020" y="844"/>
                </a:lnTo>
                <a:lnTo>
                  <a:pt x="1020" y="844"/>
                </a:lnTo>
                <a:lnTo>
                  <a:pt x="1030" y="821"/>
                </a:lnTo>
                <a:lnTo>
                  <a:pt x="1034" y="809"/>
                </a:lnTo>
                <a:lnTo>
                  <a:pt x="1039" y="798"/>
                </a:lnTo>
                <a:lnTo>
                  <a:pt x="1039" y="798"/>
                </a:lnTo>
                <a:lnTo>
                  <a:pt x="1038" y="797"/>
                </a:lnTo>
                <a:lnTo>
                  <a:pt x="1038" y="796"/>
                </a:lnTo>
                <a:lnTo>
                  <a:pt x="1036" y="798"/>
                </a:lnTo>
                <a:lnTo>
                  <a:pt x="1035" y="800"/>
                </a:lnTo>
                <a:lnTo>
                  <a:pt x="1035" y="800"/>
                </a:lnTo>
                <a:lnTo>
                  <a:pt x="1034" y="798"/>
                </a:lnTo>
                <a:lnTo>
                  <a:pt x="1034" y="798"/>
                </a:lnTo>
                <a:lnTo>
                  <a:pt x="1034" y="796"/>
                </a:lnTo>
                <a:lnTo>
                  <a:pt x="1035" y="794"/>
                </a:lnTo>
                <a:lnTo>
                  <a:pt x="1039" y="793"/>
                </a:lnTo>
                <a:lnTo>
                  <a:pt x="1042" y="792"/>
                </a:lnTo>
                <a:lnTo>
                  <a:pt x="1042" y="791"/>
                </a:lnTo>
                <a:lnTo>
                  <a:pt x="1042" y="789"/>
                </a:lnTo>
                <a:lnTo>
                  <a:pt x="1042" y="789"/>
                </a:lnTo>
                <a:close/>
                <a:moveTo>
                  <a:pt x="1666" y="178"/>
                </a:moveTo>
                <a:lnTo>
                  <a:pt x="1666" y="178"/>
                </a:lnTo>
                <a:lnTo>
                  <a:pt x="1650" y="190"/>
                </a:lnTo>
                <a:lnTo>
                  <a:pt x="1634" y="201"/>
                </a:lnTo>
                <a:lnTo>
                  <a:pt x="1617" y="212"/>
                </a:lnTo>
                <a:lnTo>
                  <a:pt x="1599" y="222"/>
                </a:lnTo>
                <a:lnTo>
                  <a:pt x="1599" y="222"/>
                </a:lnTo>
                <a:lnTo>
                  <a:pt x="1572" y="231"/>
                </a:lnTo>
                <a:lnTo>
                  <a:pt x="1545" y="242"/>
                </a:lnTo>
                <a:lnTo>
                  <a:pt x="1520" y="254"/>
                </a:lnTo>
                <a:lnTo>
                  <a:pt x="1496" y="264"/>
                </a:lnTo>
                <a:lnTo>
                  <a:pt x="1471" y="277"/>
                </a:lnTo>
                <a:lnTo>
                  <a:pt x="1449" y="290"/>
                </a:lnTo>
                <a:lnTo>
                  <a:pt x="1426" y="303"/>
                </a:lnTo>
                <a:lnTo>
                  <a:pt x="1405" y="316"/>
                </a:lnTo>
                <a:lnTo>
                  <a:pt x="1405" y="316"/>
                </a:lnTo>
                <a:lnTo>
                  <a:pt x="1374" y="337"/>
                </a:lnTo>
                <a:lnTo>
                  <a:pt x="1344" y="360"/>
                </a:lnTo>
                <a:lnTo>
                  <a:pt x="1287" y="407"/>
                </a:lnTo>
                <a:lnTo>
                  <a:pt x="1287" y="407"/>
                </a:lnTo>
                <a:lnTo>
                  <a:pt x="1259" y="431"/>
                </a:lnTo>
                <a:lnTo>
                  <a:pt x="1245" y="443"/>
                </a:lnTo>
                <a:lnTo>
                  <a:pt x="1232" y="457"/>
                </a:lnTo>
                <a:lnTo>
                  <a:pt x="1221" y="470"/>
                </a:lnTo>
                <a:lnTo>
                  <a:pt x="1209" y="485"/>
                </a:lnTo>
                <a:lnTo>
                  <a:pt x="1198" y="500"/>
                </a:lnTo>
                <a:lnTo>
                  <a:pt x="1187" y="515"/>
                </a:lnTo>
                <a:lnTo>
                  <a:pt x="1187" y="515"/>
                </a:lnTo>
                <a:lnTo>
                  <a:pt x="1167" y="547"/>
                </a:lnTo>
                <a:lnTo>
                  <a:pt x="1147" y="577"/>
                </a:lnTo>
                <a:lnTo>
                  <a:pt x="1147" y="577"/>
                </a:lnTo>
                <a:lnTo>
                  <a:pt x="1139" y="589"/>
                </a:lnTo>
                <a:lnTo>
                  <a:pt x="1133" y="602"/>
                </a:lnTo>
                <a:lnTo>
                  <a:pt x="1120" y="629"/>
                </a:lnTo>
                <a:lnTo>
                  <a:pt x="1099" y="681"/>
                </a:lnTo>
                <a:lnTo>
                  <a:pt x="1099" y="681"/>
                </a:lnTo>
                <a:lnTo>
                  <a:pt x="1087" y="710"/>
                </a:lnTo>
                <a:lnTo>
                  <a:pt x="1075" y="740"/>
                </a:lnTo>
                <a:lnTo>
                  <a:pt x="1055" y="799"/>
                </a:lnTo>
                <a:lnTo>
                  <a:pt x="1033" y="858"/>
                </a:lnTo>
                <a:lnTo>
                  <a:pt x="1012" y="918"/>
                </a:lnTo>
                <a:lnTo>
                  <a:pt x="1012" y="918"/>
                </a:lnTo>
                <a:lnTo>
                  <a:pt x="999" y="952"/>
                </a:lnTo>
                <a:lnTo>
                  <a:pt x="988" y="986"/>
                </a:lnTo>
                <a:lnTo>
                  <a:pt x="978" y="1021"/>
                </a:lnTo>
                <a:lnTo>
                  <a:pt x="968" y="1058"/>
                </a:lnTo>
                <a:lnTo>
                  <a:pt x="950" y="1130"/>
                </a:lnTo>
                <a:lnTo>
                  <a:pt x="932" y="1203"/>
                </a:lnTo>
                <a:lnTo>
                  <a:pt x="932" y="1203"/>
                </a:lnTo>
                <a:lnTo>
                  <a:pt x="933" y="1209"/>
                </a:lnTo>
                <a:lnTo>
                  <a:pt x="933" y="1215"/>
                </a:lnTo>
                <a:lnTo>
                  <a:pt x="930" y="1227"/>
                </a:lnTo>
                <a:lnTo>
                  <a:pt x="929" y="1233"/>
                </a:lnTo>
                <a:lnTo>
                  <a:pt x="928" y="1239"/>
                </a:lnTo>
                <a:lnTo>
                  <a:pt x="928" y="1244"/>
                </a:lnTo>
                <a:lnTo>
                  <a:pt x="929" y="1250"/>
                </a:lnTo>
                <a:lnTo>
                  <a:pt x="929" y="1250"/>
                </a:lnTo>
                <a:lnTo>
                  <a:pt x="935" y="1236"/>
                </a:lnTo>
                <a:lnTo>
                  <a:pt x="939" y="1222"/>
                </a:lnTo>
                <a:lnTo>
                  <a:pt x="942" y="1215"/>
                </a:lnTo>
                <a:lnTo>
                  <a:pt x="947" y="1210"/>
                </a:lnTo>
                <a:lnTo>
                  <a:pt x="951" y="1206"/>
                </a:lnTo>
                <a:lnTo>
                  <a:pt x="956" y="1201"/>
                </a:lnTo>
                <a:lnTo>
                  <a:pt x="956" y="1201"/>
                </a:lnTo>
                <a:lnTo>
                  <a:pt x="974" y="1172"/>
                </a:lnTo>
                <a:lnTo>
                  <a:pt x="993" y="1142"/>
                </a:lnTo>
                <a:lnTo>
                  <a:pt x="1013" y="1115"/>
                </a:lnTo>
                <a:lnTo>
                  <a:pt x="1023" y="1102"/>
                </a:lnTo>
                <a:lnTo>
                  <a:pt x="1033" y="1090"/>
                </a:lnTo>
                <a:lnTo>
                  <a:pt x="1033" y="1090"/>
                </a:lnTo>
                <a:lnTo>
                  <a:pt x="1045" y="1077"/>
                </a:lnTo>
                <a:lnTo>
                  <a:pt x="1057" y="1065"/>
                </a:lnTo>
                <a:lnTo>
                  <a:pt x="1071" y="1053"/>
                </a:lnTo>
                <a:lnTo>
                  <a:pt x="1082" y="1040"/>
                </a:lnTo>
                <a:lnTo>
                  <a:pt x="1082" y="1040"/>
                </a:lnTo>
                <a:lnTo>
                  <a:pt x="1105" y="1013"/>
                </a:lnTo>
                <a:lnTo>
                  <a:pt x="1117" y="1000"/>
                </a:lnTo>
                <a:lnTo>
                  <a:pt x="1129" y="988"/>
                </a:lnTo>
                <a:lnTo>
                  <a:pt x="1129" y="988"/>
                </a:lnTo>
                <a:lnTo>
                  <a:pt x="1168" y="956"/>
                </a:lnTo>
                <a:lnTo>
                  <a:pt x="1210" y="924"/>
                </a:lnTo>
                <a:lnTo>
                  <a:pt x="1230" y="909"/>
                </a:lnTo>
                <a:lnTo>
                  <a:pt x="1253" y="895"/>
                </a:lnTo>
                <a:lnTo>
                  <a:pt x="1275" y="881"/>
                </a:lnTo>
                <a:lnTo>
                  <a:pt x="1298" y="868"/>
                </a:lnTo>
                <a:lnTo>
                  <a:pt x="1321" y="857"/>
                </a:lnTo>
                <a:lnTo>
                  <a:pt x="1347" y="846"/>
                </a:lnTo>
                <a:lnTo>
                  <a:pt x="1372" y="837"/>
                </a:lnTo>
                <a:lnTo>
                  <a:pt x="1398" y="829"/>
                </a:lnTo>
                <a:lnTo>
                  <a:pt x="1426" y="822"/>
                </a:lnTo>
                <a:lnTo>
                  <a:pt x="1454" y="818"/>
                </a:lnTo>
                <a:lnTo>
                  <a:pt x="1484" y="815"/>
                </a:lnTo>
                <a:lnTo>
                  <a:pt x="1515" y="814"/>
                </a:lnTo>
                <a:lnTo>
                  <a:pt x="1515" y="814"/>
                </a:lnTo>
                <a:lnTo>
                  <a:pt x="1518" y="783"/>
                </a:lnTo>
                <a:lnTo>
                  <a:pt x="1524" y="753"/>
                </a:lnTo>
                <a:lnTo>
                  <a:pt x="1529" y="723"/>
                </a:lnTo>
                <a:lnTo>
                  <a:pt x="1535" y="693"/>
                </a:lnTo>
                <a:lnTo>
                  <a:pt x="1542" y="664"/>
                </a:lnTo>
                <a:lnTo>
                  <a:pt x="1550" y="634"/>
                </a:lnTo>
                <a:lnTo>
                  <a:pt x="1568" y="572"/>
                </a:lnTo>
                <a:lnTo>
                  <a:pt x="1568" y="572"/>
                </a:lnTo>
                <a:lnTo>
                  <a:pt x="1579" y="536"/>
                </a:lnTo>
                <a:lnTo>
                  <a:pt x="1592" y="501"/>
                </a:lnTo>
                <a:lnTo>
                  <a:pt x="1618" y="431"/>
                </a:lnTo>
                <a:lnTo>
                  <a:pt x="1618" y="431"/>
                </a:lnTo>
                <a:lnTo>
                  <a:pt x="1625" y="413"/>
                </a:lnTo>
                <a:lnTo>
                  <a:pt x="1633" y="394"/>
                </a:lnTo>
                <a:lnTo>
                  <a:pt x="1650" y="358"/>
                </a:lnTo>
                <a:lnTo>
                  <a:pt x="1668" y="320"/>
                </a:lnTo>
                <a:lnTo>
                  <a:pt x="1684" y="283"/>
                </a:lnTo>
                <a:lnTo>
                  <a:pt x="1691" y="263"/>
                </a:lnTo>
                <a:lnTo>
                  <a:pt x="1697" y="244"/>
                </a:lnTo>
                <a:lnTo>
                  <a:pt x="1701" y="225"/>
                </a:lnTo>
                <a:lnTo>
                  <a:pt x="1705" y="206"/>
                </a:lnTo>
                <a:lnTo>
                  <a:pt x="1707" y="186"/>
                </a:lnTo>
                <a:lnTo>
                  <a:pt x="1707" y="166"/>
                </a:lnTo>
                <a:lnTo>
                  <a:pt x="1705" y="147"/>
                </a:lnTo>
                <a:lnTo>
                  <a:pt x="1699" y="126"/>
                </a:lnTo>
                <a:lnTo>
                  <a:pt x="1699" y="126"/>
                </a:lnTo>
                <a:lnTo>
                  <a:pt x="1699" y="124"/>
                </a:lnTo>
                <a:lnTo>
                  <a:pt x="1698" y="124"/>
                </a:lnTo>
                <a:lnTo>
                  <a:pt x="1698" y="124"/>
                </a:lnTo>
                <a:lnTo>
                  <a:pt x="1695" y="132"/>
                </a:lnTo>
                <a:lnTo>
                  <a:pt x="1691" y="139"/>
                </a:lnTo>
                <a:lnTo>
                  <a:pt x="1682" y="151"/>
                </a:lnTo>
                <a:lnTo>
                  <a:pt x="1674" y="164"/>
                </a:lnTo>
                <a:lnTo>
                  <a:pt x="1669" y="170"/>
                </a:lnTo>
                <a:lnTo>
                  <a:pt x="1666" y="178"/>
                </a:lnTo>
                <a:lnTo>
                  <a:pt x="1666" y="178"/>
                </a:lnTo>
                <a:close/>
                <a:moveTo>
                  <a:pt x="1717" y="151"/>
                </a:moveTo>
                <a:lnTo>
                  <a:pt x="1717" y="151"/>
                </a:lnTo>
                <a:lnTo>
                  <a:pt x="1720" y="170"/>
                </a:lnTo>
                <a:lnTo>
                  <a:pt x="1720" y="188"/>
                </a:lnTo>
                <a:lnTo>
                  <a:pt x="1718" y="206"/>
                </a:lnTo>
                <a:lnTo>
                  <a:pt x="1716" y="223"/>
                </a:lnTo>
                <a:lnTo>
                  <a:pt x="1713" y="240"/>
                </a:lnTo>
                <a:lnTo>
                  <a:pt x="1709" y="256"/>
                </a:lnTo>
                <a:lnTo>
                  <a:pt x="1703" y="272"/>
                </a:lnTo>
                <a:lnTo>
                  <a:pt x="1698" y="287"/>
                </a:lnTo>
                <a:lnTo>
                  <a:pt x="1685" y="318"/>
                </a:lnTo>
                <a:lnTo>
                  <a:pt x="1670" y="347"/>
                </a:lnTo>
                <a:lnTo>
                  <a:pt x="1655" y="377"/>
                </a:lnTo>
                <a:lnTo>
                  <a:pt x="1641" y="407"/>
                </a:lnTo>
                <a:lnTo>
                  <a:pt x="1641" y="407"/>
                </a:lnTo>
                <a:lnTo>
                  <a:pt x="1632" y="430"/>
                </a:lnTo>
                <a:lnTo>
                  <a:pt x="1623" y="454"/>
                </a:lnTo>
                <a:lnTo>
                  <a:pt x="1607" y="503"/>
                </a:lnTo>
                <a:lnTo>
                  <a:pt x="1607" y="503"/>
                </a:lnTo>
                <a:lnTo>
                  <a:pt x="1581" y="580"/>
                </a:lnTo>
                <a:lnTo>
                  <a:pt x="1570" y="620"/>
                </a:lnTo>
                <a:lnTo>
                  <a:pt x="1558" y="660"/>
                </a:lnTo>
                <a:lnTo>
                  <a:pt x="1547" y="700"/>
                </a:lnTo>
                <a:lnTo>
                  <a:pt x="1539" y="742"/>
                </a:lnTo>
                <a:lnTo>
                  <a:pt x="1531" y="785"/>
                </a:lnTo>
                <a:lnTo>
                  <a:pt x="1526" y="829"/>
                </a:lnTo>
                <a:lnTo>
                  <a:pt x="1526" y="829"/>
                </a:lnTo>
                <a:lnTo>
                  <a:pt x="1498" y="830"/>
                </a:lnTo>
                <a:lnTo>
                  <a:pt x="1470" y="831"/>
                </a:lnTo>
                <a:lnTo>
                  <a:pt x="1417" y="833"/>
                </a:lnTo>
                <a:lnTo>
                  <a:pt x="1417" y="833"/>
                </a:lnTo>
                <a:lnTo>
                  <a:pt x="1391" y="842"/>
                </a:lnTo>
                <a:lnTo>
                  <a:pt x="1365" y="851"/>
                </a:lnTo>
                <a:lnTo>
                  <a:pt x="1339" y="862"/>
                </a:lnTo>
                <a:lnTo>
                  <a:pt x="1315" y="874"/>
                </a:lnTo>
                <a:lnTo>
                  <a:pt x="1291" y="887"/>
                </a:lnTo>
                <a:lnTo>
                  <a:pt x="1268" y="899"/>
                </a:lnTo>
                <a:lnTo>
                  <a:pt x="1245" y="913"/>
                </a:lnTo>
                <a:lnTo>
                  <a:pt x="1223" y="927"/>
                </a:lnTo>
                <a:lnTo>
                  <a:pt x="1223" y="927"/>
                </a:lnTo>
                <a:lnTo>
                  <a:pt x="1207" y="940"/>
                </a:lnTo>
                <a:lnTo>
                  <a:pt x="1192" y="954"/>
                </a:lnTo>
                <a:lnTo>
                  <a:pt x="1165" y="980"/>
                </a:lnTo>
                <a:lnTo>
                  <a:pt x="1165" y="980"/>
                </a:lnTo>
                <a:lnTo>
                  <a:pt x="1154" y="987"/>
                </a:lnTo>
                <a:lnTo>
                  <a:pt x="1145" y="995"/>
                </a:lnTo>
                <a:lnTo>
                  <a:pt x="1135" y="1001"/>
                </a:lnTo>
                <a:lnTo>
                  <a:pt x="1125" y="1010"/>
                </a:lnTo>
                <a:lnTo>
                  <a:pt x="1125" y="1010"/>
                </a:lnTo>
                <a:lnTo>
                  <a:pt x="1117" y="1018"/>
                </a:lnTo>
                <a:lnTo>
                  <a:pt x="1108" y="1028"/>
                </a:lnTo>
                <a:lnTo>
                  <a:pt x="1091" y="1047"/>
                </a:lnTo>
                <a:lnTo>
                  <a:pt x="1091" y="1047"/>
                </a:lnTo>
                <a:lnTo>
                  <a:pt x="1056" y="1082"/>
                </a:lnTo>
                <a:lnTo>
                  <a:pt x="1039" y="1101"/>
                </a:lnTo>
                <a:lnTo>
                  <a:pt x="1023" y="1120"/>
                </a:lnTo>
                <a:lnTo>
                  <a:pt x="1023" y="1120"/>
                </a:lnTo>
                <a:lnTo>
                  <a:pt x="1008" y="1140"/>
                </a:lnTo>
                <a:lnTo>
                  <a:pt x="993" y="1161"/>
                </a:lnTo>
                <a:lnTo>
                  <a:pt x="979" y="1182"/>
                </a:lnTo>
                <a:lnTo>
                  <a:pt x="965" y="1205"/>
                </a:lnTo>
                <a:lnTo>
                  <a:pt x="952" y="1226"/>
                </a:lnTo>
                <a:lnTo>
                  <a:pt x="940" y="1250"/>
                </a:lnTo>
                <a:lnTo>
                  <a:pt x="928" y="1272"/>
                </a:lnTo>
                <a:lnTo>
                  <a:pt x="918" y="1296"/>
                </a:lnTo>
                <a:lnTo>
                  <a:pt x="918" y="1296"/>
                </a:lnTo>
                <a:lnTo>
                  <a:pt x="923" y="1290"/>
                </a:lnTo>
                <a:lnTo>
                  <a:pt x="928" y="1284"/>
                </a:lnTo>
                <a:lnTo>
                  <a:pt x="933" y="1275"/>
                </a:lnTo>
                <a:lnTo>
                  <a:pt x="937" y="1268"/>
                </a:lnTo>
                <a:lnTo>
                  <a:pt x="944" y="1251"/>
                </a:lnTo>
                <a:lnTo>
                  <a:pt x="953" y="1233"/>
                </a:lnTo>
                <a:lnTo>
                  <a:pt x="953" y="1233"/>
                </a:lnTo>
                <a:lnTo>
                  <a:pt x="959" y="1225"/>
                </a:lnTo>
                <a:lnTo>
                  <a:pt x="967" y="1216"/>
                </a:lnTo>
                <a:lnTo>
                  <a:pt x="975" y="1208"/>
                </a:lnTo>
                <a:lnTo>
                  <a:pt x="983" y="1200"/>
                </a:lnTo>
                <a:lnTo>
                  <a:pt x="983" y="1200"/>
                </a:lnTo>
                <a:lnTo>
                  <a:pt x="998" y="1179"/>
                </a:lnTo>
                <a:lnTo>
                  <a:pt x="1013" y="1157"/>
                </a:lnTo>
                <a:lnTo>
                  <a:pt x="1013" y="1157"/>
                </a:lnTo>
                <a:lnTo>
                  <a:pt x="1020" y="1147"/>
                </a:lnTo>
                <a:lnTo>
                  <a:pt x="1028" y="1136"/>
                </a:lnTo>
                <a:lnTo>
                  <a:pt x="1032" y="1131"/>
                </a:lnTo>
                <a:lnTo>
                  <a:pt x="1036" y="1126"/>
                </a:lnTo>
                <a:lnTo>
                  <a:pt x="1042" y="1123"/>
                </a:lnTo>
                <a:lnTo>
                  <a:pt x="1047" y="1121"/>
                </a:lnTo>
                <a:lnTo>
                  <a:pt x="1047" y="1121"/>
                </a:lnTo>
                <a:lnTo>
                  <a:pt x="1038" y="1138"/>
                </a:lnTo>
                <a:lnTo>
                  <a:pt x="1027" y="1153"/>
                </a:lnTo>
                <a:lnTo>
                  <a:pt x="1003" y="1184"/>
                </a:lnTo>
                <a:lnTo>
                  <a:pt x="980" y="1214"/>
                </a:lnTo>
                <a:lnTo>
                  <a:pt x="969" y="1230"/>
                </a:lnTo>
                <a:lnTo>
                  <a:pt x="960" y="1246"/>
                </a:lnTo>
                <a:lnTo>
                  <a:pt x="960" y="1246"/>
                </a:lnTo>
                <a:lnTo>
                  <a:pt x="954" y="1257"/>
                </a:lnTo>
                <a:lnTo>
                  <a:pt x="949" y="1270"/>
                </a:lnTo>
                <a:lnTo>
                  <a:pt x="943" y="1282"/>
                </a:lnTo>
                <a:lnTo>
                  <a:pt x="940" y="1294"/>
                </a:lnTo>
                <a:lnTo>
                  <a:pt x="940" y="1294"/>
                </a:lnTo>
                <a:lnTo>
                  <a:pt x="945" y="1293"/>
                </a:lnTo>
                <a:lnTo>
                  <a:pt x="951" y="1292"/>
                </a:lnTo>
                <a:lnTo>
                  <a:pt x="956" y="1291"/>
                </a:lnTo>
                <a:lnTo>
                  <a:pt x="961" y="1290"/>
                </a:lnTo>
                <a:lnTo>
                  <a:pt x="961" y="1290"/>
                </a:lnTo>
                <a:lnTo>
                  <a:pt x="1012" y="1221"/>
                </a:lnTo>
                <a:lnTo>
                  <a:pt x="1038" y="1186"/>
                </a:lnTo>
                <a:lnTo>
                  <a:pt x="1064" y="1152"/>
                </a:lnTo>
                <a:lnTo>
                  <a:pt x="1091" y="1118"/>
                </a:lnTo>
                <a:lnTo>
                  <a:pt x="1119" y="1086"/>
                </a:lnTo>
                <a:lnTo>
                  <a:pt x="1147" y="1055"/>
                </a:lnTo>
                <a:lnTo>
                  <a:pt x="1177" y="1024"/>
                </a:lnTo>
                <a:lnTo>
                  <a:pt x="1177" y="1024"/>
                </a:lnTo>
                <a:lnTo>
                  <a:pt x="1181" y="1024"/>
                </a:lnTo>
                <a:lnTo>
                  <a:pt x="1184" y="1023"/>
                </a:lnTo>
                <a:lnTo>
                  <a:pt x="1190" y="1020"/>
                </a:lnTo>
                <a:lnTo>
                  <a:pt x="1190" y="1020"/>
                </a:lnTo>
                <a:lnTo>
                  <a:pt x="1220" y="995"/>
                </a:lnTo>
                <a:lnTo>
                  <a:pt x="1251" y="969"/>
                </a:lnTo>
                <a:lnTo>
                  <a:pt x="1284" y="943"/>
                </a:lnTo>
                <a:lnTo>
                  <a:pt x="1317" y="919"/>
                </a:lnTo>
                <a:lnTo>
                  <a:pt x="1317" y="919"/>
                </a:lnTo>
                <a:lnTo>
                  <a:pt x="1338" y="905"/>
                </a:lnTo>
                <a:lnTo>
                  <a:pt x="1360" y="892"/>
                </a:lnTo>
                <a:lnTo>
                  <a:pt x="1381" y="880"/>
                </a:lnTo>
                <a:lnTo>
                  <a:pt x="1404" y="869"/>
                </a:lnTo>
                <a:lnTo>
                  <a:pt x="1428" y="861"/>
                </a:lnTo>
                <a:lnTo>
                  <a:pt x="1441" y="858"/>
                </a:lnTo>
                <a:lnTo>
                  <a:pt x="1454" y="854"/>
                </a:lnTo>
                <a:lnTo>
                  <a:pt x="1468" y="851"/>
                </a:lnTo>
                <a:lnTo>
                  <a:pt x="1482" y="850"/>
                </a:lnTo>
                <a:lnTo>
                  <a:pt x="1496" y="848"/>
                </a:lnTo>
                <a:lnTo>
                  <a:pt x="1511" y="848"/>
                </a:lnTo>
                <a:lnTo>
                  <a:pt x="1511" y="848"/>
                </a:lnTo>
                <a:lnTo>
                  <a:pt x="1524" y="848"/>
                </a:lnTo>
                <a:lnTo>
                  <a:pt x="1532" y="849"/>
                </a:lnTo>
                <a:lnTo>
                  <a:pt x="1541" y="849"/>
                </a:lnTo>
                <a:lnTo>
                  <a:pt x="1553" y="848"/>
                </a:lnTo>
                <a:lnTo>
                  <a:pt x="1553" y="848"/>
                </a:lnTo>
                <a:lnTo>
                  <a:pt x="1580" y="752"/>
                </a:lnTo>
                <a:lnTo>
                  <a:pt x="1609" y="656"/>
                </a:lnTo>
                <a:lnTo>
                  <a:pt x="1622" y="607"/>
                </a:lnTo>
                <a:lnTo>
                  <a:pt x="1635" y="559"/>
                </a:lnTo>
                <a:lnTo>
                  <a:pt x="1647" y="509"/>
                </a:lnTo>
                <a:lnTo>
                  <a:pt x="1656" y="456"/>
                </a:lnTo>
                <a:lnTo>
                  <a:pt x="1656" y="456"/>
                </a:lnTo>
                <a:lnTo>
                  <a:pt x="1659" y="453"/>
                </a:lnTo>
                <a:lnTo>
                  <a:pt x="1662" y="450"/>
                </a:lnTo>
                <a:lnTo>
                  <a:pt x="1664" y="446"/>
                </a:lnTo>
                <a:lnTo>
                  <a:pt x="1666" y="442"/>
                </a:lnTo>
                <a:lnTo>
                  <a:pt x="1666" y="442"/>
                </a:lnTo>
                <a:lnTo>
                  <a:pt x="1672" y="424"/>
                </a:lnTo>
                <a:lnTo>
                  <a:pt x="1678" y="406"/>
                </a:lnTo>
                <a:lnTo>
                  <a:pt x="1682" y="387"/>
                </a:lnTo>
                <a:lnTo>
                  <a:pt x="1685" y="368"/>
                </a:lnTo>
                <a:lnTo>
                  <a:pt x="1694" y="330"/>
                </a:lnTo>
                <a:lnTo>
                  <a:pt x="1699" y="313"/>
                </a:lnTo>
                <a:lnTo>
                  <a:pt x="1705" y="294"/>
                </a:lnTo>
                <a:lnTo>
                  <a:pt x="1705" y="294"/>
                </a:lnTo>
                <a:lnTo>
                  <a:pt x="1707" y="291"/>
                </a:lnTo>
                <a:lnTo>
                  <a:pt x="1710" y="289"/>
                </a:lnTo>
                <a:lnTo>
                  <a:pt x="1712" y="286"/>
                </a:lnTo>
                <a:lnTo>
                  <a:pt x="1714" y="283"/>
                </a:lnTo>
                <a:lnTo>
                  <a:pt x="1714" y="283"/>
                </a:lnTo>
                <a:lnTo>
                  <a:pt x="1723" y="256"/>
                </a:lnTo>
                <a:lnTo>
                  <a:pt x="1730" y="229"/>
                </a:lnTo>
                <a:lnTo>
                  <a:pt x="1737" y="202"/>
                </a:lnTo>
                <a:lnTo>
                  <a:pt x="1744" y="178"/>
                </a:lnTo>
                <a:lnTo>
                  <a:pt x="1744" y="178"/>
                </a:lnTo>
                <a:lnTo>
                  <a:pt x="1751" y="162"/>
                </a:lnTo>
                <a:lnTo>
                  <a:pt x="1753" y="154"/>
                </a:lnTo>
                <a:lnTo>
                  <a:pt x="1753" y="150"/>
                </a:lnTo>
                <a:lnTo>
                  <a:pt x="1751" y="146"/>
                </a:lnTo>
                <a:lnTo>
                  <a:pt x="1751" y="146"/>
                </a:lnTo>
                <a:lnTo>
                  <a:pt x="1742" y="148"/>
                </a:lnTo>
                <a:lnTo>
                  <a:pt x="1735" y="150"/>
                </a:lnTo>
                <a:lnTo>
                  <a:pt x="1727" y="152"/>
                </a:lnTo>
                <a:lnTo>
                  <a:pt x="1723" y="152"/>
                </a:lnTo>
                <a:lnTo>
                  <a:pt x="1717" y="151"/>
                </a:lnTo>
                <a:lnTo>
                  <a:pt x="1717" y="151"/>
                </a:lnTo>
                <a:close/>
                <a:moveTo>
                  <a:pt x="1785" y="576"/>
                </a:moveTo>
                <a:lnTo>
                  <a:pt x="1785" y="576"/>
                </a:lnTo>
                <a:lnTo>
                  <a:pt x="1783" y="575"/>
                </a:lnTo>
                <a:lnTo>
                  <a:pt x="1782" y="575"/>
                </a:lnTo>
                <a:lnTo>
                  <a:pt x="1781" y="576"/>
                </a:lnTo>
                <a:lnTo>
                  <a:pt x="1781" y="577"/>
                </a:lnTo>
                <a:lnTo>
                  <a:pt x="1778" y="581"/>
                </a:lnTo>
                <a:lnTo>
                  <a:pt x="1776" y="587"/>
                </a:lnTo>
                <a:lnTo>
                  <a:pt x="1776" y="587"/>
                </a:lnTo>
                <a:lnTo>
                  <a:pt x="1781" y="556"/>
                </a:lnTo>
                <a:lnTo>
                  <a:pt x="1785" y="526"/>
                </a:lnTo>
                <a:lnTo>
                  <a:pt x="1798" y="464"/>
                </a:lnTo>
                <a:lnTo>
                  <a:pt x="1811" y="399"/>
                </a:lnTo>
                <a:lnTo>
                  <a:pt x="1822" y="334"/>
                </a:lnTo>
                <a:lnTo>
                  <a:pt x="1822" y="334"/>
                </a:lnTo>
                <a:lnTo>
                  <a:pt x="1827" y="327"/>
                </a:lnTo>
                <a:lnTo>
                  <a:pt x="1831" y="320"/>
                </a:lnTo>
                <a:lnTo>
                  <a:pt x="1831" y="320"/>
                </a:lnTo>
                <a:lnTo>
                  <a:pt x="1831" y="312"/>
                </a:lnTo>
                <a:lnTo>
                  <a:pt x="1833" y="303"/>
                </a:lnTo>
                <a:lnTo>
                  <a:pt x="1838" y="282"/>
                </a:lnTo>
                <a:lnTo>
                  <a:pt x="1844" y="260"/>
                </a:lnTo>
                <a:lnTo>
                  <a:pt x="1849" y="240"/>
                </a:lnTo>
                <a:lnTo>
                  <a:pt x="1849" y="240"/>
                </a:lnTo>
                <a:lnTo>
                  <a:pt x="1852" y="237"/>
                </a:lnTo>
                <a:lnTo>
                  <a:pt x="1854" y="232"/>
                </a:lnTo>
                <a:lnTo>
                  <a:pt x="1857" y="227"/>
                </a:lnTo>
                <a:lnTo>
                  <a:pt x="1858" y="222"/>
                </a:lnTo>
                <a:lnTo>
                  <a:pt x="1858" y="222"/>
                </a:lnTo>
                <a:lnTo>
                  <a:pt x="1853" y="217"/>
                </a:lnTo>
                <a:lnTo>
                  <a:pt x="1849" y="213"/>
                </a:lnTo>
                <a:lnTo>
                  <a:pt x="1844" y="211"/>
                </a:lnTo>
                <a:lnTo>
                  <a:pt x="1838" y="210"/>
                </a:lnTo>
                <a:lnTo>
                  <a:pt x="1838" y="210"/>
                </a:lnTo>
                <a:lnTo>
                  <a:pt x="1835" y="213"/>
                </a:lnTo>
                <a:lnTo>
                  <a:pt x="1832" y="216"/>
                </a:lnTo>
                <a:lnTo>
                  <a:pt x="1828" y="225"/>
                </a:lnTo>
                <a:lnTo>
                  <a:pt x="1824" y="236"/>
                </a:lnTo>
                <a:lnTo>
                  <a:pt x="1822" y="246"/>
                </a:lnTo>
                <a:lnTo>
                  <a:pt x="1820" y="257"/>
                </a:lnTo>
                <a:lnTo>
                  <a:pt x="1818" y="268"/>
                </a:lnTo>
                <a:lnTo>
                  <a:pt x="1815" y="277"/>
                </a:lnTo>
                <a:lnTo>
                  <a:pt x="1809" y="286"/>
                </a:lnTo>
                <a:lnTo>
                  <a:pt x="1809" y="286"/>
                </a:lnTo>
                <a:lnTo>
                  <a:pt x="1809" y="278"/>
                </a:lnTo>
                <a:lnTo>
                  <a:pt x="1809" y="271"/>
                </a:lnTo>
                <a:lnTo>
                  <a:pt x="1813" y="253"/>
                </a:lnTo>
                <a:lnTo>
                  <a:pt x="1817" y="233"/>
                </a:lnTo>
                <a:lnTo>
                  <a:pt x="1820" y="215"/>
                </a:lnTo>
                <a:lnTo>
                  <a:pt x="1820" y="215"/>
                </a:lnTo>
                <a:lnTo>
                  <a:pt x="1818" y="212"/>
                </a:lnTo>
                <a:lnTo>
                  <a:pt x="1816" y="209"/>
                </a:lnTo>
                <a:lnTo>
                  <a:pt x="1814" y="201"/>
                </a:lnTo>
                <a:lnTo>
                  <a:pt x="1813" y="194"/>
                </a:lnTo>
                <a:lnTo>
                  <a:pt x="1809" y="186"/>
                </a:lnTo>
                <a:lnTo>
                  <a:pt x="1809" y="186"/>
                </a:lnTo>
                <a:lnTo>
                  <a:pt x="1804" y="204"/>
                </a:lnTo>
                <a:lnTo>
                  <a:pt x="1800" y="223"/>
                </a:lnTo>
                <a:lnTo>
                  <a:pt x="1794" y="241"/>
                </a:lnTo>
                <a:lnTo>
                  <a:pt x="1791" y="248"/>
                </a:lnTo>
                <a:lnTo>
                  <a:pt x="1787" y="256"/>
                </a:lnTo>
                <a:lnTo>
                  <a:pt x="1787" y="256"/>
                </a:lnTo>
                <a:lnTo>
                  <a:pt x="1787" y="246"/>
                </a:lnTo>
                <a:lnTo>
                  <a:pt x="1788" y="237"/>
                </a:lnTo>
                <a:lnTo>
                  <a:pt x="1792" y="219"/>
                </a:lnTo>
                <a:lnTo>
                  <a:pt x="1796" y="202"/>
                </a:lnTo>
                <a:lnTo>
                  <a:pt x="1797" y="194"/>
                </a:lnTo>
                <a:lnTo>
                  <a:pt x="1798" y="186"/>
                </a:lnTo>
                <a:lnTo>
                  <a:pt x="1798" y="186"/>
                </a:lnTo>
                <a:lnTo>
                  <a:pt x="1794" y="191"/>
                </a:lnTo>
                <a:lnTo>
                  <a:pt x="1791" y="196"/>
                </a:lnTo>
                <a:lnTo>
                  <a:pt x="1789" y="207"/>
                </a:lnTo>
                <a:lnTo>
                  <a:pt x="1787" y="217"/>
                </a:lnTo>
                <a:lnTo>
                  <a:pt x="1785" y="229"/>
                </a:lnTo>
                <a:lnTo>
                  <a:pt x="1785" y="229"/>
                </a:lnTo>
                <a:lnTo>
                  <a:pt x="1771" y="272"/>
                </a:lnTo>
                <a:lnTo>
                  <a:pt x="1765" y="293"/>
                </a:lnTo>
                <a:lnTo>
                  <a:pt x="1760" y="315"/>
                </a:lnTo>
                <a:lnTo>
                  <a:pt x="1760" y="315"/>
                </a:lnTo>
                <a:lnTo>
                  <a:pt x="1758" y="324"/>
                </a:lnTo>
                <a:lnTo>
                  <a:pt x="1757" y="333"/>
                </a:lnTo>
                <a:lnTo>
                  <a:pt x="1756" y="336"/>
                </a:lnTo>
                <a:lnTo>
                  <a:pt x="1754" y="339"/>
                </a:lnTo>
                <a:lnTo>
                  <a:pt x="1752" y="342"/>
                </a:lnTo>
                <a:lnTo>
                  <a:pt x="1750" y="343"/>
                </a:lnTo>
                <a:lnTo>
                  <a:pt x="1750" y="343"/>
                </a:lnTo>
                <a:lnTo>
                  <a:pt x="1752" y="321"/>
                </a:lnTo>
                <a:lnTo>
                  <a:pt x="1756" y="300"/>
                </a:lnTo>
                <a:lnTo>
                  <a:pt x="1765" y="259"/>
                </a:lnTo>
                <a:lnTo>
                  <a:pt x="1775" y="217"/>
                </a:lnTo>
                <a:lnTo>
                  <a:pt x="1780" y="196"/>
                </a:lnTo>
                <a:lnTo>
                  <a:pt x="1783" y="173"/>
                </a:lnTo>
                <a:lnTo>
                  <a:pt x="1783" y="173"/>
                </a:lnTo>
                <a:lnTo>
                  <a:pt x="1776" y="164"/>
                </a:lnTo>
                <a:lnTo>
                  <a:pt x="1772" y="160"/>
                </a:lnTo>
                <a:lnTo>
                  <a:pt x="1767" y="156"/>
                </a:lnTo>
                <a:lnTo>
                  <a:pt x="1767" y="156"/>
                </a:lnTo>
                <a:lnTo>
                  <a:pt x="1753" y="197"/>
                </a:lnTo>
                <a:lnTo>
                  <a:pt x="1740" y="239"/>
                </a:lnTo>
                <a:lnTo>
                  <a:pt x="1714" y="323"/>
                </a:lnTo>
                <a:lnTo>
                  <a:pt x="1690" y="410"/>
                </a:lnTo>
                <a:lnTo>
                  <a:pt x="1666" y="497"/>
                </a:lnTo>
                <a:lnTo>
                  <a:pt x="1641" y="584"/>
                </a:lnTo>
                <a:lnTo>
                  <a:pt x="1617" y="670"/>
                </a:lnTo>
                <a:lnTo>
                  <a:pt x="1592" y="756"/>
                </a:lnTo>
                <a:lnTo>
                  <a:pt x="1578" y="799"/>
                </a:lnTo>
                <a:lnTo>
                  <a:pt x="1564" y="841"/>
                </a:lnTo>
                <a:lnTo>
                  <a:pt x="1564" y="841"/>
                </a:lnTo>
                <a:lnTo>
                  <a:pt x="1569" y="847"/>
                </a:lnTo>
                <a:lnTo>
                  <a:pt x="1574" y="851"/>
                </a:lnTo>
                <a:lnTo>
                  <a:pt x="1577" y="853"/>
                </a:lnTo>
                <a:lnTo>
                  <a:pt x="1581" y="854"/>
                </a:lnTo>
                <a:lnTo>
                  <a:pt x="1586" y="855"/>
                </a:lnTo>
                <a:lnTo>
                  <a:pt x="1591" y="854"/>
                </a:lnTo>
                <a:lnTo>
                  <a:pt x="1591" y="854"/>
                </a:lnTo>
                <a:lnTo>
                  <a:pt x="1592" y="842"/>
                </a:lnTo>
                <a:lnTo>
                  <a:pt x="1595" y="830"/>
                </a:lnTo>
                <a:lnTo>
                  <a:pt x="1599" y="817"/>
                </a:lnTo>
                <a:lnTo>
                  <a:pt x="1602" y="805"/>
                </a:lnTo>
                <a:lnTo>
                  <a:pt x="1610" y="782"/>
                </a:lnTo>
                <a:lnTo>
                  <a:pt x="1615" y="769"/>
                </a:lnTo>
                <a:lnTo>
                  <a:pt x="1618" y="757"/>
                </a:lnTo>
                <a:lnTo>
                  <a:pt x="1618" y="757"/>
                </a:lnTo>
                <a:lnTo>
                  <a:pt x="1620" y="744"/>
                </a:lnTo>
                <a:lnTo>
                  <a:pt x="1621" y="730"/>
                </a:lnTo>
                <a:lnTo>
                  <a:pt x="1622" y="724"/>
                </a:lnTo>
                <a:lnTo>
                  <a:pt x="1624" y="717"/>
                </a:lnTo>
                <a:lnTo>
                  <a:pt x="1626" y="711"/>
                </a:lnTo>
                <a:lnTo>
                  <a:pt x="1631" y="706"/>
                </a:lnTo>
                <a:lnTo>
                  <a:pt x="1631" y="706"/>
                </a:lnTo>
                <a:lnTo>
                  <a:pt x="1629" y="725"/>
                </a:lnTo>
                <a:lnTo>
                  <a:pt x="1625" y="743"/>
                </a:lnTo>
                <a:lnTo>
                  <a:pt x="1618" y="779"/>
                </a:lnTo>
                <a:lnTo>
                  <a:pt x="1609" y="816"/>
                </a:lnTo>
                <a:lnTo>
                  <a:pt x="1605" y="834"/>
                </a:lnTo>
                <a:lnTo>
                  <a:pt x="1602" y="853"/>
                </a:lnTo>
                <a:lnTo>
                  <a:pt x="1602" y="853"/>
                </a:lnTo>
                <a:lnTo>
                  <a:pt x="1605" y="852"/>
                </a:lnTo>
                <a:lnTo>
                  <a:pt x="1607" y="852"/>
                </a:lnTo>
                <a:lnTo>
                  <a:pt x="1611" y="852"/>
                </a:lnTo>
                <a:lnTo>
                  <a:pt x="1616" y="853"/>
                </a:lnTo>
                <a:lnTo>
                  <a:pt x="1618" y="853"/>
                </a:lnTo>
                <a:lnTo>
                  <a:pt x="1620" y="853"/>
                </a:lnTo>
                <a:lnTo>
                  <a:pt x="1620" y="853"/>
                </a:lnTo>
                <a:lnTo>
                  <a:pt x="1626" y="823"/>
                </a:lnTo>
                <a:lnTo>
                  <a:pt x="1634" y="792"/>
                </a:lnTo>
                <a:lnTo>
                  <a:pt x="1650" y="731"/>
                </a:lnTo>
                <a:lnTo>
                  <a:pt x="1665" y="669"/>
                </a:lnTo>
                <a:lnTo>
                  <a:pt x="1672" y="637"/>
                </a:lnTo>
                <a:lnTo>
                  <a:pt x="1678" y="604"/>
                </a:lnTo>
                <a:lnTo>
                  <a:pt x="1678" y="604"/>
                </a:lnTo>
                <a:lnTo>
                  <a:pt x="1681" y="600"/>
                </a:lnTo>
                <a:lnTo>
                  <a:pt x="1684" y="595"/>
                </a:lnTo>
                <a:lnTo>
                  <a:pt x="1685" y="590"/>
                </a:lnTo>
                <a:lnTo>
                  <a:pt x="1686" y="584"/>
                </a:lnTo>
                <a:lnTo>
                  <a:pt x="1687" y="571"/>
                </a:lnTo>
                <a:lnTo>
                  <a:pt x="1688" y="558"/>
                </a:lnTo>
                <a:lnTo>
                  <a:pt x="1688" y="558"/>
                </a:lnTo>
                <a:lnTo>
                  <a:pt x="1693" y="537"/>
                </a:lnTo>
                <a:lnTo>
                  <a:pt x="1698" y="517"/>
                </a:lnTo>
                <a:lnTo>
                  <a:pt x="1702" y="497"/>
                </a:lnTo>
                <a:lnTo>
                  <a:pt x="1707" y="476"/>
                </a:lnTo>
                <a:lnTo>
                  <a:pt x="1707" y="476"/>
                </a:lnTo>
                <a:lnTo>
                  <a:pt x="1709" y="466"/>
                </a:lnTo>
                <a:lnTo>
                  <a:pt x="1712" y="456"/>
                </a:lnTo>
                <a:lnTo>
                  <a:pt x="1717" y="436"/>
                </a:lnTo>
                <a:lnTo>
                  <a:pt x="1717" y="436"/>
                </a:lnTo>
                <a:lnTo>
                  <a:pt x="1720" y="425"/>
                </a:lnTo>
                <a:lnTo>
                  <a:pt x="1721" y="414"/>
                </a:lnTo>
                <a:lnTo>
                  <a:pt x="1722" y="409"/>
                </a:lnTo>
                <a:lnTo>
                  <a:pt x="1724" y="405"/>
                </a:lnTo>
                <a:lnTo>
                  <a:pt x="1727" y="402"/>
                </a:lnTo>
                <a:lnTo>
                  <a:pt x="1731" y="398"/>
                </a:lnTo>
                <a:lnTo>
                  <a:pt x="1731" y="398"/>
                </a:lnTo>
                <a:lnTo>
                  <a:pt x="1726" y="434"/>
                </a:lnTo>
                <a:lnTo>
                  <a:pt x="1720" y="471"/>
                </a:lnTo>
                <a:lnTo>
                  <a:pt x="1712" y="509"/>
                </a:lnTo>
                <a:lnTo>
                  <a:pt x="1705" y="547"/>
                </a:lnTo>
                <a:lnTo>
                  <a:pt x="1686" y="624"/>
                </a:lnTo>
                <a:lnTo>
                  <a:pt x="1667" y="700"/>
                </a:lnTo>
                <a:lnTo>
                  <a:pt x="1667" y="700"/>
                </a:lnTo>
                <a:lnTo>
                  <a:pt x="1664" y="716"/>
                </a:lnTo>
                <a:lnTo>
                  <a:pt x="1662" y="733"/>
                </a:lnTo>
                <a:lnTo>
                  <a:pt x="1659" y="749"/>
                </a:lnTo>
                <a:lnTo>
                  <a:pt x="1655" y="766"/>
                </a:lnTo>
                <a:lnTo>
                  <a:pt x="1655" y="766"/>
                </a:lnTo>
                <a:lnTo>
                  <a:pt x="1651" y="779"/>
                </a:lnTo>
                <a:lnTo>
                  <a:pt x="1646" y="794"/>
                </a:lnTo>
                <a:lnTo>
                  <a:pt x="1635" y="824"/>
                </a:lnTo>
                <a:lnTo>
                  <a:pt x="1630" y="841"/>
                </a:lnTo>
                <a:lnTo>
                  <a:pt x="1626" y="855"/>
                </a:lnTo>
                <a:lnTo>
                  <a:pt x="1623" y="869"/>
                </a:lnTo>
                <a:lnTo>
                  <a:pt x="1623" y="883"/>
                </a:lnTo>
                <a:lnTo>
                  <a:pt x="1623" y="883"/>
                </a:lnTo>
                <a:lnTo>
                  <a:pt x="1630" y="888"/>
                </a:lnTo>
                <a:lnTo>
                  <a:pt x="1635" y="891"/>
                </a:lnTo>
                <a:lnTo>
                  <a:pt x="1650" y="894"/>
                </a:lnTo>
                <a:lnTo>
                  <a:pt x="1650" y="894"/>
                </a:lnTo>
                <a:lnTo>
                  <a:pt x="1651" y="879"/>
                </a:lnTo>
                <a:lnTo>
                  <a:pt x="1654" y="865"/>
                </a:lnTo>
                <a:lnTo>
                  <a:pt x="1657" y="852"/>
                </a:lnTo>
                <a:lnTo>
                  <a:pt x="1662" y="838"/>
                </a:lnTo>
                <a:lnTo>
                  <a:pt x="1671" y="813"/>
                </a:lnTo>
                <a:lnTo>
                  <a:pt x="1680" y="787"/>
                </a:lnTo>
                <a:lnTo>
                  <a:pt x="1680" y="787"/>
                </a:lnTo>
                <a:lnTo>
                  <a:pt x="1683" y="775"/>
                </a:lnTo>
                <a:lnTo>
                  <a:pt x="1685" y="763"/>
                </a:lnTo>
                <a:lnTo>
                  <a:pt x="1688" y="741"/>
                </a:lnTo>
                <a:lnTo>
                  <a:pt x="1691" y="729"/>
                </a:lnTo>
                <a:lnTo>
                  <a:pt x="1693" y="717"/>
                </a:lnTo>
                <a:lnTo>
                  <a:pt x="1697" y="707"/>
                </a:lnTo>
                <a:lnTo>
                  <a:pt x="1703" y="697"/>
                </a:lnTo>
                <a:lnTo>
                  <a:pt x="1703" y="697"/>
                </a:lnTo>
                <a:lnTo>
                  <a:pt x="1699" y="727"/>
                </a:lnTo>
                <a:lnTo>
                  <a:pt x="1694" y="761"/>
                </a:lnTo>
                <a:lnTo>
                  <a:pt x="1691" y="778"/>
                </a:lnTo>
                <a:lnTo>
                  <a:pt x="1686" y="794"/>
                </a:lnTo>
                <a:lnTo>
                  <a:pt x="1680" y="808"/>
                </a:lnTo>
                <a:lnTo>
                  <a:pt x="1677" y="815"/>
                </a:lnTo>
                <a:lnTo>
                  <a:pt x="1672" y="821"/>
                </a:lnTo>
                <a:lnTo>
                  <a:pt x="1672" y="821"/>
                </a:lnTo>
                <a:lnTo>
                  <a:pt x="1665" y="857"/>
                </a:lnTo>
                <a:lnTo>
                  <a:pt x="1656" y="894"/>
                </a:lnTo>
                <a:lnTo>
                  <a:pt x="1656" y="894"/>
                </a:lnTo>
                <a:lnTo>
                  <a:pt x="1660" y="893"/>
                </a:lnTo>
                <a:lnTo>
                  <a:pt x="1663" y="894"/>
                </a:lnTo>
                <a:lnTo>
                  <a:pt x="1665" y="897"/>
                </a:lnTo>
                <a:lnTo>
                  <a:pt x="1666" y="902"/>
                </a:lnTo>
                <a:lnTo>
                  <a:pt x="1670" y="911"/>
                </a:lnTo>
                <a:lnTo>
                  <a:pt x="1672" y="915"/>
                </a:lnTo>
                <a:lnTo>
                  <a:pt x="1675" y="919"/>
                </a:lnTo>
                <a:lnTo>
                  <a:pt x="1675" y="919"/>
                </a:lnTo>
                <a:lnTo>
                  <a:pt x="1681" y="888"/>
                </a:lnTo>
                <a:lnTo>
                  <a:pt x="1688" y="857"/>
                </a:lnTo>
                <a:lnTo>
                  <a:pt x="1697" y="827"/>
                </a:lnTo>
                <a:lnTo>
                  <a:pt x="1707" y="796"/>
                </a:lnTo>
                <a:lnTo>
                  <a:pt x="1726" y="735"/>
                </a:lnTo>
                <a:lnTo>
                  <a:pt x="1736" y="703"/>
                </a:lnTo>
                <a:lnTo>
                  <a:pt x="1742" y="671"/>
                </a:lnTo>
                <a:lnTo>
                  <a:pt x="1742" y="671"/>
                </a:lnTo>
                <a:lnTo>
                  <a:pt x="1742" y="665"/>
                </a:lnTo>
                <a:lnTo>
                  <a:pt x="1742" y="658"/>
                </a:lnTo>
                <a:lnTo>
                  <a:pt x="1743" y="655"/>
                </a:lnTo>
                <a:lnTo>
                  <a:pt x="1744" y="652"/>
                </a:lnTo>
                <a:lnTo>
                  <a:pt x="1746" y="650"/>
                </a:lnTo>
                <a:lnTo>
                  <a:pt x="1750" y="649"/>
                </a:lnTo>
                <a:lnTo>
                  <a:pt x="1750" y="649"/>
                </a:lnTo>
                <a:lnTo>
                  <a:pt x="1750" y="660"/>
                </a:lnTo>
                <a:lnTo>
                  <a:pt x="1750" y="671"/>
                </a:lnTo>
                <a:lnTo>
                  <a:pt x="1747" y="695"/>
                </a:lnTo>
                <a:lnTo>
                  <a:pt x="1743" y="718"/>
                </a:lnTo>
                <a:lnTo>
                  <a:pt x="1737" y="743"/>
                </a:lnTo>
                <a:lnTo>
                  <a:pt x="1737" y="743"/>
                </a:lnTo>
                <a:lnTo>
                  <a:pt x="1730" y="766"/>
                </a:lnTo>
                <a:lnTo>
                  <a:pt x="1724" y="789"/>
                </a:lnTo>
                <a:lnTo>
                  <a:pt x="1708" y="837"/>
                </a:lnTo>
                <a:lnTo>
                  <a:pt x="1693" y="887"/>
                </a:lnTo>
                <a:lnTo>
                  <a:pt x="1686" y="911"/>
                </a:lnTo>
                <a:lnTo>
                  <a:pt x="1682" y="935"/>
                </a:lnTo>
                <a:lnTo>
                  <a:pt x="1682" y="935"/>
                </a:lnTo>
                <a:lnTo>
                  <a:pt x="1678" y="937"/>
                </a:lnTo>
                <a:lnTo>
                  <a:pt x="1675" y="940"/>
                </a:lnTo>
                <a:lnTo>
                  <a:pt x="1667" y="945"/>
                </a:lnTo>
                <a:lnTo>
                  <a:pt x="1667" y="945"/>
                </a:lnTo>
                <a:lnTo>
                  <a:pt x="1660" y="945"/>
                </a:lnTo>
                <a:lnTo>
                  <a:pt x="1651" y="945"/>
                </a:lnTo>
                <a:lnTo>
                  <a:pt x="1634" y="944"/>
                </a:lnTo>
                <a:lnTo>
                  <a:pt x="1616" y="943"/>
                </a:lnTo>
                <a:lnTo>
                  <a:pt x="1606" y="944"/>
                </a:lnTo>
                <a:lnTo>
                  <a:pt x="1596" y="945"/>
                </a:lnTo>
                <a:lnTo>
                  <a:pt x="1596" y="945"/>
                </a:lnTo>
                <a:lnTo>
                  <a:pt x="1562" y="954"/>
                </a:lnTo>
                <a:lnTo>
                  <a:pt x="1527" y="963"/>
                </a:lnTo>
                <a:lnTo>
                  <a:pt x="1490" y="972"/>
                </a:lnTo>
                <a:lnTo>
                  <a:pt x="1456" y="981"/>
                </a:lnTo>
                <a:lnTo>
                  <a:pt x="1456" y="981"/>
                </a:lnTo>
                <a:lnTo>
                  <a:pt x="1438" y="986"/>
                </a:lnTo>
                <a:lnTo>
                  <a:pt x="1420" y="993"/>
                </a:lnTo>
                <a:lnTo>
                  <a:pt x="1403" y="1000"/>
                </a:lnTo>
                <a:lnTo>
                  <a:pt x="1387" y="1008"/>
                </a:lnTo>
                <a:lnTo>
                  <a:pt x="1354" y="1025"/>
                </a:lnTo>
                <a:lnTo>
                  <a:pt x="1322" y="1040"/>
                </a:lnTo>
                <a:lnTo>
                  <a:pt x="1322" y="1040"/>
                </a:lnTo>
                <a:lnTo>
                  <a:pt x="1308" y="1047"/>
                </a:lnTo>
                <a:lnTo>
                  <a:pt x="1296" y="1055"/>
                </a:lnTo>
                <a:lnTo>
                  <a:pt x="1273" y="1069"/>
                </a:lnTo>
                <a:lnTo>
                  <a:pt x="1273" y="1069"/>
                </a:lnTo>
                <a:lnTo>
                  <a:pt x="1267" y="1072"/>
                </a:lnTo>
                <a:lnTo>
                  <a:pt x="1259" y="1074"/>
                </a:lnTo>
                <a:lnTo>
                  <a:pt x="1253" y="1077"/>
                </a:lnTo>
                <a:lnTo>
                  <a:pt x="1246" y="1080"/>
                </a:lnTo>
                <a:lnTo>
                  <a:pt x="1246" y="1080"/>
                </a:lnTo>
                <a:lnTo>
                  <a:pt x="1221" y="1099"/>
                </a:lnTo>
                <a:lnTo>
                  <a:pt x="1195" y="1117"/>
                </a:lnTo>
                <a:lnTo>
                  <a:pt x="1144" y="1154"/>
                </a:lnTo>
                <a:lnTo>
                  <a:pt x="1118" y="1174"/>
                </a:lnTo>
                <a:lnTo>
                  <a:pt x="1093" y="1194"/>
                </a:lnTo>
                <a:lnTo>
                  <a:pt x="1071" y="1215"/>
                </a:lnTo>
                <a:lnTo>
                  <a:pt x="1060" y="1227"/>
                </a:lnTo>
                <a:lnTo>
                  <a:pt x="1049" y="1239"/>
                </a:lnTo>
                <a:lnTo>
                  <a:pt x="1049" y="1239"/>
                </a:lnTo>
                <a:lnTo>
                  <a:pt x="1099" y="1210"/>
                </a:lnTo>
                <a:lnTo>
                  <a:pt x="1149" y="1182"/>
                </a:lnTo>
                <a:lnTo>
                  <a:pt x="1201" y="1155"/>
                </a:lnTo>
                <a:lnTo>
                  <a:pt x="1254" y="1129"/>
                </a:lnTo>
                <a:lnTo>
                  <a:pt x="1254" y="1129"/>
                </a:lnTo>
                <a:lnTo>
                  <a:pt x="1258" y="1125"/>
                </a:lnTo>
                <a:lnTo>
                  <a:pt x="1262" y="1122"/>
                </a:lnTo>
                <a:lnTo>
                  <a:pt x="1267" y="1119"/>
                </a:lnTo>
                <a:lnTo>
                  <a:pt x="1271" y="1116"/>
                </a:lnTo>
                <a:lnTo>
                  <a:pt x="1271" y="1116"/>
                </a:lnTo>
                <a:lnTo>
                  <a:pt x="1304" y="1102"/>
                </a:lnTo>
                <a:lnTo>
                  <a:pt x="1339" y="1090"/>
                </a:lnTo>
                <a:lnTo>
                  <a:pt x="1375" y="1079"/>
                </a:lnTo>
                <a:lnTo>
                  <a:pt x="1411" y="1070"/>
                </a:lnTo>
                <a:lnTo>
                  <a:pt x="1449" y="1061"/>
                </a:lnTo>
                <a:lnTo>
                  <a:pt x="1486" y="1054"/>
                </a:lnTo>
                <a:lnTo>
                  <a:pt x="1562" y="1040"/>
                </a:lnTo>
                <a:lnTo>
                  <a:pt x="1562" y="1040"/>
                </a:lnTo>
                <a:lnTo>
                  <a:pt x="1581" y="1035"/>
                </a:lnTo>
                <a:lnTo>
                  <a:pt x="1599" y="1031"/>
                </a:lnTo>
                <a:lnTo>
                  <a:pt x="1617" y="1029"/>
                </a:lnTo>
                <a:lnTo>
                  <a:pt x="1635" y="1027"/>
                </a:lnTo>
                <a:lnTo>
                  <a:pt x="1671" y="1024"/>
                </a:lnTo>
                <a:lnTo>
                  <a:pt x="1710" y="1020"/>
                </a:lnTo>
                <a:lnTo>
                  <a:pt x="1710" y="1020"/>
                </a:lnTo>
                <a:lnTo>
                  <a:pt x="1722" y="982"/>
                </a:lnTo>
                <a:lnTo>
                  <a:pt x="1733" y="945"/>
                </a:lnTo>
                <a:lnTo>
                  <a:pt x="1743" y="908"/>
                </a:lnTo>
                <a:lnTo>
                  <a:pt x="1752" y="872"/>
                </a:lnTo>
                <a:lnTo>
                  <a:pt x="1769" y="797"/>
                </a:lnTo>
                <a:lnTo>
                  <a:pt x="1787" y="720"/>
                </a:lnTo>
                <a:lnTo>
                  <a:pt x="1787" y="720"/>
                </a:lnTo>
                <a:lnTo>
                  <a:pt x="1797" y="683"/>
                </a:lnTo>
                <a:lnTo>
                  <a:pt x="1808" y="645"/>
                </a:lnTo>
                <a:lnTo>
                  <a:pt x="1819" y="607"/>
                </a:lnTo>
                <a:lnTo>
                  <a:pt x="1830" y="571"/>
                </a:lnTo>
                <a:lnTo>
                  <a:pt x="1830" y="571"/>
                </a:lnTo>
                <a:lnTo>
                  <a:pt x="1838" y="530"/>
                </a:lnTo>
                <a:lnTo>
                  <a:pt x="1847" y="488"/>
                </a:lnTo>
                <a:lnTo>
                  <a:pt x="1847" y="488"/>
                </a:lnTo>
                <a:lnTo>
                  <a:pt x="1850" y="479"/>
                </a:lnTo>
                <a:lnTo>
                  <a:pt x="1853" y="469"/>
                </a:lnTo>
                <a:lnTo>
                  <a:pt x="1860" y="451"/>
                </a:lnTo>
                <a:lnTo>
                  <a:pt x="1866" y="431"/>
                </a:lnTo>
                <a:lnTo>
                  <a:pt x="1868" y="422"/>
                </a:lnTo>
                <a:lnTo>
                  <a:pt x="1871" y="412"/>
                </a:lnTo>
                <a:lnTo>
                  <a:pt x="1871" y="412"/>
                </a:lnTo>
                <a:lnTo>
                  <a:pt x="1876" y="403"/>
                </a:lnTo>
                <a:lnTo>
                  <a:pt x="1880" y="391"/>
                </a:lnTo>
                <a:lnTo>
                  <a:pt x="1883" y="378"/>
                </a:lnTo>
                <a:lnTo>
                  <a:pt x="1887" y="364"/>
                </a:lnTo>
                <a:lnTo>
                  <a:pt x="1893" y="337"/>
                </a:lnTo>
                <a:lnTo>
                  <a:pt x="1898" y="313"/>
                </a:lnTo>
                <a:lnTo>
                  <a:pt x="1898" y="313"/>
                </a:lnTo>
                <a:lnTo>
                  <a:pt x="1886" y="315"/>
                </a:lnTo>
                <a:lnTo>
                  <a:pt x="1873" y="317"/>
                </a:lnTo>
                <a:lnTo>
                  <a:pt x="1850" y="321"/>
                </a:lnTo>
                <a:lnTo>
                  <a:pt x="1850" y="321"/>
                </a:lnTo>
                <a:lnTo>
                  <a:pt x="1845" y="338"/>
                </a:lnTo>
                <a:lnTo>
                  <a:pt x="1839" y="357"/>
                </a:lnTo>
                <a:lnTo>
                  <a:pt x="1831" y="394"/>
                </a:lnTo>
                <a:lnTo>
                  <a:pt x="1822" y="431"/>
                </a:lnTo>
                <a:lnTo>
                  <a:pt x="1817" y="450"/>
                </a:lnTo>
                <a:lnTo>
                  <a:pt x="1812" y="467"/>
                </a:lnTo>
                <a:lnTo>
                  <a:pt x="1812" y="467"/>
                </a:lnTo>
                <a:lnTo>
                  <a:pt x="1811" y="465"/>
                </a:lnTo>
                <a:lnTo>
                  <a:pt x="1811" y="465"/>
                </a:lnTo>
                <a:lnTo>
                  <a:pt x="1809" y="466"/>
                </a:lnTo>
                <a:lnTo>
                  <a:pt x="1809" y="466"/>
                </a:lnTo>
                <a:lnTo>
                  <a:pt x="1808" y="480"/>
                </a:lnTo>
                <a:lnTo>
                  <a:pt x="1806" y="494"/>
                </a:lnTo>
                <a:lnTo>
                  <a:pt x="1799" y="520"/>
                </a:lnTo>
                <a:lnTo>
                  <a:pt x="1791" y="547"/>
                </a:lnTo>
                <a:lnTo>
                  <a:pt x="1788" y="561"/>
                </a:lnTo>
                <a:lnTo>
                  <a:pt x="1785" y="576"/>
                </a:lnTo>
                <a:lnTo>
                  <a:pt x="1785" y="576"/>
                </a:lnTo>
                <a:close/>
                <a:moveTo>
                  <a:pt x="794" y="441"/>
                </a:moveTo>
                <a:lnTo>
                  <a:pt x="794" y="441"/>
                </a:lnTo>
                <a:lnTo>
                  <a:pt x="787" y="437"/>
                </a:lnTo>
                <a:lnTo>
                  <a:pt x="779" y="435"/>
                </a:lnTo>
                <a:lnTo>
                  <a:pt x="771" y="434"/>
                </a:lnTo>
                <a:lnTo>
                  <a:pt x="763" y="434"/>
                </a:lnTo>
                <a:lnTo>
                  <a:pt x="746" y="434"/>
                </a:lnTo>
                <a:lnTo>
                  <a:pt x="729" y="434"/>
                </a:lnTo>
                <a:lnTo>
                  <a:pt x="729" y="434"/>
                </a:lnTo>
                <a:lnTo>
                  <a:pt x="717" y="433"/>
                </a:lnTo>
                <a:lnTo>
                  <a:pt x="706" y="430"/>
                </a:lnTo>
                <a:lnTo>
                  <a:pt x="683" y="426"/>
                </a:lnTo>
                <a:lnTo>
                  <a:pt x="673" y="424"/>
                </a:lnTo>
                <a:lnTo>
                  <a:pt x="664" y="423"/>
                </a:lnTo>
                <a:lnTo>
                  <a:pt x="654" y="423"/>
                </a:lnTo>
                <a:lnTo>
                  <a:pt x="646" y="425"/>
                </a:lnTo>
                <a:lnTo>
                  <a:pt x="646" y="425"/>
                </a:lnTo>
                <a:lnTo>
                  <a:pt x="647" y="425"/>
                </a:lnTo>
                <a:lnTo>
                  <a:pt x="647" y="426"/>
                </a:lnTo>
                <a:lnTo>
                  <a:pt x="646" y="426"/>
                </a:lnTo>
                <a:lnTo>
                  <a:pt x="646" y="426"/>
                </a:lnTo>
                <a:lnTo>
                  <a:pt x="624" y="424"/>
                </a:lnTo>
                <a:lnTo>
                  <a:pt x="603" y="422"/>
                </a:lnTo>
                <a:lnTo>
                  <a:pt x="581" y="419"/>
                </a:lnTo>
                <a:lnTo>
                  <a:pt x="560" y="418"/>
                </a:lnTo>
                <a:lnTo>
                  <a:pt x="560" y="418"/>
                </a:lnTo>
                <a:lnTo>
                  <a:pt x="471" y="418"/>
                </a:lnTo>
                <a:lnTo>
                  <a:pt x="471" y="418"/>
                </a:lnTo>
                <a:lnTo>
                  <a:pt x="464" y="423"/>
                </a:lnTo>
                <a:lnTo>
                  <a:pt x="457" y="429"/>
                </a:lnTo>
                <a:lnTo>
                  <a:pt x="445" y="444"/>
                </a:lnTo>
                <a:lnTo>
                  <a:pt x="435" y="459"/>
                </a:lnTo>
                <a:lnTo>
                  <a:pt x="425" y="476"/>
                </a:lnTo>
                <a:lnTo>
                  <a:pt x="425" y="476"/>
                </a:lnTo>
                <a:lnTo>
                  <a:pt x="411" y="497"/>
                </a:lnTo>
                <a:lnTo>
                  <a:pt x="398" y="516"/>
                </a:lnTo>
                <a:lnTo>
                  <a:pt x="369" y="556"/>
                </a:lnTo>
                <a:lnTo>
                  <a:pt x="355" y="575"/>
                </a:lnTo>
                <a:lnTo>
                  <a:pt x="342" y="594"/>
                </a:lnTo>
                <a:lnTo>
                  <a:pt x="330" y="615"/>
                </a:lnTo>
                <a:lnTo>
                  <a:pt x="318" y="635"/>
                </a:lnTo>
                <a:lnTo>
                  <a:pt x="318" y="635"/>
                </a:lnTo>
                <a:lnTo>
                  <a:pt x="317" y="636"/>
                </a:lnTo>
                <a:lnTo>
                  <a:pt x="316" y="636"/>
                </a:lnTo>
                <a:lnTo>
                  <a:pt x="315" y="635"/>
                </a:lnTo>
                <a:lnTo>
                  <a:pt x="314" y="633"/>
                </a:lnTo>
                <a:lnTo>
                  <a:pt x="313" y="633"/>
                </a:lnTo>
                <a:lnTo>
                  <a:pt x="312" y="635"/>
                </a:lnTo>
                <a:lnTo>
                  <a:pt x="312" y="635"/>
                </a:lnTo>
                <a:lnTo>
                  <a:pt x="306" y="647"/>
                </a:lnTo>
                <a:lnTo>
                  <a:pt x="301" y="657"/>
                </a:lnTo>
                <a:lnTo>
                  <a:pt x="288" y="680"/>
                </a:lnTo>
                <a:lnTo>
                  <a:pt x="273" y="701"/>
                </a:lnTo>
                <a:lnTo>
                  <a:pt x="258" y="723"/>
                </a:lnTo>
                <a:lnTo>
                  <a:pt x="242" y="744"/>
                </a:lnTo>
                <a:lnTo>
                  <a:pt x="227" y="766"/>
                </a:lnTo>
                <a:lnTo>
                  <a:pt x="213" y="788"/>
                </a:lnTo>
                <a:lnTo>
                  <a:pt x="207" y="800"/>
                </a:lnTo>
                <a:lnTo>
                  <a:pt x="201" y="813"/>
                </a:lnTo>
                <a:lnTo>
                  <a:pt x="201" y="813"/>
                </a:lnTo>
                <a:lnTo>
                  <a:pt x="163" y="861"/>
                </a:lnTo>
                <a:lnTo>
                  <a:pt x="124" y="911"/>
                </a:lnTo>
                <a:lnTo>
                  <a:pt x="87" y="961"/>
                </a:lnTo>
                <a:lnTo>
                  <a:pt x="70" y="987"/>
                </a:lnTo>
                <a:lnTo>
                  <a:pt x="51" y="1013"/>
                </a:lnTo>
                <a:lnTo>
                  <a:pt x="51" y="1013"/>
                </a:lnTo>
                <a:lnTo>
                  <a:pt x="78" y="1015"/>
                </a:lnTo>
                <a:lnTo>
                  <a:pt x="105" y="1018"/>
                </a:lnTo>
                <a:lnTo>
                  <a:pt x="132" y="1024"/>
                </a:lnTo>
                <a:lnTo>
                  <a:pt x="157" y="1028"/>
                </a:lnTo>
                <a:lnTo>
                  <a:pt x="210" y="1041"/>
                </a:lnTo>
                <a:lnTo>
                  <a:pt x="263" y="1054"/>
                </a:lnTo>
                <a:lnTo>
                  <a:pt x="263" y="1054"/>
                </a:lnTo>
                <a:lnTo>
                  <a:pt x="285" y="1060"/>
                </a:lnTo>
                <a:lnTo>
                  <a:pt x="306" y="1067"/>
                </a:lnTo>
                <a:lnTo>
                  <a:pt x="328" y="1074"/>
                </a:lnTo>
                <a:lnTo>
                  <a:pt x="348" y="1080"/>
                </a:lnTo>
                <a:lnTo>
                  <a:pt x="348" y="1080"/>
                </a:lnTo>
                <a:lnTo>
                  <a:pt x="376" y="1088"/>
                </a:lnTo>
                <a:lnTo>
                  <a:pt x="403" y="1094"/>
                </a:lnTo>
                <a:lnTo>
                  <a:pt x="427" y="1100"/>
                </a:lnTo>
                <a:lnTo>
                  <a:pt x="450" y="1102"/>
                </a:lnTo>
                <a:lnTo>
                  <a:pt x="450" y="1102"/>
                </a:lnTo>
                <a:lnTo>
                  <a:pt x="501" y="1118"/>
                </a:lnTo>
                <a:lnTo>
                  <a:pt x="557" y="1135"/>
                </a:lnTo>
                <a:lnTo>
                  <a:pt x="615" y="1155"/>
                </a:lnTo>
                <a:lnTo>
                  <a:pt x="670" y="1175"/>
                </a:lnTo>
                <a:lnTo>
                  <a:pt x="670" y="1175"/>
                </a:lnTo>
                <a:lnTo>
                  <a:pt x="678" y="1179"/>
                </a:lnTo>
                <a:lnTo>
                  <a:pt x="684" y="1183"/>
                </a:lnTo>
                <a:lnTo>
                  <a:pt x="692" y="1187"/>
                </a:lnTo>
                <a:lnTo>
                  <a:pt x="699" y="1191"/>
                </a:lnTo>
                <a:lnTo>
                  <a:pt x="699" y="1191"/>
                </a:lnTo>
                <a:lnTo>
                  <a:pt x="713" y="1196"/>
                </a:lnTo>
                <a:lnTo>
                  <a:pt x="727" y="1200"/>
                </a:lnTo>
                <a:lnTo>
                  <a:pt x="755" y="1208"/>
                </a:lnTo>
                <a:lnTo>
                  <a:pt x="769" y="1211"/>
                </a:lnTo>
                <a:lnTo>
                  <a:pt x="782" y="1216"/>
                </a:lnTo>
                <a:lnTo>
                  <a:pt x="793" y="1223"/>
                </a:lnTo>
                <a:lnTo>
                  <a:pt x="799" y="1227"/>
                </a:lnTo>
                <a:lnTo>
                  <a:pt x="804" y="1231"/>
                </a:lnTo>
                <a:lnTo>
                  <a:pt x="804" y="1231"/>
                </a:lnTo>
                <a:lnTo>
                  <a:pt x="819" y="1236"/>
                </a:lnTo>
                <a:lnTo>
                  <a:pt x="833" y="1241"/>
                </a:lnTo>
                <a:lnTo>
                  <a:pt x="846" y="1247"/>
                </a:lnTo>
                <a:lnTo>
                  <a:pt x="858" y="1254"/>
                </a:lnTo>
                <a:lnTo>
                  <a:pt x="881" y="1269"/>
                </a:lnTo>
                <a:lnTo>
                  <a:pt x="893" y="1276"/>
                </a:lnTo>
                <a:lnTo>
                  <a:pt x="905" y="1284"/>
                </a:lnTo>
                <a:lnTo>
                  <a:pt x="905" y="1284"/>
                </a:lnTo>
                <a:lnTo>
                  <a:pt x="900" y="1261"/>
                </a:lnTo>
                <a:lnTo>
                  <a:pt x="897" y="1239"/>
                </a:lnTo>
                <a:lnTo>
                  <a:pt x="895" y="1217"/>
                </a:lnTo>
                <a:lnTo>
                  <a:pt x="893" y="1196"/>
                </a:lnTo>
                <a:lnTo>
                  <a:pt x="889" y="1115"/>
                </a:lnTo>
                <a:lnTo>
                  <a:pt x="889" y="1115"/>
                </a:lnTo>
                <a:lnTo>
                  <a:pt x="895" y="1033"/>
                </a:lnTo>
                <a:lnTo>
                  <a:pt x="899" y="955"/>
                </a:lnTo>
                <a:lnTo>
                  <a:pt x="900" y="879"/>
                </a:lnTo>
                <a:lnTo>
                  <a:pt x="899" y="803"/>
                </a:lnTo>
                <a:lnTo>
                  <a:pt x="899" y="803"/>
                </a:lnTo>
                <a:lnTo>
                  <a:pt x="898" y="785"/>
                </a:lnTo>
                <a:lnTo>
                  <a:pt x="895" y="768"/>
                </a:lnTo>
                <a:lnTo>
                  <a:pt x="891" y="751"/>
                </a:lnTo>
                <a:lnTo>
                  <a:pt x="885" y="735"/>
                </a:lnTo>
                <a:lnTo>
                  <a:pt x="880" y="717"/>
                </a:lnTo>
                <a:lnTo>
                  <a:pt x="876" y="701"/>
                </a:lnTo>
                <a:lnTo>
                  <a:pt x="873" y="684"/>
                </a:lnTo>
                <a:lnTo>
                  <a:pt x="872" y="666"/>
                </a:lnTo>
                <a:lnTo>
                  <a:pt x="872" y="666"/>
                </a:lnTo>
                <a:lnTo>
                  <a:pt x="867" y="660"/>
                </a:lnTo>
                <a:lnTo>
                  <a:pt x="864" y="653"/>
                </a:lnTo>
                <a:lnTo>
                  <a:pt x="862" y="647"/>
                </a:lnTo>
                <a:lnTo>
                  <a:pt x="861" y="640"/>
                </a:lnTo>
                <a:lnTo>
                  <a:pt x="861" y="640"/>
                </a:lnTo>
                <a:lnTo>
                  <a:pt x="875" y="622"/>
                </a:lnTo>
                <a:lnTo>
                  <a:pt x="889" y="602"/>
                </a:lnTo>
                <a:lnTo>
                  <a:pt x="902" y="580"/>
                </a:lnTo>
                <a:lnTo>
                  <a:pt x="914" y="559"/>
                </a:lnTo>
                <a:lnTo>
                  <a:pt x="939" y="514"/>
                </a:lnTo>
                <a:lnTo>
                  <a:pt x="964" y="469"/>
                </a:lnTo>
                <a:lnTo>
                  <a:pt x="964" y="469"/>
                </a:lnTo>
                <a:lnTo>
                  <a:pt x="920" y="459"/>
                </a:lnTo>
                <a:lnTo>
                  <a:pt x="876" y="449"/>
                </a:lnTo>
                <a:lnTo>
                  <a:pt x="854" y="444"/>
                </a:lnTo>
                <a:lnTo>
                  <a:pt x="833" y="441"/>
                </a:lnTo>
                <a:lnTo>
                  <a:pt x="814" y="440"/>
                </a:lnTo>
                <a:lnTo>
                  <a:pt x="794" y="441"/>
                </a:lnTo>
                <a:lnTo>
                  <a:pt x="794" y="441"/>
                </a:lnTo>
                <a:close/>
                <a:moveTo>
                  <a:pt x="1957" y="430"/>
                </a:moveTo>
                <a:lnTo>
                  <a:pt x="1957" y="430"/>
                </a:lnTo>
                <a:lnTo>
                  <a:pt x="1927" y="430"/>
                </a:lnTo>
                <a:lnTo>
                  <a:pt x="1913" y="433"/>
                </a:lnTo>
                <a:lnTo>
                  <a:pt x="1898" y="436"/>
                </a:lnTo>
                <a:lnTo>
                  <a:pt x="1898" y="436"/>
                </a:lnTo>
                <a:lnTo>
                  <a:pt x="1892" y="437"/>
                </a:lnTo>
                <a:lnTo>
                  <a:pt x="1886" y="439"/>
                </a:lnTo>
                <a:lnTo>
                  <a:pt x="1882" y="441"/>
                </a:lnTo>
                <a:lnTo>
                  <a:pt x="1881" y="443"/>
                </a:lnTo>
                <a:lnTo>
                  <a:pt x="1880" y="446"/>
                </a:lnTo>
                <a:lnTo>
                  <a:pt x="1881" y="451"/>
                </a:lnTo>
                <a:lnTo>
                  <a:pt x="1881" y="451"/>
                </a:lnTo>
                <a:lnTo>
                  <a:pt x="1895" y="454"/>
                </a:lnTo>
                <a:lnTo>
                  <a:pt x="1911" y="455"/>
                </a:lnTo>
                <a:lnTo>
                  <a:pt x="1928" y="455"/>
                </a:lnTo>
                <a:lnTo>
                  <a:pt x="1938" y="453"/>
                </a:lnTo>
                <a:lnTo>
                  <a:pt x="1947" y="451"/>
                </a:lnTo>
                <a:lnTo>
                  <a:pt x="1947" y="451"/>
                </a:lnTo>
                <a:lnTo>
                  <a:pt x="1947" y="454"/>
                </a:lnTo>
                <a:lnTo>
                  <a:pt x="1948" y="455"/>
                </a:lnTo>
                <a:lnTo>
                  <a:pt x="1950" y="456"/>
                </a:lnTo>
                <a:lnTo>
                  <a:pt x="1952" y="456"/>
                </a:lnTo>
                <a:lnTo>
                  <a:pt x="1952" y="456"/>
                </a:lnTo>
                <a:lnTo>
                  <a:pt x="1952" y="472"/>
                </a:lnTo>
                <a:lnTo>
                  <a:pt x="1950" y="487"/>
                </a:lnTo>
                <a:lnTo>
                  <a:pt x="1948" y="502"/>
                </a:lnTo>
                <a:lnTo>
                  <a:pt x="1944" y="516"/>
                </a:lnTo>
                <a:lnTo>
                  <a:pt x="1937" y="545"/>
                </a:lnTo>
                <a:lnTo>
                  <a:pt x="1928" y="574"/>
                </a:lnTo>
                <a:lnTo>
                  <a:pt x="1908" y="629"/>
                </a:lnTo>
                <a:lnTo>
                  <a:pt x="1899" y="655"/>
                </a:lnTo>
                <a:lnTo>
                  <a:pt x="1892" y="682"/>
                </a:lnTo>
                <a:lnTo>
                  <a:pt x="1892" y="682"/>
                </a:lnTo>
                <a:lnTo>
                  <a:pt x="1879" y="736"/>
                </a:lnTo>
                <a:lnTo>
                  <a:pt x="1874" y="762"/>
                </a:lnTo>
                <a:lnTo>
                  <a:pt x="1866" y="789"/>
                </a:lnTo>
                <a:lnTo>
                  <a:pt x="1866" y="789"/>
                </a:lnTo>
                <a:lnTo>
                  <a:pt x="1859" y="818"/>
                </a:lnTo>
                <a:lnTo>
                  <a:pt x="1850" y="847"/>
                </a:lnTo>
                <a:lnTo>
                  <a:pt x="1842" y="876"/>
                </a:lnTo>
                <a:lnTo>
                  <a:pt x="1833" y="905"/>
                </a:lnTo>
                <a:lnTo>
                  <a:pt x="1833" y="905"/>
                </a:lnTo>
                <a:lnTo>
                  <a:pt x="1824" y="933"/>
                </a:lnTo>
                <a:lnTo>
                  <a:pt x="1815" y="960"/>
                </a:lnTo>
                <a:lnTo>
                  <a:pt x="1806" y="987"/>
                </a:lnTo>
                <a:lnTo>
                  <a:pt x="1802" y="1001"/>
                </a:lnTo>
                <a:lnTo>
                  <a:pt x="1799" y="1015"/>
                </a:lnTo>
                <a:lnTo>
                  <a:pt x="1799" y="1015"/>
                </a:lnTo>
                <a:lnTo>
                  <a:pt x="1790" y="1061"/>
                </a:lnTo>
                <a:lnTo>
                  <a:pt x="1786" y="1085"/>
                </a:lnTo>
                <a:lnTo>
                  <a:pt x="1782" y="1107"/>
                </a:lnTo>
                <a:lnTo>
                  <a:pt x="1782" y="1107"/>
                </a:lnTo>
                <a:lnTo>
                  <a:pt x="1776" y="1127"/>
                </a:lnTo>
                <a:lnTo>
                  <a:pt x="1770" y="1149"/>
                </a:lnTo>
                <a:lnTo>
                  <a:pt x="1767" y="1159"/>
                </a:lnTo>
                <a:lnTo>
                  <a:pt x="1761" y="1168"/>
                </a:lnTo>
                <a:lnTo>
                  <a:pt x="1756" y="1177"/>
                </a:lnTo>
                <a:lnTo>
                  <a:pt x="1750" y="1185"/>
                </a:lnTo>
                <a:lnTo>
                  <a:pt x="1750" y="1185"/>
                </a:lnTo>
                <a:lnTo>
                  <a:pt x="1739" y="1181"/>
                </a:lnTo>
                <a:lnTo>
                  <a:pt x="1735" y="1179"/>
                </a:lnTo>
                <a:lnTo>
                  <a:pt x="1730" y="1177"/>
                </a:lnTo>
                <a:lnTo>
                  <a:pt x="1730" y="1177"/>
                </a:lnTo>
                <a:lnTo>
                  <a:pt x="1710" y="1177"/>
                </a:lnTo>
                <a:lnTo>
                  <a:pt x="1690" y="1177"/>
                </a:lnTo>
                <a:lnTo>
                  <a:pt x="1647" y="1175"/>
                </a:lnTo>
                <a:lnTo>
                  <a:pt x="1626" y="1174"/>
                </a:lnTo>
                <a:lnTo>
                  <a:pt x="1606" y="1175"/>
                </a:lnTo>
                <a:lnTo>
                  <a:pt x="1586" y="1176"/>
                </a:lnTo>
                <a:lnTo>
                  <a:pt x="1568" y="1179"/>
                </a:lnTo>
                <a:lnTo>
                  <a:pt x="1568" y="1179"/>
                </a:lnTo>
                <a:lnTo>
                  <a:pt x="1562" y="1175"/>
                </a:lnTo>
                <a:lnTo>
                  <a:pt x="1558" y="1174"/>
                </a:lnTo>
                <a:lnTo>
                  <a:pt x="1553" y="1174"/>
                </a:lnTo>
                <a:lnTo>
                  <a:pt x="1549" y="1175"/>
                </a:lnTo>
                <a:lnTo>
                  <a:pt x="1541" y="1179"/>
                </a:lnTo>
                <a:lnTo>
                  <a:pt x="1536" y="1181"/>
                </a:lnTo>
                <a:lnTo>
                  <a:pt x="1532" y="1182"/>
                </a:lnTo>
                <a:lnTo>
                  <a:pt x="1532" y="1182"/>
                </a:lnTo>
                <a:lnTo>
                  <a:pt x="1515" y="1184"/>
                </a:lnTo>
                <a:lnTo>
                  <a:pt x="1497" y="1185"/>
                </a:lnTo>
                <a:lnTo>
                  <a:pt x="1478" y="1186"/>
                </a:lnTo>
                <a:lnTo>
                  <a:pt x="1459" y="1187"/>
                </a:lnTo>
                <a:lnTo>
                  <a:pt x="1459" y="1187"/>
                </a:lnTo>
                <a:lnTo>
                  <a:pt x="1399" y="1195"/>
                </a:lnTo>
                <a:lnTo>
                  <a:pt x="1399" y="1195"/>
                </a:lnTo>
                <a:lnTo>
                  <a:pt x="1326" y="1202"/>
                </a:lnTo>
                <a:lnTo>
                  <a:pt x="1288" y="1207"/>
                </a:lnTo>
                <a:lnTo>
                  <a:pt x="1252" y="1212"/>
                </a:lnTo>
                <a:lnTo>
                  <a:pt x="1252" y="1212"/>
                </a:lnTo>
                <a:lnTo>
                  <a:pt x="1245" y="1214"/>
                </a:lnTo>
                <a:lnTo>
                  <a:pt x="1239" y="1216"/>
                </a:lnTo>
                <a:lnTo>
                  <a:pt x="1233" y="1220"/>
                </a:lnTo>
                <a:lnTo>
                  <a:pt x="1227" y="1221"/>
                </a:lnTo>
                <a:lnTo>
                  <a:pt x="1227" y="1221"/>
                </a:lnTo>
                <a:lnTo>
                  <a:pt x="1184" y="1231"/>
                </a:lnTo>
                <a:lnTo>
                  <a:pt x="1164" y="1237"/>
                </a:lnTo>
                <a:lnTo>
                  <a:pt x="1144" y="1243"/>
                </a:lnTo>
                <a:lnTo>
                  <a:pt x="1123" y="1250"/>
                </a:lnTo>
                <a:lnTo>
                  <a:pt x="1105" y="1258"/>
                </a:lnTo>
                <a:lnTo>
                  <a:pt x="1086" y="1267"/>
                </a:lnTo>
                <a:lnTo>
                  <a:pt x="1069" y="1278"/>
                </a:lnTo>
                <a:lnTo>
                  <a:pt x="1069" y="1278"/>
                </a:lnTo>
                <a:lnTo>
                  <a:pt x="1141" y="1268"/>
                </a:lnTo>
                <a:lnTo>
                  <a:pt x="1214" y="1259"/>
                </a:lnTo>
                <a:lnTo>
                  <a:pt x="1362" y="1241"/>
                </a:lnTo>
                <a:lnTo>
                  <a:pt x="1362" y="1241"/>
                </a:lnTo>
                <a:lnTo>
                  <a:pt x="1394" y="1236"/>
                </a:lnTo>
                <a:lnTo>
                  <a:pt x="1426" y="1230"/>
                </a:lnTo>
                <a:lnTo>
                  <a:pt x="1458" y="1226"/>
                </a:lnTo>
                <a:lnTo>
                  <a:pt x="1475" y="1225"/>
                </a:lnTo>
                <a:lnTo>
                  <a:pt x="1491" y="1225"/>
                </a:lnTo>
                <a:lnTo>
                  <a:pt x="1491" y="1225"/>
                </a:lnTo>
                <a:lnTo>
                  <a:pt x="1531" y="1226"/>
                </a:lnTo>
                <a:lnTo>
                  <a:pt x="1550" y="1226"/>
                </a:lnTo>
                <a:lnTo>
                  <a:pt x="1568" y="1226"/>
                </a:lnTo>
                <a:lnTo>
                  <a:pt x="1568" y="1226"/>
                </a:lnTo>
                <a:lnTo>
                  <a:pt x="1578" y="1225"/>
                </a:lnTo>
                <a:lnTo>
                  <a:pt x="1589" y="1224"/>
                </a:lnTo>
                <a:lnTo>
                  <a:pt x="1593" y="1224"/>
                </a:lnTo>
                <a:lnTo>
                  <a:pt x="1597" y="1226"/>
                </a:lnTo>
                <a:lnTo>
                  <a:pt x="1601" y="1229"/>
                </a:lnTo>
                <a:lnTo>
                  <a:pt x="1602" y="1236"/>
                </a:lnTo>
                <a:lnTo>
                  <a:pt x="1602" y="1236"/>
                </a:lnTo>
                <a:lnTo>
                  <a:pt x="1594" y="1239"/>
                </a:lnTo>
                <a:lnTo>
                  <a:pt x="1586" y="1241"/>
                </a:lnTo>
                <a:lnTo>
                  <a:pt x="1577" y="1241"/>
                </a:lnTo>
                <a:lnTo>
                  <a:pt x="1569" y="1241"/>
                </a:lnTo>
                <a:lnTo>
                  <a:pt x="1551" y="1239"/>
                </a:lnTo>
                <a:lnTo>
                  <a:pt x="1534" y="1237"/>
                </a:lnTo>
                <a:lnTo>
                  <a:pt x="1534" y="1237"/>
                </a:lnTo>
                <a:lnTo>
                  <a:pt x="1511" y="1238"/>
                </a:lnTo>
                <a:lnTo>
                  <a:pt x="1487" y="1239"/>
                </a:lnTo>
                <a:lnTo>
                  <a:pt x="1440" y="1244"/>
                </a:lnTo>
                <a:lnTo>
                  <a:pt x="1396" y="1251"/>
                </a:lnTo>
                <a:lnTo>
                  <a:pt x="1357" y="1255"/>
                </a:lnTo>
                <a:lnTo>
                  <a:pt x="1357" y="1255"/>
                </a:lnTo>
                <a:lnTo>
                  <a:pt x="1290" y="1261"/>
                </a:lnTo>
                <a:lnTo>
                  <a:pt x="1232" y="1268"/>
                </a:lnTo>
                <a:lnTo>
                  <a:pt x="1232" y="1268"/>
                </a:lnTo>
                <a:lnTo>
                  <a:pt x="1211" y="1271"/>
                </a:lnTo>
                <a:lnTo>
                  <a:pt x="1190" y="1275"/>
                </a:lnTo>
                <a:lnTo>
                  <a:pt x="1169" y="1281"/>
                </a:lnTo>
                <a:lnTo>
                  <a:pt x="1149" y="1284"/>
                </a:lnTo>
                <a:lnTo>
                  <a:pt x="1149" y="1284"/>
                </a:lnTo>
                <a:lnTo>
                  <a:pt x="1106" y="1288"/>
                </a:lnTo>
                <a:lnTo>
                  <a:pt x="1087" y="1290"/>
                </a:lnTo>
                <a:lnTo>
                  <a:pt x="1067" y="1293"/>
                </a:lnTo>
                <a:lnTo>
                  <a:pt x="1049" y="1298"/>
                </a:lnTo>
                <a:lnTo>
                  <a:pt x="1032" y="1303"/>
                </a:lnTo>
                <a:lnTo>
                  <a:pt x="1015" y="1311"/>
                </a:lnTo>
                <a:lnTo>
                  <a:pt x="999" y="1320"/>
                </a:lnTo>
                <a:lnTo>
                  <a:pt x="999" y="1320"/>
                </a:lnTo>
                <a:lnTo>
                  <a:pt x="1002" y="1322"/>
                </a:lnTo>
                <a:lnTo>
                  <a:pt x="1003" y="1326"/>
                </a:lnTo>
                <a:lnTo>
                  <a:pt x="1004" y="1330"/>
                </a:lnTo>
                <a:lnTo>
                  <a:pt x="1004" y="1335"/>
                </a:lnTo>
                <a:lnTo>
                  <a:pt x="1004" y="1335"/>
                </a:lnTo>
                <a:lnTo>
                  <a:pt x="1026" y="1326"/>
                </a:lnTo>
                <a:lnTo>
                  <a:pt x="1047" y="1317"/>
                </a:lnTo>
                <a:lnTo>
                  <a:pt x="1071" y="1311"/>
                </a:lnTo>
                <a:lnTo>
                  <a:pt x="1095" y="1306"/>
                </a:lnTo>
                <a:lnTo>
                  <a:pt x="1095" y="1306"/>
                </a:lnTo>
                <a:lnTo>
                  <a:pt x="1167" y="1298"/>
                </a:lnTo>
                <a:lnTo>
                  <a:pt x="1242" y="1290"/>
                </a:lnTo>
                <a:lnTo>
                  <a:pt x="1318" y="1285"/>
                </a:lnTo>
                <a:lnTo>
                  <a:pt x="1396" y="1278"/>
                </a:lnTo>
                <a:lnTo>
                  <a:pt x="1474" y="1272"/>
                </a:lnTo>
                <a:lnTo>
                  <a:pt x="1554" y="1266"/>
                </a:lnTo>
                <a:lnTo>
                  <a:pt x="1631" y="1258"/>
                </a:lnTo>
                <a:lnTo>
                  <a:pt x="1707" y="1250"/>
                </a:lnTo>
                <a:lnTo>
                  <a:pt x="1707" y="1250"/>
                </a:lnTo>
                <a:lnTo>
                  <a:pt x="1725" y="1248"/>
                </a:lnTo>
                <a:lnTo>
                  <a:pt x="1744" y="1248"/>
                </a:lnTo>
                <a:lnTo>
                  <a:pt x="1782" y="1251"/>
                </a:lnTo>
                <a:lnTo>
                  <a:pt x="1799" y="1250"/>
                </a:lnTo>
                <a:lnTo>
                  <a:pt x="1807" y="1248"/>
                </a:lnTo>
                <a:lnTo>
                  <a:pt x="1816" y="1247"/>
                </a:lnTo>
                <a:lnTo>
                  <a:pt x="1823" y="1245"/>
                </a:lnTo>
                <a:lnTo>
                  <a:pt x="1831" y="1241"/>
                </a:lnTo>
                <a:lnTo>
                  <a:pt x="1837" y="1237"/>
                </a:lnTo>
                <a:lnTo>
                  <a:pt x="1844" y="1231"/>
                </a:lnTo>
                <a:lnTo>
                  <a:pt x="1844" y="1231"/>
                </a:lnTo>
                <a:lnTo>
                  <a:pt x="1853" y="1203"/>
                </a:lnTo>
                <a:lnTo>
                  <a:pt x="1861" y="1176"/>
                </a:lnTo>
                <a:lnTo>
                  <a:pt x="1867" y="1147"/>
                </a:lnTo>
                <a:lnTo>
                  <a:pt x="1873" y="1118"/>
                </a:lnTo>
                <a:lnTo>
                  <a:pt x="1884" y="1059"/>
                </a:lnTo>
                <a:lnTo>
                  <a:pt x="1890" y="1030"/>
                </a:lnTo>
                <a:lnTo>
                  <a:pt x="1897" y="1001"/>
                </a:lnTo>
                <a:lnTo>
                  <a:pt x="1897" y="1001"/>
                </a:lnTo>
                <a:lnTo>
                  <a:pt x="1903" y="982"/>
                </a:lnTo>
                <a:lnTo>
                  <a:pt x="1909" y="964"/>
                </a:lnTo>
                <a:lnTo>
                  <a:pt x="1915" y="944"/>
                </a:lnTo>
                <a:lnTo>
                  <a:pt x="1922" y="926"/>
                </a:lnTo>
                <a:lnTo>
                  <a:pt x="1922" y="926"/>
                </a:lnTo>
                <a:lnTo>
                  <a:pt x="1933" y="884"/>
                </a:lnTo>
                <a:lnTo>
                  <a:pt x="1938" y="863"/>
                </a:lnTo>
                <a:lnTo>
                  <a:pt x="1943" y="843"/>
                </a:lnTo>
                <a:lnTo>
                  <a:pt x="1943" y="843"/>
                </a:lnTo>
                <a:lnTo>
                  <a:pt x="1948" y="822"/>
                </a:lnTo>
                <a:lnTo>
                  <a:pt x="1953" y="802"/>
                </a:lnTo>
                <a:lnTo>
                  <a:pt x="1958" y="782"/>
                </a:lnTo>
                <a:lnTo>
                  <a:pt x="1963" y="760"/>
                </a:lnTo>
                <a:lnTo>
                  <a:pt x="1963" y="760"/>
                </a:lnTo>
                <a:lnTo>
                  <a:pt x="1972" y="717"/>
                </a:lnTo>
                <a:lnTo>
                  <a:pt x="1977" y="696"/>
                </a:lnTo>
                <a:lnTo>
                  <a:pt x="1982" y="676"/>
                </a:lnTo>
                <a:lnTo>
                  <a:pt x="1982" y="676"/>
                </a:lnTo>
                <a:lnTo>
                  <a:pt x="1985" y="667"/>
                </a:lnTo>
                <a:lnTo>
                  <a:pt x="1988" y="661"/>
                </a:lnTo>
                <a:lnTo>
                  <a:pt x="1993" y="653"/>
                </a:lnTo>
                <a:lnTo>
                  <a:pt x="1995" y="645"/>
                </a:lnTo>
                <a:lnTo>
                  <a:pt x="1995" y="645"/>
                </a:lnTo>
                <a:lnTo>
                  <a:pt x="2000" y="617"/>
                </a:lnTo>
                <a:lnTo>
                  <a:pt x="2004" y="588"/>
                </a:lnTo>
                <a:lnTo>
                  <a:pt x="2009" y="560"/>
                </a:lnTo>
                <a:lnTo>
                  <a:pt x="2011" y="546"/>
                </a:lnTo>
                <a:lnTo>
                  <a:pt x="2014" y="533"/>
                </a:lnTo>
                <a:lnTo>
                  <a:pt x="2014" y="533"/>
                </a:lnTo>
                <a:lnTo>
                  <a:pt x="2014" y="521"/>
                </a:lnTo>
                <a:lnTo>
                  <a:pt x="2016" y="510"/>
                </a:lnTo>
                <a:lnTo>
                  <a:pt x="2021" y="482"/>
                </a:lnTo>
                <a:lnTo>
                  <a:pt x="2024" y="468"/>
                </a:lnTo>
                <a:lnTo>
                  <a:pt x="2025" y="454"/>
                </a:lnTo>
                <a:lnTo>
                  <a:pt x="2024" y="449"/>
                </a:lnTo>
                <a:lnTo>
                  <a:pt x="2021" y="442"/>
                </a:lnTo>
                <a:lnTo>
                  <a:pt x="2019" y="437"/>
                </a:lnTo>
                <a:lnTo>
                  <a:pt x="2016" y="431"/>
                </a:lnTo>
                <a:lnTo>
                  <a:pt x="2016" y="431"/>
                </a:lnTo>
                <a:lnTo>
                  <a:pt x="2010" y="429"/>
                </a:lnTo>
                <a:lnTo>
                  <a:pt x="2002" y="428"/>
                </a:lnTo>
                <a:lnTo>
                  <a:pt x="1995" y="427"/>
                </a:lnTo>
                <a:lnTo>
                  <a:pt x="1987" y="427"/>
                </a:lnTo>
                <a:lnTo>
                  <a:pt x="1972" y="429"/>
                </a:lnTo>
                <a:lnTo>
                  <a:pt x="1957" y="430"/>
                </a:lnTo>
                <a:lnTo>
                  <a:pt x="1957" y="430"/>
                </a:lnTo>
                <a:close/>
                <a:moveTo>
                  <a:pt x="1876" y="466"/>
                </a:moveTo>
                <a:lnTo>
                  <a:pt x="1876" y="466"/>
                </a:lnTo>
                <a:lnTo>
                  <a:pt x="1867" y="496"/>
                </a:lnTo>
                <a:lnTo>
                  <a:pt x="1859" y="525"/>
                </a:lnTo>
                <a:lnTo>
                  <a:pt x="1845" y="585"/>
                </a:lnTo>
                <a:lnTo>
                  <a:pt x="1831" y="645"/>
                </a:lnTo>
                <a:lnTo>
                  <a:pt x="1823" y="673"/>
                </a:lnTo>
                <a:lnTo>
                  <a:pt x="1815" y="703"/>
                </a:lnTo>
                <a:lnTo>
                  <a:pt x="1815" y="703"/>
                </a:lnTo>
                <a:lnTo>
                  <a:pt x="1796" y="771"/>
                </a:lnTo>
                <a:lnTo>
                  <a:pt x="1796" y="771"/>
                </a:lnTo>
                <a:lnTo>
                  <a:pt x="1791" y="789"/>
                </a:lnTo>
                <a:lnTo>
                  <a:pt x="1787" y="807"/>
                </a:lnTo>
                <a:lnTo>
                  <a:pt x="1780" y="844"/>
                </a:lnTo>
                <a:lnTo>
                  <a:pt x="1780" y="844"/>
                </a:lnTo>
                <a:lnTo>
                  <a:pt x="1770" y="881"/>
                </a:lnTo>
                <a:lnTo>
                  <a:pt x="1759" y="919"/>
                </a:lnTo>
                <a:lnTo>
                  <a:pt x="1747" y="955"/>
                </a:lnTo>
                <a:lnTo>
                  <a:pt x="1737" y="991"/>
                </a:lnTo>
                <a:lnTo>
                  <a:pt x="1737" y="991"/>
                </a:lnTo>
                <a:lnTo>
                  <a:pt x="1736" y="999"/>
                </a:lnTo>
                <a:lnTo>
                  <a:pt x="1736" y="1008"/>
                </a:lnTo>
                <a:lnTo>
                  <a:pt x="1735" y="1011"/>
                </a:lnTo>
                <a:lnTo>
                  <a:pt x="1733" y="1015"/>
                </a:lnTo>
                <a:lnTo>
                  <a:pt x="1730" y="1017"/>
                </a:lnTo>
                <a:lnTo>
                  <a:pt x="1726" y="1020"/>
                </a:lnTo>
                <a:lnTo>
                  <a:pt x="1726" y="1020"/>
                </a:lnTo>
                <a:lnTo>
                  <a:pt x="1728" y="1025"/>
                </a:lnTo>
                <a:lnTo>
                  <a:pt x="1729" y="1029"/>
                </a:lnTo>
                <a:lnTo>
                  <a:pt x="1729" y="1032"/>
                </a:lnTo>
                <a:lnTo>
                  <a:pt x="1726" y="1036"/>
                </a:lnTo>
                <a:lnTo>
                  <a:pt x="1726" y="1036"/>
                </a:lnTo>
                <a:lnTo>
                  <a:pt x="1683" y="1038"/>
                </a:lnTo>
                <a:lnTo>
                  <a:pt x="1639" y="1042"/>
                </a:lnTo>
                <a:lnTo>
                  <a:pt x="1593" y="1046"/>
                </a:lnTo>
                <a:lnTo>
                  <a:pt x="1547" y="1054"/>
                </a:lnTo>
                <a:lnTo>
                  <a:pt x="1547" y="1054"/>
                </a:lnTo>
                <a:lnTo>
                  <a:pt x="1512" y="1061"/>
                </a:lnTo>
                <a:lnTo>
                  <a:pt x="1478" y="1069"/>
                </a:lnTo>
                <a:lnTo>
                  <a:pt x="1442" y="1076"/>
                </a:lnTo>
                <a:lnTo>
                  <a:pt x="1409" y="1085"/>
                </a:lnTo>
                <a:lnTo>
                  <a:pt x="1376" y="1095"/>
                </a:lnTo>
                <a:lnTo>
                  <a:pt x="1343" y="1106"/>
                </a:lnTo>
                <a:lnTo>
                  <a:pt x="1311" y="1118"/>
                </a:lnTo>
                <a:lnTo>
                  <a:pt x="1279" y="1131"/>
                </a:lnTo>
                <a:lnTo>
                  <a:pt x="1279" y="1131"/>
                </a:lnTo>
                <a:lnTo>
                  <a:pt x="1260" y="1139"/>
                </a:lnTo>
                <a:lnTo>
                  <a:pt x="1241" y="1149"/>
                </a:lnTo>
                <a:lnTo>
                  <a:pt x="1203" y="1170"/>
                </a:lnTo>
                <a:lnTo>
                  <a:pt x="1129" y="1212"/>
                </a:lnTo>
                <a:lnTo>
                  <a:pt x="1129" y="1212"/>
                </a:lnTo>
                <a:lnTo>
                  <a:pt x="1091" y="1233"/>
                </a:lnTo>
                <a:lnTo>
                  <a:pt x="1073" y="1244"/>
                </a:lnTo>
                <a:lnTo>
                  <a:pt x="1055" y="1255"/>
                </a:lnTo>
                <a:lnTo>
                  <a:pt x="1055" y="1255"/>
                </a:lnTo>
                <a:lnTo>
                  <a:pt x="1027" y="1271"/>
                </a:lnTo>
                <a:lnTo>
                  <a:pt x="1013" y="1280"/>
                </a:lnTo>
                <a:lnTo>
                  <a:pt x="1001" y="1289"/>
                </a:lnTo>
                <a:lnTo>
                  <a:pt x="1001" y="1289"/>
                </a:lnTo>
                <a:lnTo>
                  <a:pt x="995" y="1294"/>
                </a:lnTo>
                <a:lnTo>
                  <a:pt x="993" y="1299"/>
                </a:lnTo>
                <a:lnTo>
                  <a:pt x="991" y="1301"/>
                </a:lnTo>
                <a:lnTo>
                  <a:pt x="993" y="1303"/>
                </a:lnTo>
                <a:lnTo>
                  <a:pt x="993" y="1303"/>
                </a:lnTo>
                <a:lnTo>
                  <a:pt x="995" y="1303"/>
                </a:lnTo>
                <a:lnTo>
                  <a:pt x="998" y="1302"/>
                </a:lnTo>
                <a:lnTo>
                  <a:pt x="1003" y="1299"/>
                </a:lnTo>
                <a:lnTo>
                  <a:pt x="1009" y="1293"/>
                </a:lnTo>
                <a:lnTo>
                  <a:pt x="1013" y="1289"/>
                </a:lnTo>
                <a:lnTo>
                  <a:pt x="1013" y="1289"/>
                </a:lnTo>
                <a:lnTo>
                  <a:pt x="1025" y="1283"/>
                </a:lnTo>
                <a:lnTo>
                  <a:pt x="1036" y="1276"/>
                </a:lnTo>
                <a:lnTo>
                  <a:pt x="1061" y="1263"/>
                </a:lnTo>
                <a:lnTo>
                  <a:pt x="1061" y="1263"/>
                </a:lnTo>
                <a:lnTo>
                  <a:pt x="1087" y="1252"/>
                </a:lnTo>
                <a:lnTo>
                  <a:pt x="1111" y="1241"/>
                </a:lnTo>
                <a:lnTo>
                  <a:pt x="1111" y="1241"/>
                </a:lnTo>
                <a:lnTo>
                  <a:pt x="1131" y="1232"/>
                </a:lnTo>
                <a:lnTo>
                  <a:pt x="1150" y="1225"/>
                </a:lnTo>
                <a:lnTo>
                  <a:pt x="1170" y="1218"/>
                </a:lnTo>
                <a:lnTo>
                  <a:pt x="1191" y="1212"/>
                </a:lnTo>
                <a:lnTo>
                  <a:pt x="1211" y="1207"/>
                </a:lnTo>
                <a:lnTo>
                  <a:pt x="1232" y="1202"/>
                </a:lnTo>
                <a:lnTo>
                  <a:pt x="1275" y="1194"/>
                </a:lnTo>
                <a:lnTo>
                  <a:pt x="1320" y="1187"/>
                </a:lnTo>
                <a:lnTo>
                  <a:pt x="1365" y="1182"/>
                </a:lnTo>
                <a:lnTo>
                  <a:pt x="1456" y="1174"/>
                </a:lnTo>
                <a:lnTo>
                  <a:pt x="1456" y="1174"/>
                </a:lnTo>
                <a:lnTo>
                  <a:pt x="1529" y="1166"/>
                </a:lnTo>
                <a:lnTo>
                  <a:pt x="1565" y="1162"/>
                </a:lnTo>
                <a:lnTo>
                  <a:pt x="1603" y="1160"/>
                </a:lnTo>
                <a:lnTo>
                  <a:pt x="1639" y="1157"/>
                </a:lnTo>
                <a:lnTo>
                  <a:pt x="1677" y="1159"/>
                </a:lnTo>
                <a:lnTo>
                  <a:pt x="1714" y="1161"/>
                </a:lnTo>
                <a:lnTo>
                  <a:pt x="1732" y="1163"/>
                </a:lnTo>
                <a:lnTo>
                  <a:pt x="1751" y="1166"/>
                </a:lnTo>
                <a:lnTo>
                  <a:pt x="1751" y="1166"/>
                </a:lnTo>
                <a:lnTo>
                  <a:pt x="1775" y="1067"/>
                </a:lnTo>
                <a:lnTo>
                  <a:pt x="1801" y="967"/>
                </a:lnTo>
                <a:lnTo>
                  <a:pt x="1829" y="867"/>
                </a:lnTo>
                <a:lnTo>
                  <a:pt x="1856" y="773"/>
                </a:lnTo>
                <a:lnTo>
                  <a:pt x="1856" y="773"/>
                </a:lnTo>
                <a:lnTo>
                  <a:pt x="1858" y="766"/>
                </a:lnTo>
                <a:lnTo>
                  <a:pt x="1859" y="758"/>
                </a:lnTo>
                <a:lnTo>
                  <a:pt x="1861" y="743"/>
                </a:lnTo>
                <a:lnTo>
                  <a:pt x="1861" y="743"/>
                </a:lnTo>
                <a:lnTo>
                  <a:pt x="1865" y="733"/>
                </a:lnTo>
                <a:lnTo>
                  <a:pt x="1869" y="723"/>
                </a:lnTo>
                <a:lnTo>
                  <a:pt x="1874" y="713"/>
                </a:lnTo>
                <a:lnTo>
                  <a:pt x="1877" y="703"/>
                </a:lnTo>
                <a:lnTo>
                  <a:pt x="1877" y="703"/>
                </a:lnTo>
                <a:lnTo>
                  <a:pt x="1880" y="692"/>
                </a:lnTo>
                <a:lnTo>
                  <a:pt x="1882" y="680"/>
                </a:lnTo>
                <a:lnTo>
                  <a:pt x="1884" y="668"/>
                </a:lnTo>
                <a:lnTo>
                  <a:pt x="1888" y="655"/>
                </a:lnTo>
                <a:lnTo>
                  <a:pt x="1888" y="655"/>
                </a:lnTo>
                <a:lnTo>
                  <a:pt x="1903" y="609"/>
                </a:lnTo>
                <a:lnTo>
                  <a:pt x="1917" y="563"/>
                </a:lnTo>
                <a:lnTo>
                  <a:pt x="1923" y="541"/>
                </a:lnTo>
                <a:lnTo>
                  <a:pt x="1928" y="518"/>
                </a:lnTo>
                <a:lnTo>
                  <a:pt x="1933" y="497"/>
                </a:lnTo>
                <a:lnTo>
                  <a:pt x="1936" y="476"/>
                </a:lnTo>
                <a:lnTo>
                  <a:pt x="1936" y="476"/>
                </a:lnTo>
                <a:lnTo>
                  <a:pt x="1922" y="473"/>
                </a:lnTo>
                <a:lnTo>
                  <a:pt x="1906" y="470"/>
                </a:lnTo>
                <a:lnTo>
                  <a:pt x="1891" y="468"/>
                </a:lnTo>
                <a:lnTo>
                  <a:pt x="1876" y="466"/>
                </a:lnTo>
                <a:lnTo>
                  <a:pt x="1876" y="466"/>
                </a:lnTo>
                <a:close/>
                <a:moveTo>
                  <a:pt x="1783" y="572"/>
                </a:moveTo>
                <a:lnTo>
                  <a:pt x="1783" y="572"/>
                </a:lnTo>
                <a:lnTo>
                  <a:pt x="1785" y="566"/>
                </a:lnTo>
                <a:lnTo>
                  <a:pt x="1786" y="560"/>
                </a:lnTo>
                <a:lnTo>
                  <a:pt x="1788" y="554"/>
                </a:lnTo>
                <a:lnTo>
                  <a:pt x="1788" y="551"/>
                </a:lnTo>
                <a:lnTo>
                  <a:pt x="1787" y="549"/>
                </a:lnTo>
                <a:lnTo>
                  <a:pt x="1787" y="549"/>
                </a:lnTo>
                <a:lnTo>
                  <a:pt x="1783" y="561"/>
                </a:lnTo>
                <a:lnTo>
                  <a:pt x="1782" y="567"/>
                </a:lnTo>
                <a:lnTo>
                  <a:pt x="1782" y="570"/>
                </a:lnTo>
                <a:lnTo>
                  <a:pt x="1783" y="572"/>
                </a:lnTo>
                <a:lnTo>
                  <a:pt x="1783" y="572"/>
                </a:lnTo>
                <a:close/>
                <a:moveTo>
                  <a:pt x="1470" y="862"/>
                </a:moveTo>
                <a:lnTo>
                  <a:pt x="1470" y="862"/>
                </a:lnTo>
                <a:lnTo>
                  <a:pt x="1458" y="864"/>
                </a:lnTo>
                <a:lnTo>
                  <a:pt x="1448" y="866"/>
                </a:lnTo>
                <a:lnTo>
                  <a:pt x="1425" y="873"/>
                </a:lnTo>
                <a:lnTo>
                  <a:pt x="1405" y="881"/>
                </a:lnTo>
                <a:lnTo>
                  <a:pt x="1385" y="892"/>
                </a:lnTo>
                <a:lnTo>
                  <a:pt x="1366" y="903"/>
                </a:lnTo>
                <a:lnTo>
                  <a:pt x="1348" y="913"/>
                </a:lnTo>
                <a:lnTo>
                  <a:pt x="1311" y="937"/>
                </a:lnTo>
                <a:lnTo>
                  <a:pt x="1311" y="937"/>
                </a:lnTo>
                <a:lnTo>
                  <a:pt x="1282" y="960"/>
                </a:lnTo>
                <a:lnTo>
                  <a:pt x="1252" y="983"/>
                </a:lnTo>
                <a:lnTo>
                  <a:pt x="1222" y="1005"/>
                </a:lnTo>
                <a:lnTo>
                  <a:pt x="1193" y="1029"/>
                </a:lnTo>
                <a:lnTo>
                  <a:pt x="1193" y="1029"/>
                </a:lnTo>
                <a:lnTo>
                  <a:pt x="1164" y="1059"/>
                </a:lnTo>
                <a:lnTo>
                  <a:pt x="1136" y="1089"/>
                </a:lnTo>
                <a:lnTo>
                  <a:pt x="1108" y="1121"/>
                </a:lnTo>
                <a:lnTo>
                  <a:pt x="1080" y="1152"/>
                </a:lnTo>
                <a:lnTo>
                  <a:pt x="1054" y="1185"/>
                </a:lnTo>
                <a:lnTo>
                  <a:pt x="1028" y="1218"/>
                </a:lnTo>
                <a:lnTo>
                  <a:pt x="1004" y="1252"/>
                </a:lnTo>
                <a:lnTo>
                  <a:pt x="982" y="1285"/>
                </a:lnTo>
                <a:lnTo>
                  <a:pt x="982" y="1285"/>
                </a:lnTo>
                <a:lnTo>
                  <a:pt x="1017" y="1246"/>
                </a:lnTo>
                <a:lnTo>
                  <a:pt x="1055" y="1209"/>
                </a:lnTo>
                <a:lnTo>
                  <a:pt x="1075" y="1191"/>
                </a:lnTo>
                <a:lnTo>
                  <a:pt x="1094" y="1174"/>
                </a:lnTo>
                <a:lnTo>
                  <a:pt x="1115" y="1156"/>
                </a:lnTo>
                <a:lnTo>
                  <a:pt x="1136" y="1139"/>
                </a:lnTo>
                <a:lnTo>
                  <a:pt x="1136" y="1139"/>
                </a:lnTo>
                <a:lnTo>
                  <a:pt x="1142" y="1137"/>
                </a:lnTo>
                <a:lnTo>
                  <a:pt x="1149" y="1134"/>
                </a:lnTo>
                <a:lnTo>
                  <a:pt x="1162" y="1124"/>
                </a:lnTo>
                <a:lnTo>
                  <a:pt x="1185" y="1104"/>
                </a:lnTo>
                <a:lnTo>
                  <a:pt x="1185" y="1104"/>
                </a:lnTo>
                <a:lnTo>
                  <a:pt x="1200" y="1096"/>
                </a:lnTo>
                <a:lnTo>
                  <a:pt x="1215" y="1087"/>
                </a:lnTo>
                <a:lnTo>
                  <a:pt x="1243" y="1069"/>
                </a:lnTo>
                <a:lnTo>
                  <a:pt x="1271" y="1048"/>
                </a:lnTo>
                <a:lnTo>
                  <a:pt x="1285" y="1040"/>
                </a:lnTo>
                <a:lnTo>
                  <a:pt x="1300" y="1031"/>
                </a:lnTo>
                <a:lnTo>
                  <a:pt x="1300" y="1031"/>
                </a:lnTo>
                <a:lnTo>
                  <a:pt x="1329" y="1015"/>
                </a:lnTo>
                <a:lnTo>
                  <a:pt x="1359" y="999"/>
                </a:lnTo>
                <a:lnTo>
                  <a:pt x="1375" y="991"/>
                </a:lnTo>
                <a:lnTo>
                  <a:pt x="1391" y="984"/>
                </a:lnTo>
                <a:lnTo>
                  <a:pt x="1407" y="978"/>
                </a:lnTo>
                <a:lnTo>
                  <a:pt x="1424" y="972"/>
                </a:lnTo>
                <a:lnTo>
                  <a:pt x="1424" y="972"/>
                </a:lnTo>
                <a:lnTo>
                  <a:pt x="1426" y="969"/>
                </a:lnTo>
                <a:lnTo>
                  <a:pt x="1429" y="968"/>
                </a:lnTo>
                <a:lnTo>
                  <a:pt x="1433" y="966"/>
                </a:lnTo>
                <a:lnTo>
                  <a:pt x="1435" y="964"/>
                </a:lnTo>
                <a:lnTo>
                  <a:pt x="1435" y="964"/>
                </a:lnTo>
                <a:lnTo>
                  <a:pt x="1485" y="948"/>
                </a:lnTo>
                <a:lnTo>
                  <a:pt x="1513" y="939"/>
                </a:lnTo>
                <a:lnTo>
                  <a:pt x="1542" y="933"/>
                </a:lnTo>
                <a:lnTo>
                  <a:pt x="1572" y="927"/>
                </a:lnTo>
                <a:lnTo>
                  <a:pt x="1587" y="925"/>
                </a:lnTo>
                <a:lnTo>
                  <a:pt x="1602" y="924"/>
                </a:lnTo>
                <a:lnTo>
                  <a:pt x="1617" y="924"/>
                </a:lnTo>
                <a:lnTo>
                  <a:pt x="1632" y="925"/>
                </a:lnTo>
                <a:lnTo>
                  <a:pt x="1647" y="927"/>
                </a:lnTo>
                <a:lnTo>
                  <a:pt x="1661" y="929"/>
                </a:lnTo>
                <a:lnTo>
                  <a:pt x="1661" y="929"/>
                </a:lnTo>
                <a:lnTo>
                  <a:pt x="1661" y="926"/>
                </a:lnTo>
                <a:lnTo>
                  <a:pt x="1661" y="923"/>
                </a:lnTo>
                <a:lnTo>
                  <a:pt x="1659" y="919"/>
                </a:lnTo>
                <a:lnTo>
                  <a:pt x="1656" y="914"/>
                </a:lnTo>
                <a:lnTo>
                  <a:pt x="1655" y="910"/>
                </a:lnTo>
                <a:lnTo>
                  <a:pt x="1655" y="910"/>
                </a:lnTo>
                <a:lnTo>
                  <a:pt x="1626" y="908"/>
                </a:lnTo>
                <a:lnTo>
                  <a:pt x="1626" y="908"/>
                </a:lnTo>
                <a:lnTo>
                  <a:pt x="1617" y="904"/>
                </a:lnTo>
                <a:lnTo>
                  <a:pt x="1607" y="900"/>
                </a:lnTo>
                <a:lnTo>
                  <a:pt x="1596" y="899"/>
                </a:lnTo>
                <a:lnTo>
                  <a:pt x="1585" y="898"/>
                </a:lnTo>
                <a:lnTo>
                  <a:pt x="1573" y="899"/>
                </a:lnTo>
                <a:lnTo>
                  <a:pt x="1561" y="899"/>
                </a:lnTo>
                <a:lnTo>
                  <a:pt x="1538" y="903"/>
                </a:lnTo>
                <a:lnTo>
                  <a:pt x="1538" y="903"/>
                </a:lnTo>
                <a:lnTo>
                  <a:pt x="1505" y="909"/>
                </a:lnTo>
                <a:lnTo>
                  <a:pt x="1489" y="913"/>
                </a:lnTo>
                <a:lnTo>
                  <a:pt x="1473" y="918"/>
                </a:lnTo>
                <a:lnTo>
                  <a:pt x="1458" y="923"/>
                </a:lnTo>
                <a:lnTo>
                  <a:pt x="1443" y="928"/>
                </a:lnTo>
                <a:lnTo>
                  <a:pt x="1429" y="935"/>
                </a:lnTo>
                <a:lnTo>
                  <a:pt x="1417" y="942"/>
                </a:lnTo>
                <a:lnTo>
                  <a:pt x="1417" y="942"/>
                </a:lnTo>
                <a:lnTo>
                  <a:pt x="1407" y="950"/>
                </a:lnTo>
                <a:lnTo>
                  <a:pt x="1397" y="957"/>
                </a:lnTo>
                <a:lnTo>
                  <a:pt x="1392" y="960"/>
                </a:lnTo>
                <a:lnTo>
                  <a:pt x="1388" y="963"/>
                </a:lnTo>
                <a:lnTo>
                  <a:pt x="1382" y="965"/>
                </a:lnTo>
                <a:lnTo>
                  <a:pt x="1376" y="965"/>
                </a:lnTo>
                <a:lnTo>
                  <a:pt x="1376" y="965"/>
                </a:lnTo>
                <a:lnTo>
                  <a:pt x="1380" y="960"/>
                </a:lnTo>
                <a:lnTo>
                  <a:pt x="1387" y="957"/>
                </a:lnTo>
                <a:lnTo>
                  <a:pt x="1399" y="951"/>
                </a:lnTo>
                <a:lnTo>
                  <a:pt x="1399" y="951"/>
                </a:lnTo>
                <a:lnTo>
                  <a:pt x="1408" y="942"/>
                </a:lnTo>
                <a:lnTo>
                  <a:pt x="1418" y="934"/>
                </a:lnTo>
                <a:lnTo>
                  <a:pt x="1428" y="927"/>
                </a:lnTo>
                <a:lnTo>
                  <a:pt x="1439" y="921"/>
                </a:lnTo>
                <a:lnTo>
                  <a:pt x="1452" y="915"/>
                </a:lnTo>
                <a:lnTo>
                  <a:pt x="1465" y="910"/>
                </a:lnTo>
                <a:lnTo>
                  <a:pt x="1478" y="906"/>
                </a:lnTo>
                <a:lnTo>
                  <a:pt x="1491" y="902"/>
                </a:lnTo>
                <a:lnTo>
                  <a:pt x="1520" y="895"/>
                </a:lnTo>
                <a:lnTo>
                  <a:pt x="1551" y="891"/>
                </a:lnTo>
                <a:lnTo>
                  <a:pt x="1582" y="888"/>
                </a:lnTo>
                <a:lnTo>
                  <a:pt x="1612" y="885"/>
                </a:lnTo>
                <a:lnTo>
                  <a:pt x="1612" y="885"/>
                </a:lnTo>
                <a:lnTo>
                  <a:pt x="1612" y="880"/>
                </a:lnTo>
                <a:lnTo>
                  <a:pt x="1612" y="876"/>
                </a:lnTo>
                <a:lnTo>
                  <a:pt x="1611" y="872"/>
                </a:lnTo>
                <a:lnTo>
                  <a:pt x="1609" y="869"/>
                </a:lnTo>
                <a:lnTo>
                  <a:pt x="1609" y="869"/>
                </a:lnTo>
                <a:lnTo>
                  <a:pt x="1585" y="869"/>
                </a:lnTo>
                <a:lnTo>
                  <a:pt x="1560" y="873"/>
                </a:lnTo>
                <a:lnTo>
                  <a:pt x="1535" y="877"/>
                </a:lnTo>
                <a:lnTo>
                  <a:pt x="1511" y="882"/>
                </a:lnTo>
                <a:lnTo>
                  <a:pt x="1486" y="889"/>
                </a:lnTo>
                <a:lnTo>
                  <a:pt x="1464" y="896"/>
                </a:lnTo>
                <a:lnTo>
                  <a:pt x="1422" y="910"/>
                </a:lnTo>
                <a:lnTo>
                  <a:pt x="1422" y="910"/>
                </a:lnTo>
                <a:lnTo>
                  <a:pt x="1436" y="900"/>
                </a:lnTo>
                <a:lnTo>
                  <a:pt x="1451" y="892"/>
                </a:lnTo>
                <a:lnTo>
                  <a:pt x="1467" y="885"/>
                </a:lnTo>
                <a:lnTo>
                  <a:pt x="1484" y="879"/>
                </a:lnTo>
                <a:lnTo>
                  <a:pt x="1502" y="874"/>
                </a:lnTo>
                <a:lnTo>
                  <a:pt x="1519" y="868"/>
                </a:lnTo>
                <a:lnTo>
                  <a:pt x="1554" y="860"/>
                </a:lnTo>
                <a:lnTo>
                  <a:pt x="1554" y="860"/>
                </a:lnTo>
                <a:lnTo>
                  <a:pt x="1511" y="860"/>
                </a:lnTo>
                <a:lnTo>
                  <a:pt x="1490" y="860"/>
                </a:lnTo>
                <a:lnTo>
                  <a:pt x="1470" y="862"/>
                </a:lnTo>
                <a:lnTo>
                  <a:pt x="1470" y="862"/>
                </a:lnTo>
                <a:close/>
                <a:moveTo>
                  <a:pt x="437" y="1121"/>
                </a:moveTo>
                <a:lnTo>
                  <a:pt x="437" y="1121"/>
                </a:lnTo>
                <a:lnTo>
                  <a:pt x="430" y="1120"/>
                </a:lnTo>
                <a:lnTo>
                  <a:pt x="423" y="1118"/>
                </a:lnTo>
                <a:lnTo>
                  <a:pt x="423" y="1118"/>
                </a:lnTo>
                <a:lnTo>
                  <a:pt x="336" y="1093"/>
                </a:lnTo>
                <a:lnTo>
                  <a:pt x="294" y="1081"/>
                </a:lnTo>
                <a:lnTo>
                  <a:pt x="254" y="1072"/>
                </a:lnTo>
                <a:lnTo>
                  <a:pt x="254" y="1072"/>
                </a:lnTo>
                <a:lnTo>
                  <a:pt x="209" y="1062"/>
                </a:lnTo>
                <a:lnTo>
                  <a:pt x="163" y="1054"/>
                </a:lnTo>
                <a:lnTo>
                  <a:pt x="76" y="1038"/>
                </a:lnTo>
                <a:lnTo>
                  <a:pt x="76" y="1038"/>
                </a:lnTo>
                <a:lnTo>
                  <a:pt x="71" y="1041"/>
                </a:lnTo>
                <a:lnTo>
                  <a:pt x="65" y="1041"/>
                </a:lnTo>
                <a:lnTo>
                  <a:pt x="61" y="1041"/>
                </a:lnTo>
                <a:lnTo>
                  <a:pt x="55" y="1042"/>
                </a:lnTo>
                <a:lnTo>
                  <a:pt x="55" y="1042"/>
                </a:lnTo>
                <a:lnTo>
                  <a:pt x="49" y="1051"/>
                </a:lnTo>
                <a:lnTo>
                  <a:pt x="42" y="1061"/>
                </a:lnTo>
                <a:lnTo>
                  <a:pt x="35" y="1070"/>
                </a:lnTo>
                <a:lnTo>
                  <a:pt x="30" y="1080"/>
                </a:lnTo>
                <a:lnTo>
                  <a:pt x="30" y="1080"/>
                </a:lnTo>
                <a:lnTo>
                  <a:pt x="51" y="1081"/>
                </a:lnTo>
                <a:lnTo>
                  <a:pt x="70" y="1084"/>
                </a:lnTo>
                <a:lnTo>
                  <a:pt x="107" y="1088"/>
                </a:lnTo>
                <a:lnTo>
                  <a:pt x="107" y="1088"/>
                </a:lnTo>
                <a:lnTo>
                  <a:pt x="179" y="1099"/>
                </a:lnTo>
                <a:lnTo>
                  <a:pt x="251" y="1110"/>
                </a:lnTo>
                <a:lnTo>
                  <a:pt x="321" y="1122"/>
                </a:lnTo>
                <a:lnTo>
                  <a:pt x="391" y="1132"/>
                </a:lnTo>
                <a:lnTo>
                  <a:pt x="391" y="1132"/>
                </a:lnTo>
                <a:lnTo>
                  <a:pt x="454" y="1139"/>
                </a:lnTo>
                <a:lnTo>
                  <a:pt x="487" y="1144"/>
                </a:lnTo>
                <a:lnTo>
                  <a:pt x="523" y="1148"/>
                </a:lnTo>
                <a:lnTo>
                  <a:pt x="523" y="1148"/>
                </a:lnTo>
                <a:lnTo>
                  <a:pt x="530" y="1151"/>
                </a:lnTo>
                <a:lnTo>
                  <a:pt x="534" y="1151"/>
                </a:lnTo>
                <a:lnTo>
                  <a:pt x="535" y="1150"/>
                </a:lnTo>
                <a:lnTo>
                  <a:pt x="536" y="1148"/>
                </a:lnTo>
                <a:lnTo>
                  <a:pt x="536" y="1148"/>
                </a:lnTo>
                <a:lnTo>
                  <a:pt x="487" y="1136"/>
                </a:lnTo>
                <a:lnTo>
                  <a:pt x="461" y="1130"/>
                </a:lnTo>
                <a:lnTo>
                  <a:pt x="437" y="1121"/>
                </a:lnTo>
                <a:lnTo>
                  <a:pt x="437" y="1121"/>
                </a:lnTo>
                <a:close/>
                <a:moveTo>
                  <a:pt x="657" y="1209"/>
                </a:moveTo>
                <a:lnTo>
                  <a:pt x="657" y="1209"/>
                </a:lnTo>
                <a:lnTo>
                  <a:pt x="624" y="1195"/>
                </a:lnTo>
                <a:lnTo>
                  <a:pt x="607" y="1188"/>
                </a:lnTo>
                <a:lnTo>
                  <a:pt x="589" y="1182"/>
                </a:lnTo>
                <a:lnTo>
                  <a:pt x="589" y="1182"/>
                </a:lnTo>
                <a:lnTo>
                  <a:pt x="572" y="1176"/>
                </a:lnTo>
                <a:lnTo>
                  <a:pt x="555" y="1169"/>
                </a:lnTo>
                <a:lnTo>
                  <a:pt x="555" y="1169"/>
                </a:lnTo>
                <a:lnTo>
                  <a:pt x="546" y="1167"/>
                </a:lnTo>
                <a:lnTo>
                  <a:pt x="536" y="1166"/>
                </a:lnTo>
                <a:lnTo>
                  <a:pt x="515" y="1164"/>
                </a:lnTo>
                <a:lnTo>
                  <a:pt x="494" y="1162"/>
                </a:lnTo>
                <a:lnTo>
                  <a:pt x="473" y="1159"/>
                </a:lnTo>
                <a:lnTo>
                  <a:pt x="473" y="1159"/>
                </a:lnTo>
                <a:lnTo>
                  <a:pt x="442" y="1154"/>
                </a:lnTo>
                <a:lnTo>
                  <a:pt x="411" y="1150"/>
                </a:lnTo>
                <a:lnTo>
                  <a:pt x="347" y="1142"/>
                </a:lnTo>
                <a:lnTo>
                  <a:pt x="347" y="1142"/>
                </a:lnTo>
                <a:lnTo>
                  <a:pt x="307" y="1138"/>
                </a:lnTo>
                <a:lnTo>
                  <a:pt x="269" y="1132"/>
                </a:lnTo>
                <a:lnTo>
                  <a:pt x="194" y="1118"/>
                </a:lnTo>
                <a:lnTo>
                  <a:pt x="156" y="1111"/>
                </a:lnTo>
                <a:lnTo>
                  <a:pt x="119" y="1105"/>
                </a:lnTo>
                <a:lnTo>
                  <a:pt x="82" y="1100"/>
                </a:lnTo>
                <a:lnTo>
                  <a:pt x="46" y="1096"/>
                </a:lnTo>
                <a:lnTo>
                  <a:pt x="46" y="1096"/>
                </a:lnTo>
                <a:lnTo>
                  <a:pt x="42" y="1101"/>
                </a:lnTo>
                <a:lnTo>
                  <a:pt x="37" y="1105"/>
                </a:lnTo>
                <a:lnTo>
                  <a:pt x="30" y="1115"/>
                </a:lnTo>
                <a:lnTo>
                  <a:pt x="25" y="1126"/>
                </a:lnTo>
                <a:lnTo>
                  <a:pt x="21" y="1136"/>
                </a:lnTo>
                <a:lnTo>
                  <a:pt x="21" y="1136"/>
                </a:lnTo>
                <a:lnTo>
                  <a:pt x="57" y="1138"/>
                </a:lnTo>
                <a:lnTo>
                  <a:pt x="93" y="1142"/>
                </a:lnTo>
                <a:lnTo>
                  <a:pt x="131" y="1147"/>
                </a:lnTo>
                <a:lnTo>
                  <a:pt x="169" y="1152"/>
                </a:lnTo>
                <a:lnTo>
                  <a:pt x="169" y="1152"/>
                </a:lnTo>
                <a:lnTo>
                  <a:pt x="215" y="1155"/>
                </a:lnTo>
                <a:lnTo>
                  <a:pt x="264" y="1157"/>
                </a:lnTo>
                <a:lnTo>
                  <a:pt x="313" y="1160"/>
                </a:lnTo>
                <a:lnTo>
                  <a:pt x="335" y="1162"/>
                </a:lnTo>
                <a:lnTo>
                  <a:pt x="355" y="1164"/>
                </a:lnTo>
                <a:lnTo>
                  <a:pt x="355" y="1164"/>
                </a:lnTo>
                <a:lnTo>
                  <a:pt x="393" y="1168"/>
                </a:lnTo>
                <a:lnTo>
                  <a:pt x="410" y="1170"/>
                </a:lnTo>
                <a:lnTo>
                  <a:pt x="427" y="1174"/>
                </a:lnTo>
                <a:lnTo>
                  <a:pt x="427" y="1174"/>
                </a:lnTo>
                <a:lnTo>
                  <a:pt x="430" y="1175"/>
                </a:lnTo>
                <a:lnTo>
                  <a:pt x="435" y="1177"/>
                </a:lnTo>
                <a:lnTo>
                  <a:pt x="439" y="1179"/>
                </a:lnTo>
                <a:lnTo>
                  <a:pt x="442" y="1180"/>
                </a:lnTo>
                <a:lnTo>
                  <a:pt x="442" y="1180"/>
                </a:lnTo>
                <a:lnTo>
                  <a:pt x="455" y="1183"/>
                </a:lnTo>
                <a:lnTo>
                  <a:pt x="467" y="1184"/>
                </a:lnTo>
                <a:lnTo>
                  <a:pt x="491" y="1186"/>
                </a:lnTo>
                <a:lnTo>
                  <a:pt x="516" y="1188"/>
                </a:lnTo>
                <a:lnTo>
                  <a:pt x="529" y="1191"/>
                </a:lnTo>
                <a:lnTo>
                  <a:pt x="541" y="1193"/>
                </a:lnTo>
                <a:lnTo>
                  <a:pt x="541" y="1193"/>
                </a:lnTo>
                <a:lnTo>
                  <a:pt x="616" y="1212"/>
                </a:lnTo>
                <a:lnTo>
                  <a:pt x="684" y="1231"/>
                </a:lnTo>
                <a:lnTo>
                  <a:pt x="684" y="1231"/>
                </a:lnTo>
                <a:lnTo>
                  <a:pt x="710" y="1240"/>
                </a:lnTo>
                <a:lnTo>
                  <a:pt x="723" y="1243"/>
                </a:lnTo>
                <a:lnTo>
                  <a:pt x="729" y="1243"/>
                </a:lnTo>
                <a:lnTo>
                  <a:pt x="736" y="1242"/>
                </a:lnTo>
                <a:lnTo>
                  <a:pt x="736" y="1242"/>
                </a:lnTo>
                <a:lnTo>
                  <a:pt x="725" y="1240"/>
                </a:lnTo>
                <a:lnTo>
                  <a:pt x="714" y="1236"/>
                </a:lnTo>
                <a:lnTo>
                  <a:pt x="695" y="1226"/>
                </a:lnTo>
                <a:lnTo>
                  <a:pt x="676" y="1216"/>
                </a:lnTo>
                <a:lnTo>
                  <a:pt x="667" y="1212"/>
                </a:lnTo>
                <a:lnTo>
                  <a:pt x="657" y="1209"/>
                </a:lnTo>
                <a:lnTo>
                  <a:pt x="657" y="1209"/>
                </a:lnTo>
                <a:close/>
                <a:moveTo>
                  <a:pt x="587" y="1164"/>
                </a:moveTo>
                <a:lnTo>
                  <a:pt x="587" y="1164"/>
                </a:lnTo>
                <a:lnTo>
                  <a:pt x="564" y="1155"/>
                </a:lnTo>
                <a:lnTo>
                  <a:pt x="541" y="1148"/>
                </a:lnTo>
                <a:lnTo>
                  <a:pt x="541" y="1148"/>
                </a:lnTo>
                <a:lnTo>
                  <a:pt x="545" y="1151"/>
                </a:lnTo>
                <a:lnTo>
                  <a:pt x="550" y="1154"/>
                </a:lnTo>
                <a:lnTo>
                  <a:pt x="563" y="1159"/>
                </a:lnTo>
                <a:lnTo>
                  <a:pt x="576" y="1162"/>
                </a:lnTo>
                <a:lnTo>
                  <a:pt x="587" y="1164"/>
                </a:lnTo>
                <a:lnTo>
                  <a:pt x="587" y="1164"/>
                </a:lnTo>
                <a:close/>
                <a:moveTo>
                  <a:pt x="474" y="1198"/>
                </a:moveTo>
                <a:lnTo>
                  <a:pt x="474" y="1198"/>
                </a:lnTo>
                <a:lnTo>
                  <a:pt x="439" y="1193"/>
                </a:lnTo>
                <a:lnTo>
                  <a:pt x="421" y="1190"/>
                </a:lnTo>
                <a:lnTo>
                  <a:pt x="402" y="1187"/>
                </a:lnTo>
                <a:lnTo>
                  <a:pt x="402" y="1187"/>
                </a:lnTo>
                <a:lnTo>
                  <a:pt x="370" y="1183"/>
                </a:lnTo>
                <a:lnTo>
                  <a:pt x="340" y="1178"/>
                </a:lnTo>
                <a:lnTo>
                  <a:pt x="309" y="1172"/>
                </a:lnTo>
                <a:lnTo>
                  <a:pt x="296" y="1170"/>
                </a:lnTo>
                <a:lnTo>
                  <a:pt x="281" y="1169"/>
                </a:lnTo>
                <a:lnTo>
                  <a:pt x="281" y="1169"/>
                </a:lnTo>
                <a:lnTo>
                  <a:pt x="199" y="1167"/>
                </a:lnTo>
                <a:lnTo>
                  <a:pt x="161" y="1166"/>
                </a:lnTo>
                <a:lnTo>
                  <a:pt x="142" y="1165"/>
                </a:lnTo>
                <a:lnTo>
                  <a:pt x="124" y="1163"/>
                </a:lnTo>
                <a:lnTo>
                  <a:pt x="124" y="1163"/>
                </a:lnTo>
                <a:lnTo>
                  <a:pt x="91" y="1159"/>
                </a:lnTo>
                <a:lnTo>
                  <a:pt x="91" y="1159"/>
                </a:lnTo>
                <a:lnTo>
                  <a:pt x="81" y="1157"/>
                </a:lnTo>
                <a:lnTo>
                  <a:pt x="71" y="1155"/>
                </a:lnTo>
                <a:lnTo>
                  <a:pt x="61" y="1153"/>
                </a:lnTo>
                <a:lnTo>
                  <a:pt x="57" y="1153"/>
                </a:lnTo>
                <a:lnTo>
                  <a:pt x="54" y="1153"/>
                </a:lnTo>
                <a:lnTo>
                  <a:pt x="54" y="1153"/>
                </a:lnTo>
                <a:lnTo>
                  <a:pt x="48" y="1156"/>
                </a:lnTo>
                <a:lnTo>
                  <a:pt x="43" y="1161"/>
                </a:lnTo>
                <a:lnTo>
                  <a:pt x="40" y="1167"/>
                </a:lnTo>
                <a:lnTo>
                  <a:pt x="36" y="1174"/>
                </a:lnTo>
                <a:lnTo>
                  <a:pt x="31" y="1188"/>
                </a:lnTo>
                <a:lnTo>
                  <a:pt x="29" y="1201"/>
                </a:lnTo>
                <a:lnTo>
                  <a:pt x="29" y="1201"/>
                </a:lnTo>
                <a:lnTo>
                  <a:pt x="39" y="1199"/>
                </a:lnTo>
                <a:lnTo>
                  <a:pt x="50" y="1198"/>
                </a:lnTo>
                <a:lnTo>
                  <a:pt x="73" y="1197"/>
                </a:lnTo>
                <a:lnTo>
                  <a:pt x="82" y="1196"/>
                </a:lnTo>
                <a:lnTo>
                  <a:pt x="92" y="1195"/>
                </a:lnTo>
                <a:lnTo>
                  <a:pt x="100" y="1192"/>
                </a:lnTo>
                <a:lnTo>
                  <a:pt x="103" y="1190"/>
                </a:lnTo>
                <a:lnTo>
                  <a:pt x="105" y="1187"/>
                </a:lnTo>
                <a:lnTo>
                  <a:pt x="105" y="1187"/>
                </a:lnTo>
                <a:lnTo>
                  <a:pt x="110" y="1192"/>
                </a:lnTo>
                <a:lnTo>
                  <a:pt x="118" y="1194"/>
                </a:lnTo>
                <a:lnTo>
                  <a:pt x="126" y="1195"/>
                </a:lnTo>
                <a:lnTo>
                  <a:pt x="135" y="1194"/>
                </a:lnTo>
                <a:lnTo>
                  <a:pt x="153" y="1192"/>
                </a:lnTo>
                <a:lnTo>
                  <a:pt x="162" y="1192"/>
                </a:lnTo>
                <a:lnTo>
                  <a:pt x="170" y="1191"/>
                </a:lnTo>
                <a:lnTo>
                  <a:pt x="170" y="1191"/>
                </a:lnTo>
                <a:lnTo>
                  <a:pt x="178" y="1192"/>
                </a:lnTo>
                <a:lnTo>
                  <a:pt x="185" y="1194"/>
                </a:lnTo>
                <a:lnTo>
                  <a:pt x="193" y="1195"/>
                </a:lnTo>
                <a:lnTo>
                  <a:pt x="201" y="1196"/>
                </a:lnTo>
                <a:lnTo>
                  <a:pt x="201" y="1196"/>
                </a:lnTo>
                <a:lnTo>
                  <a:pt x="275" y="1199"/>
                </a:lnTo>
                <a:lnTo>
                  <a:pt x="352" y="1200"/>
                </a:lnTo>
                <a:lnTo>
                  <a:pt x="352" y="1200"/>
                </a:lnTo>
                <a:lnTo>
                  <a:pt x="372" y="1200"/>
                </a:lnTo>
                <a:lnTo>
                  <a:pt x="392" y="1201"/>
                </a:lnTo>
                <a:lnTo>
                  <a:pt x="430" y="1205"/>
                </a:lnTo>
                <a:lnTo>
                  <a:pt x="469" y="1211"/>
                </a:lnTo>
                <a:lnTo>
                  <a:pt x="506" y="1217"/>
                </a:lnTo>
                <a:lnTo>
                  <a:pt x="580" y="1230"/>
                </a:lnTo>
                <a:lnTo>
                  <a:pt x="616" y="1236"/>
                </a:lnTo>
                <a:lnTo>
                  <a:pt x="651" y="1239"/>
                </a:lnTo>
                <a:lnTo>
                  <a:pt x="651" y="1239"/>
                </a:lnTo>
                <a:lnTo>
                  <a:pt x="610" y="1226"/>
                </a:lnTo>
                <a:lnTo>
                  <a:pt x="567" y="1214"/>
                </a:lnTo>
                <a:lnTo>
                  <a:pt x="521" y="1205"/>
                </a:lnTo>
                <a:lnTo>
                  <a:pt x="498" y="1201"/>
                </a:lnTo>
                <a:lnTo>
                  <a:pt x="474" y="1198"/>
                </a:lnTo>
                <a:lnTo>
                  <a:pt x="474" y="1198"/>
                </a:lnTo>
                <a:close/>
                <a:moveTo>
                  <a:pt x="770" y="1237"/>
                </a:moveTo>
                <a:lnTo>
                  <a:pt x="770" y="1237"/>
                </a:lnTo>
                <a:lnTo>
                  <a:pt x="798" y="1250"/>
                </a:lnTo>
                <a:lnTo>
                  <a:pt x="827" y="1262"/>
                </a:lnTo>
                <a:lnTo>
                  <a:pt x="854" y="1275"/>
                </a:lnTo>
                <a:lnTo>
                  <a:pt x="882" y="1285"/>
                </a:lnTo>
                <a:lnTo>
                  <a:pt x="882" y="1285"/>
                </a:lnTo>
                <a:lnTo>
                  <a:pt x="853" y="1269"/>
                </a:lnTo>
                <a:lnTo>
                  <a:pt x="824" y="1255"/>
                </a:lnTo>
                <a:lnTo>
                  <a:pt x="794" y="1241"/>
                </a:lnTo>
                <a:lnTo>
                  <a:pt x="764" y="1228"/>
                </a:lnTo>
                <a:lnTo>
                  <a:pt x="733" y="1216"/>
                </a:lnTo>
                <a:lnTo>
                  <a:pt x="702" y="1205"/>
                </a:lnTo>
                <a:lnTo>
                  <a:pt x="636" y="1182"/>
                </a:lnTo>
                <a:lnTo>
                  <a:pt x="636" y="1182"/>
                </a:lnTo>
                <a:lnTo>
                  <a:pt x="669" y="1197"/>
                </a:lnTo>
                <a:lnTo>
                  <a:pt x="702" y="1212"/>
                </a:lnTo>
                <a:lnTo>
                  <a:pt x="720" y="1220"/>
                </a:lnTo>
                <a:lnTo>
                  <a:pt x="736" y="1227"/>
                </a:lnTo>
                <a:lnTo>
                  <a:pt x="753" y="1232"/>
                </a:lnTo>
                <a:lnTo>
                  <a:pt x="770" y="1237"/>
                </a:lnTo>
                <a:lnTo>
                  <a:pt x="770" y="1237"/>
                </a:lnTo>
                <a:close/>
                <a:moveTo>
                  <a:pt x="552" y="1239"/>
                </a:moveTo>
                <a:lnTo>
                  <a:pt x="552" y="1239"/>
                </a:lnTo>
                <a:lnTo>
                  <a:pt x="516" y="1233"/>
                </a:lnTo>
                <a:lnTo>
                  <a:pt x="480" y="1226"/>
                </a:lnTo>
                <a:lnTo>
                  <a:pt x="480" y="1226"/>
                </a:lnTo>
                <a:lnTo>
                  <a:pt x="441" y="1221"/>
                </a:lnTo>
                <a:lnTo>
                  <a:pt x="399" y="1216"/>
                </a:lnTo>
                <a:lnTo>
                  <a:pt x="358" y="1213"/>
                </a:lnTo>
                <a:lnTo>
                  <a:pt x="314" y="1211"/>
                </a:lnTo>
                <a:lnTo>
                  <a:pt x="230" y="1209"/>
                </a:lnTo>
                <a:lnTo>
                  <a:pt x="156" y="1207"/>
                </a:lnTo>
                <a:lnTo>
                  <a:pt x="156" y="1207"/>
                </a:lnTo>
                <a:lnTo>
                  <a:pt x="151" y="1211"/>
                </a:lnTo>
                <a:lnTo>
                  <a:pt x="146" y="1216"/>
                </a:lnTo>
                <a:lnTo>
                  <a:pt x="142" y="1222"/>
                </a:lnTo>
                <a:lnTo>
                  <a:pt x="138" y="1228"/>
                </a:lnTo>
                <a:lnTo>
                  <a:pt x="132" y="1241"/>
                </a:lnTo>
                <a:lnTo>
                  <a:pt x="127" y="1256"/>
                </a:lnTo>
                <a:lnTo>
                  <a:pt x="118" y="1286"/>
                </a:lnTo>
                <a:lnTo>
                  <a:pt x="112" y="1300"/>
                </a:lnTo>
                <a:lnTo>
                  <a:pt x="109" y="1307"/>
                </a:lnTo>
                <a:lnTo>
                  <a:pt x="105" y="1314"/>
                </a:lnTo>
                <a:lnTo>
                  <a:pt x="105" y="1314"/>
                </a:lnTo>
                <a:lnTo>
                  <a:pt x="132" y="1305"/>
                </a:lnTo>
                <a:lnTo>
                  <a:pt x="160" y="1296"/>
                </a:lnTo>
                <a:lnTo>
                  <a:pt x="190" y="1288"/>
                </a:lnTo>
                <a:lnTo>
                  <a:pt x="219" y="1281"/>
                </a:lnTo>
                <a:lnTo>
                  <a:pt x="252" y="1274"/>
                </a:lnTo>
                <a:lnTo>
                  <a:pt x="284" y="1268"/>
                </a:lnTo>
                <a:lnTo>
                  <a:pt x="317" y="1263"/>
                </a:lnTo>
                <a:lnTo>
                  <a:pt x="350" y="1260"/>
                </a:lnTo>
                <a:lnTo>
                  <a:pt x="350" y="1260"/>
                </a:lnTo>
                <a:lnTo>
                  <a:pt x="379" y="1258"/>
                </a:lnTo>
                <a:lnTo>
                  <a:pt x="407" y="1257"/>
                </a:lnTo>
                <a:lnTo>
                  <a:pt x="464" y="1257"/>
                </a:lnTo>
                <a:lnTo>
                  <a:pt x="520" y="1258"/>
                </a:lnTo>
                <a:lnTo>
                  <a:pt x="575" y="1261"/>
                </a:lnTo>
                <a:lnTo>
                  <a:pt x="630" y="1267"/>
                </a:lnTo>
                <a:lnTo>
                  <a:pt x="682" y="1272"/>
                </a:lnTo>
                <a:lnTo>
                  <a:pt x="781" y="1284"/>
                </a:lnTo>
                <a:lnTo>
                  <a:pt x="781" y="1284"/>
                </a:lnTo>
                <a:lnTo>
                  <a:pt x="752" y="1275"/>
                </a:lnTo>
                <a:lnTo>
                  <a:pt x="723" y="1269"/>
                </a:lnTo>
                <a:lnTo>
                  <a:pt x="666" y="1257"/>
                </a:lnTo>
                <a:lnTo>
                  <a:pt x="609" y="1247"/>
                </a:lnTo>
                <a:lnTo>
                  <a:pt x="552" y="1239"/>
                </a:lnTo>
                <a:lnTo>
                  <a:pt x="552" y="1239"/>
                </a:lnTo>
                <a:close/>
                <a:moveTo>
                  <a:pt x="116" y="1207"/>
                </a:moveTo>
                <a:lnTo>
                  <a:pt x="116" y="1207"/>
                </a:lnTo>
                <a:lnTo>
                  <a:pt x="110" y="1211"/>
                </a:lnTo>
                <a:lnTo>
                  <a:pt x="105" y="1216"/>
                </a:lnTo>
                <a:lnTo>
                  <a:pt x="96" y="1227"/>
                </a:lnTo>
                <a:lnTo>
                  <a:pt x="89" y="1239"/>
                </a:lnTo>
                <a:lnTo>
                  <a:pt x="80" y="1253"/>
                </a:lnTo>
                <a:lnTo>
                  <a:pt x="80" y="1253"/>
                </a:lnTo>
                <a:lnTo>
                  <a:pt x="70" y="1271"/>
                </a:lnTo>
                <a:lnTo>
                  <a:pt x="59" y="1289"/>
                </a:lnTo>
                <a:lnTo>
                  <a:pt x="59" y="1289"/>
                </a:lnTo>
                <a:lnTo>
                  <a:pt x="44" y="1316"/>
                </a:lnTo>
                <a:lnTo>
                  <a:pt x="37" y="1329"/>
                </a:lnTo>
                <a:lnTo>
                  <a:pt x="32" y="1342"/>
                </a:lnTo>
                <a:lnTo>
                  <a:pt x="27" y="1354"/>
                </a:lnTo>
                <a:lnTo>
                  <a:pt x="24" y="1368"/>
                </a:lnTo>
                <a:lnTo>
                  <a:pt x="21" y="1382"/>
                </a:lnTo>
                <a:lnTo>
                  <a:pt x="21" y="1397"/>
                </a:lnTo>
                <a:lnTo>
                  <a:pt x="21" y="1397"/>
                </a:lnTo>
                <a:lnTo>
                  <a:pt x="35" y="1403"/>
                </a:lnTo>
                <a:lnTo>
                  <a:pt x="49" y="1406"/>
                </a:lnTo>
                <a:lnTo>
                  <a:pt x="64" y="1409"/>
                </a:lnTo>
                <a:lnTo>
                  <a:pt x="79" y="1411"/>
                </a:lnTo>
                <a:lnTo>
                  <a:pt x="94" y="1412"/>
                </a:lnTo>
                <a:lnTo>
                  <a:pt x="109" y="1412"/>
                </a:lnTo>
                <a:lnTo>
                  <a:pt x="140" y="1412"/>
                </a:lnTo>
                <a:lnTo>
                  <a:pt x="171" y="1410"/>
                </a:lnTo>
                <a:lnTo>
                  <a:pt x="201" y="1407"/>
                </a:lnTo>
                <a:lnTo>
                  <a:pt x="230" y="1405"/>
                </a:lnTo>
                <a:lnTo>
                  <a:pt x="258" y="1404"/>
                </a:lnTo>
                <a:lnTo>
                  <a:pt x="258" y="1404"/>
                </a:lnTo>
                <a:lnTo>
                  <a:pt x="289" y="1404"/>
                </a:lnTo>
                <a:lnTo>
                  <a:pt x="321" y="1402"/>
                </a:lnTo>
                <a:lnTo>
                  <a:pt x="352" y="1399"/>
                </a:lnTo>
                <a:lnTo>
                  <a:pt x="384" y="1396"/>
                </a:lnTo>
                <a:lnTo>
                  <a:pt x="448" y="1389"/>
                </a:lnTo>
                <a:lnTo>
                  <a:pt x="511" y="1383"/>
                </a:lnTo>
                <a:lnTo>
                  <a:pt x="511" y="1383"/>
                </a:lnTo>
                <a:lnTo>
                  <a:pt x="577" y="1377"/>
                </a:lnTo>
                <a:lnTo>
                  <a:pt x="610" y="1374"/>
                </a:lnTo>
                <a:lnTo>
                  <a:pt x="641" y="1373"/>
                </a:lnTo>
                <a:lnTo>
                  <a:pt x="641" y="1373"/>
                </a:lnTo>
                <a:lnTo>
                  <a:pt x="667" y="1366"/>
                </a:lnTo>
                <a:lnTo>
                  <a:pt x="693" y="1362"/>
                </a:lnTo>
                <a:lnTo>
                  <a:pt x="720" y="1359"/>
                </a:lnTo>
                <a:lnTo>
                  <a:pt x="746" y="1357"/>
                </a:lnTo>
                <a:lnTo>
                  <a:pt x="801" y="1354"/>
                </a:lnTo>
                <a:lnTo>
                  <a:pt x="853" y="1352"/>
                </a:lnTo>
                <a:lnTo>
                  <a:pt x="853" y="1352"/>
                </a:lnTo>
                <a:lnTo>
                  <a:pt x="850" y="1341"/>
                </a:lnTo>
                <a:lnTo>
                  <a:pt x="846" y="1330"/>
                </a:lnTo>
                <a:lnTo>
                  <a:pt x="846" y="1330"/>
                </a:lnTo>
                <a:lnTo>
                  <a:pt x="773" y="1334"/>
                </a:lnTo>
                <a:lnTo>
                  <a:pt x="701" y="1338"/>
                </a:lnTo>
                <a:lnTo>
                  <a:pt x="666" y="1341"/>
                </a:lnTo>
                <a:lnTo>
                  <a:pt x="632" y="1344"/>
                </a:lnTo>
                <a:lnTo>
                  <a:pt x="597" y="1348"/>
                </a:lnTo>
                <a:lnTo>
                  <a:pt x="563" y="1352"/>
                </a:lnTo>
                <a:lnTo>
                  <a:pt x="563" y="1352"/>
                </a:lnTo>
                <a:lnTo>
                  <a:pt x="551" y="1356"/>
                </a:lnTo>
                <a:lnTo>
                  <a:pt x="541" y="1358"/>
                </a:lnTo>
                <a:lnTo>
                  <a:pt x="529" y="1360"/>
                </a:lnTo>
                <a:lnTo>
                  <a:pt x="517" y="1362"/>
                </a:lnTo>
                <a:lnTo>
                  <a:pt x="517" y="1362"/>
                </a:lnTo>
                <a:lnTo>
                  <a:pt x="513" y="1361"/>
                </a:lnTo>
                <a:lnTo>
                  <a:pt x="508" y="1361"/>
                </a:lnTo>
                <a:lnTo>
                  <a:pt x="502" y="1360"/>
                </a:lnTo>
                <a:lnTo>
                  <a:pt x="498" y="1360"/>
                </a:lnTo>
                <a:lnTo>
                  <a:pt x="498" y="1360"/>
                </a:lnTo>
                <a:lnTo>
                  <a:pt x="469" y="1363"/>
                </a:lnTo>
                <a:lnTo>
                  <a:pt x="439" y="1368"/>
                </a:lnTo>
                <a:lnTo>
                  <a:pt x="379" y="1378"/>
                </a:lnTo>
                <a:lnTo>
                  <a:pt x="348" y="1382"/>
                </a:lnTo>
                <a:lnTo>
                  <a:pt x="317" y="1386"/>
                </a:lnTo>
                <a:lnTo>
                  <a:pt x="287" y="1388"/>
                </a:lnTo>
                <a:lnTo>
                  <a:pt x="256" y="1389"/>
                </a:lnTo>
                <a:lnTo>
                  <a:pt x="256" y="1389"/>
                </a:lnTo>
                <a:lnTo>
                  <a:pt x="272" y="1383"/>
                </a:lnTo>
                <a:lnTo>
                  <a:pt x="287" y="1379"/>
                </a:lnTo>
                <a:lnTo>
                  <a:pt x="303" y="1377"/>
                </a:lnTo>
                <a:lnTo>
                  <a:pt x="319" y="1375"/>
                </a:lnTo>
                <a:lnTo>
                  <a:pt x="352" y="1372"/>
                </a:lnTo>
                <a:lnTo>
                  <a:pt x="368" y="1369"/>
                </a:lnTo>
                <a:lnTo>
                  <a:pt x="384" y="1367"/>
                </a:lnTo>
                <a:lnTo>
                  <a:pt x="384" y="1367"/>
                </a:lnTo>
                <a:lnTo>
                  <a:pt x="422" y="1359"/>
                </a:lnTo>
                <a:lnTo>
                  <a:pt x="459" y="1351"/>
                </a:lnTo>
                <a:lnTo>
                  <a:pt x="498" y="1345"/>
                </a:lnTo>
                <a:lnTo>
                  <a:pt x="516" y="1343"/>
                </a:lnTo>
                <a:lnTo>
                  <a:pt x="535" y="1342"/>
                </a:lnTo>
                <a:lnTo>
                  <a:pt x="535" y="1342"/>
                </a:lnTo>
                <a:lnTo>
                  <a:pt x="489" y="1342"/>
                </a:lnTo>
                <a:lnTo>
                  <a:pt x="440" y="1342"/>
                </a:lnTo>
                <a:lnTo>
                  <a:pt x="389" y="1344"/>
                </a:lnTo>
                <a:lnTo>
                  <a:pt x="362" y="1346"/>
                </a:lnTo>
                <a:lnTo>
                  <a:pt x="334" y="1349"/>
                </a:lnTo>
                <a:lnTo>
                  <a:pt x="334" y="1349"/>
                </a:lnTo>
                <a:lnTo>
                  <a:pt x="309" y="1351"/>
                </a:lnTo>
                <a:lnTo>
                  <a:pt x="285" y="1352"/>
                </a:lnTo>
                <a:lnTo>
                  <a:pt x="285" y="1352"/>
                </a:lnTo>
                <a:lnTo>
                  <a:pt x="258" y="1357"/>
                </a:lnTo>
                <a:lnTo>
                  <a:pt x="232" y="1361"/>
                </a:lnTo>
                <a:lnTo>
                  <a:pt x="208" y="1364"/>
                </a:lnTo>
                <a:lnTo>
                  <a:pt x="195" y="1365"/>
                </a:lnTo>
                <a:lnTo>
                  <a:pt x="183" y="1365"/>
                </a:lnTo>
                <a:lnTo>
                  <a:pt x="183" y="1365"/>
                </a:lnTo>
                <a:lnTo>
                  <a:pt x="165" y="1364"/>
                </a:lnTo>
                <a:lnTo>
                  <a:pt x="147" y="1363"/>
                </a:lnTo>
                <a:lnTo>
                  <a:pt x="130" y="1362"/>
                </a:lnTo>
                <a:lnTo>
                  <a:pt x="112" y="1363"/>
                </a:lnTo>
                <a:lnTo>
                  <a:pt x="112" y="1363"/>
                </a:lnTo>
                <a:lnTo>
                  <a:pt x="105" y="1365"/>
                </a:lnTo>
                <a:lnTo>
                  <a:pt x="97" y="1367"/>
                </a:lnTo>
                <a:lnTo>
                  <a:pt x="91" y="1369"/>
                </a:lnTo>
                <a:lnTo>
                  <a:pt x="87" y="1369"/>
                </a:lnTo>
                <a:lnTo>
                  <a:pt x="84" y="1368"/>
                </a:lnTo>
                <a:lnTo>
                  <a:pt x="84" y="1368"/>
                </a:lnTo>
                <a:lnTo>
                  <a:pt x="82" y="1365"/>
                </a:lnTo>
                <a:lnTo>
                  <a:pt x="82" y="1362"/>
                </a:lnTo>
                <a:lnTo>
                  <a:pt x="82" y="1356"/>
                </a:lnTo>
                <a:lnTo>
                  <a:pt x="86" y="1350"/>
                </a:lnTo>
                <a:lnTo>
                  <a:pt x="89" y="1346"/>
                </a:lnTo>
                <a:lnTo>
                  <a:pt x="89" y="1346"/>
                </a:lnTo>
                <a:lnTo>
                  <a:pt x="88" y="1337"/>
                </a:lnTo>
                <a:lnTo>
                  <a:pt x="87" y="1328"/>
                </a:lnTo>
                <a:lnTo>
                  <a:pt x="88" y="1320"/>
                </a:lnTo>
                <a:lnTo>
                  <a:pt x="89" y="1315"/>
                </a:lnTo>
                <a:lnTo>
                  <a:pt x="89" y="1315"/>
                </a:lnTo>
                <a:lnTo>
                  <a:pt x="99" y="1293"/>
                </a:lnTo>
                <a:lnTo>
                  <a:pt x="110" y="1269"/>
                </a:lnTo>
                <a:lnTo>
                  <a:pt x="121" y="1243"/>
                </a:lnTo>
                <a:lnTo>
                  <a:pt x="125" y="1230"/>
                </a:lnTo>
                <a:lnTo>
                  <a:pt x="128" y="1217"/>
                </a:lnTo>
                <a:lnTo>
                  <a:pt x="128" y="1217"/>
                </a:lnTo>
                <a:lnTo>
                  <a:pt x="132" y="1215"/>
                </a:lnTo>
                <a:lnTo>
                  <a:pt x="137" y="1212"/>
                </a:lnTo>
                <a:lnTo>
                  <a:pt x="138" y="1210"/>
                </a:lnTo>
                <a:lnTo>
                  <a:pt x="139" y="1209"/>
                </a:lnTo>
                <a:lnTo>
                  <a:pt x="139" y="1208"/>
                </a:lnTo>
                <a:lnTo>
                  <a:pt x="137" y="1207"/>
                </a:lnTo>
                <a:lnTo>
                  <a:pt x="137" y="1207"/>
                </a:lnTo>
                <a:lnTo>
                  <a:pt x="126" y="1208"/>
                </a:lnTo>
                <a:lnTo>
                  <a:pt x="116" y="1207"/>
                </a:lnTo>
                <a:lnTo>
                  <a:pt x="116" y="1207"/>
                </a:lnTo>
                <a:close/>
                <a:moveTo>
                  <a:pt x="380" y="1271"/>
                </a:moveTo>
                <a:lnTo>
                  <a:pt x="380" y="1271"/>
                </a:lnTo>
                <a:lnTo>
                  <a:pt x="379" y="1271"/>
                </a:lnTo>
                <a:lnTo>
                  <a:pt x="379" y="1273"/>
                </a:lnTo>
                <a:lnTo>
                  <a:pt x="378" y="1274"/>
                </a:lnTo>
                <a:lnTo>
                  <a:pt x="377" y="1274"/>
                </a:lnTo>
                <a:lnTo>
                  <a:pt x="377" y="1274"/>
                </a:lnTo>
                <a:lnTo>
                  <a:pt x="361" y="1275"/>
                </a:lnTo>
                <a:lnTo>
                  <a:pt x="345" y="1276"/>
                </a:lnTo>
                <a:lnTo>
                  <a:pt x="311" y="1280"/>
                </a:lnTo>
                <a:lnTo>
                  <a:pt x="275" y="1285"/>
                </a:lnTo>
                <a:lnTo>
                  <a:pt x="240" y="1290"/>
                </a:lnTo>
                <a:lnTo>
                  <a:pt x="240" y="1290"/>
                </a:lnTo>
                <a:lnTo>
                  <a:pt x="206" y="1297"/>
                </a:lnTo>
                <a:lnTo>
                  <a:pt x="171" y="1306"/>
                </a:lnTo>
                <a:lnTo>
                  <a:pt x="155" y="1312"/>
                </a:lnTo>
                <a:lnTo>
                  <a:pt x="139" y="1317"/>
                </a:lnTo>
                <a:lnTo>
                  <a:pt x="123" y="1324"/>
                </a:lnTo>
                <a:lnTo>
                  <a:pt x="108" y="1331"/>
                </a:lnTo>
                <a:lnTo>
                  <a:pt x="108" y="1331"/>
                </a:lnTo>
                <a:lnTo>
                  <a:pt x="120" y="1331"/>
                </a:lnTo>
                <a:lnTo>
                  <a:pt x="132" y="1330"/>
                </a:lnTo>
                <a:lnTo>
                  <a:pt x="142" y="1329"/>
                </a:lnTo>
                <a:lnTo>
                  <a:pt x="148" y="1330"/>
                </a:lnTo>
                <a:lnTo>
                  <a:pt x="153" y="1331"/>
                </a:lnTo>
                <a:lnTo>
                  <a:pt x="153" y="1331"/>
                </a:lnTo>
                <a:lnTo>
                  <a:pt x="146" y="1334"/>
                </a:lnTo>
                <a:lnTo>
                  <a:pt x="138" y="1336"/>
                </a:lnTo>
                <a:lnTo>
                  <a:pt x="122" y="1337"/>
                </a:lnTo>
                <a:lnTo>
                  <a:pt x="115" y="1338"/>
                </a:lnTo>
                <a:lnTo>
                  <a:pt x="109" y="1342"/>
                </a:lnTo>
                <a:lnTo>
                  <a:pt x="106" y="1343"/>
                </a:lnTo>
                <a:lnTo>
                  <a:pt x="104" y="1345"/>
                </a:lnTo>
                <a:lnTo>
                  <a:pt x="103" y="1348"/>
                </a:lnTo>
                <a:lnTo>
                  <a:pt x="102" y="1351"/>
                </a:lnTo>
                <a:lnTo>
                  <a:pt x="102" y="1351"/>
                </a:lnTo>
                <a:lnTo>
                  <a:pt x="155" y="1349"/>
                </a:lnTo>
                <a:lnTo>
                  <a:pt x="211" y="1346"/>
                </a:lnTo>
                <a:lnTo>
                  <a:pt x="322" y="1336"/>
                </a:lnTo>
                <a:lnTo>
                  <a:pt x="377" y="1332"/>
                </a:lnTo>
                <a:lnTo>
                  <a:pt x="431" y="1329"/>
                </a:lnTo>
                <a:lnTo>
                  <a:pt x="485" y="1327"/>
                </a:lnTo>
                <a:lnTo>
                  <a:pt x="536" y="1326"/>
                </a:lnTo>
                <a:lnTo>
                  <a:pt x="536" y="1326"/>
                </a:lnTo>
                <a:lnTo>
                  <a:pt x="616" y="1327"/>
                </a:lnTo>
                <a:lnTo>
                  <a:pt x="685" y="1324"/>
                </a:lnTo>
                <a:lnTo>
                  <a:pt x="754" y="1320"/>
                </a:lnTo>
                <a:lnTo>
                  <a:pt x="827" y="1314"/>
                </a:lnTo>
                <a:lnTo>
                  <a:pt x="827" y="1314"/>
                </a:lnTo>
                <a:lnTo>
                  <a:pt x="791" y="1311"/>
                </a:lnTo>
                <a:lnTo>
                  <a:pt x="754" y="1307"/>
                </a:lnTo>
                <a:lnTo>
                  <a:pt x="713" y="1303"/>
                </a:lnTo>
                <a:lnTo>
                  <a:pt x="692" y="1302"/>
                </a:lnTo>
                <a:lnTo>
                  <a:pt x="668" y="1301"/>
                </a:lnTo>
                <a:lnTo>
                  <a:pt x="668" y="1301"/>
                </a:lnTo>
                <a:lnTo>
                  <a:pt x="677" y="1298"/>
                </a:lnTo>
                <a:lnTo>
                  <a:pt x="687" y="1294"/>
                </a:lnTo>
                <a:lnTo>
                  <a:pt x="698" y="1293"/>
                </a:lnTo>
                <a:lnTo>
                  <a:pt x="702" y="1293"/>
                </a:lnTo>
                <a:lnTo>
                  <a:pt x="708" y="1294"/>
                </a:lnTo>
                <a:lnTo>
                  <a:pt x="708" y="1294"/>
                </a:lnTo>
                <a:lnTo>
                  <a:pt x="686" y="1288"/>
                </a:lnTo>
                <a:lnTo>
                  <a:pt x="665" y="1284"/>
                </a:lnTo>
                <a:lnTo>
                  <a:pt x="642" y="1281"/>
                </a:lnTo>
                <a:lnTo>
                  <a:pt x="621" y="1277"/>
                </a:lnTo>
                <a:lnTo>
                  <a:pt x="600" y="1275"/>
                </a:lnTo>
                <a:lnTo>
                  <a:pt x="578" y="1274"/>
                </a:lnTo>
                <a:lnTo>
                  <a:pt x="536" y="1273"/>
                </a:lnTo>
                <a:lnTo>
                  <a:pt x="455" y="1273"/>
                </a:lnTo>
                <a:lnTo>
                  <a:pt x="417" y="1273"/>
                </a:lnTo>
                <a:lnTo>
                  <a:pt x="380" y="1271"/>
                </a:lnTo>
                <a:lnTo>
                  <a:pt x="380" y="1271"/>
                </a:lnTo>
                <a:close/>
                <a:moveTo>
                  <a:pt x="789" y="1299"/>
                </a:moveTo>
                <a:lnTo>
                  <a:pt x="789" y="1299"/>
                </a:lnTo>
                <a:lnTo>
                  <a:pt x="766" y="1296"/>
                </a:lnTo>
                <a:lnTo>
                  <a:pt x="754" y="1294"/>
                </a:lnTo>
                <a:lnTo>
                  <a:pt x="748" y="1294"/>
                </a:lnTo>
                <a:lnTo>
                  <a:pt x="743" y="1296"/>
                </a:lnTo>
                <a:lnTo>
                  <a:pt x="743" y="1296"/>
                </a:lnTo>
                <a:lnTo>
                  <a:pt x="769" y="1299"/>
                </a:lnTo>
                <a:lnTo>
                  <a:pt x="781" y="1300"/>
                </a:lnTo>
                <a:lnTo>
                  <a:pt x="786" y="1300"/>
                </a:lnTo>
                <a:lnTo>
                  <a:pt x="789" y="1299"/>
                </a:lnTo>
                <a:lnTo>
                  <a:pt x="789" y="1299"/>
                </a:lnTo>
                <a:close/>
                <a:moveTo>
                  <a:pt x="926" y="1341"/>
                </a:moveTo>
                <a:lnTo>
                  <a:pt x="926" y="1341"/>
                </a:lnTo>
                <a:lnTo>
                  <a:pt x="922" y="1341"/>
                </a:lnTo>
                <a:lnTo>
                  <a:pt x="917" y="1341"/>
                </a:lnTo>
                <a:lnTo>
                  <a:pt x="914" y="1341"/>
                </a:lnTo>
                <a:lnTo>
                  <a:pt x="914" y="1342"/>
                </a:lnTo>
                <a:lnTo>
                  <a:pt x="915" y="1344"/>
                </a:lnTo>
                <a:lnTo>
                  <a:pt x="915" y="1344"/>
                </a:lnTo>
                <a:lnTo>
                  <a:pt x="890" y="1337"/>
                </a:lnTo>
                <a:lnTo>
                  <a:pt x="862" y="1330"/>
                </a:lnTo>
                <a:lnTo>
                  <a:pt x="862" y="1330"/>
                </a:lnTo>
                <a:lnTo>
                  <a:pt x="862" y="1335"/>
                </a:lnTo>
                <a:lnTo>
                  <a:pt x="863" y="1339"/>
                </a:lnTo>
                <a:lnTo>
                  <a:pt x="864" y="1343"/>
                </a:lnTo>
                <a:lnTo>
                  <a:pt x="867" y="1346"/>
                </a:lnTo>
                <a:lnTo>
                  <a:pt x="873" y="1351"/>
                </a:lnTo>
                <a:lnTo>
                  <a:pt x="875" y="1354"/>
                </a:lnTo>
                <a:lnTo>
                  <a:pt x="877" y="1358"/>
                </a:lnTo>
                <a:lnTo>
                  <a:pt x="877" y="1358"/>
                </a:lnTo>
                <a:lnTo>
                  <a:pt x="909" y="1362"/>
                </a:lnTo>
                <a:lnTo>
                  <a:pt x="925" y="1363"/>
                </a:lnTo>
                <a:lnTo>
                  <a:pt x="941" y="1362"/>
                </a:lnTo>
                <a:lnTo>
                  <a:pt x="955" y="1360"/>
                </a:lnTo>
                <a:lnTo>
                  <a:pt x="963" y="1358"/>
                </a:lnTo>
                <a:lnTo>
                  <a:pt x="969" y="1356"/>
                </a:lnTo>
                <a:lnTo>
                  <a:pt x="974" y="1352"/>
                </a:lnTo>
                <a:lnTo>
                  <a:pt x="981" y="1348"/>
                </a:lnTo>
                <a:lnTo>
                  <a:pt x="986" y="1344"/>
                </a:lnTo>
                <a:lnTo>
                  <a:pt x="990" y="1338"/>
                </a:lnTo>
                <a:lnTo>
                  <a:pt x="990" y="1338"/>
                </a:lnTo>
                <a:lnTo>
                  <a:pt x="989" y="1333"/>
                </a:lnTo>
                <a:lnTo>
                  <a:pt x="986" y="1329"/>
                </a:lnTo>
                <a:lnTo>
                  <a:pt x="978" y="1317"/>
                </a:lnTo>
                <a:lnTo>
                  <a:pt x="978" y="1317"/>
                </a:lnTo>
                <a:lnTo>
                  <a:pt x="971" y="1319"/>
                </a:lnTo>
                <a:lnTo>
                  <a:pt x="966" y="1322"/>
                </a:lnTo>
                <a:lnTo>
                  <a:pt x="960" y="1326"/>
                </a:lnTo>
                <a:lnTo>
                  <a:pt x="956" y="1330"/>
                </a:lnTo>
                <a:lnTo>
                  <a:pt x="956" y="1330"/>
                </a:lnTo>
                <a:lnTo>
                  <a:pt x="954" y="1328"/>
                </a:lnTo>
                <a:lnTo>
                  <a:pt x="952" y="1328"/>
                </a:lnTo>
                <a:lnTo>
                  <a:pt x="948" y="1329"/>
                </a:lnTo>
                <a:lnTo>
                  <a:pt x="944" y="1331"/>
                </a:lnTo>
                <a:lnTo>
                  <a:pt x="936" y="1336"/>
                </a:lnTo>
                <a:lnTo>
                  <a:pt x="930" y="1338"/>
                </a:lnTo>
                <a:lnTo>
                  <a:pt x="926" y="1341"/>
                </a:lnTo>
                <a:lnTo>
                  <a:pt x="926" y="134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defTabSz="1219170"/>
            <a:endParaRPr lang="zh-CN" altLang="en-US" sz="320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45" name="组合 44"/>
          <p:cNvGrpSpPr/>
          <p:nvPr/>
        </p:nvGrpSpPr>
        <p:grpSpPr>
          <a:xfrm>
            <a:off x="571399" y="3586705"/>
            <a:ext cx="1047757" cy="1284816"/>
            <a:chOff x="2105026" y="2144713"/>
            <a:chExt cx="941388" cy="1106488"/>
          </a:xfrm>
        </p:grpSpPr>
        <p:sp>
          <p:nvSpPr>
            <p:cNvPr id="46" name="Freeform 167"/>
            <p:cNvSpPr>
              <a:spLocks noEditPoints="1"/>
            </p:cNvSpPr>
            <p:nvPr/>
          </p:nvSpPr>
          <p:spPr bwMode="auto">
            <a:xfrm>
              <a:off x="2139951" y="2506663"/>
              <a:ext cx="65088" cy="57150"/>
            </a:xfrm>
            <a:custGeom>
              <a:avLst/>
              <a:gdLst/>
              <a:ahLst/>
              <a:cxnLst>
                <a:cxn ang="0">
                  <a:pos x="11" y="13"/>
                </a:cxn>
                <a:cxn ang="0">
                  <a:pos x="16" y="14"/>
                </a:cxn>
                <a:cxn ang="0">
                  <a:pos x="20" y="12"/>
                </a:cxn>
                <a:cxn ang="0">
                  <a:pos x="28" y="3"/>
                </a:cxn>
                <a:cxn ang="0">
                  <a:pos x="36" y="1"/>
                </a:cxn>
                <a:cxn ang="0">
                  <a:pos x="54" y="1"/>
                </a:cxn>
                <a:cxn ang="0">
                  <a:pos x="70" y="3"/>
                </a:cxn>
                <a:cxn ang="0">
                  <a:pos x="86" y="10"/>
                </a:cxn>
                <a:cxn ang="0">
                  <a:pos x="101" y="18"/>
                </a:cxn>
                <a:cxn ang="0">
                  <a:pos x="112" y="28"/>
                </a:cxn>
                <a:cxn ang="0">
                  <a:pos x="121" y="41"/>
                </a:cxn>
                <a:cxn ang="0">
                  <a:pos x="124" y="55"/>
                </a:cxn>
                <a:cxn ang="0">
                  <a:pos x="124" y="62"/>
                </a:cxn>
                <a:cxn ang="0">
                  <a:pos x="120" y="75"/>
                </a:cxn>
                <a:cxn ang="0">
                  <a:pos x="110" y="86"/>
                </a:cxn>
                <a:cxn ang="0">
                  <a:pos x="97" y="96"/>
                </a:cxn>
                <a:cxn ang="0">
                  <a:pos x="81" y="103"/>
                </a:cxn>
                <a:cxn ang="0">
                  <a:pos x="64" y="107"/>
                </a:cxn>
                <a:cxn ang="0">
                  <a:pos x="47" y="107"/>
                </a:cxn>
                <a:cxn ang="0">
                  <a:pos x="32" y="103"/>
                </a:cxn>
                <a:cxn ang="0">
                  <a:pos x="18" y="94"/>
                </a:cxn>
                <a:cxn ang="0">
                  <a:pos x="11" y="83"/>
                </a:cxn>
                <a:cxn ang="0">
                  <a:pos x="2" y="64"/>
                </a:cxn>
                <a:cxn ang="0">
                  <a:pos x="1" y="45"/>
                </a:cxn>
                <a:cxn ang="0">
                  <a:pos x="6" y="23"/>
                </a:cxn>
                <a:cxn ang="0">
                  <a:pos x="11" y="13"/>
                </a:cxn>
                <a:cxn ang="0">
                  <a:pos x="58" y="87"/>
                </a:cxn>
                <a:cxn ang="0">
                  <a:pos x="74" y="83"/>
                </a:cxn>
                <a:cxn ang="0">
                  <a:pos x="85" y="75"/>
                </a:cxn>
                <a:cxn ang="0">
                  <a:pos x="91" y="64"/>
                </a:cxn>
                <a:cxn ang="0">
                  <a:pos x="92" y="52"/>
                </a:cxn>
                <a:cxn ang="0">
                  <a:pos x="88" y="42"/>
                </a:cxn>
                <a:cxn ang="0">
                  <a:pos x="79" y="32"/>
                </a:cxn>
                <a:cxn ang="0">
                  <a:pos x="66" y="27"/>
                </a:cxn>
                <a:cxn ang="0">
                  <a:pos x="50" y="27"/>
                </a:cxn>
                <a:cxn ang="0">
                  <a:pos x="43" y="30"/>
                </a:cxn>
                <a:cxn ang="0">
                  <a:pos x="33" y="37"/>
                </a:cxn>
                <a:cxn ang="0">
                  <a:pos x="28" y="46"/>
                </a:cxn>
                <a:cxn ang="0">
                  <a:pos x="27" y="57"/>
                </a:cxn>
                <a:cxn ang="0">
                  <a:pos x="30" y="66"/>
                </a:cxn>
                <a:cxn ang="0">
                  <a:pos x="35" y="75"/>
                </a:cxn>
                <a:cxn ang="0">
                  <a:pos x="43" y="82"/>
                </a:cxn>
                <a:cxn ang="0">
                  <a:pos x="52" y="86"/>
                </a:cxn>
                <a:cxn ang="0">
                  <a:pos x="58" y="87"/>
                </a:cxn>
              </a:cxnLst>
              <a:rect l="0" t="0" r="r" b="b"/>
              <a:pathLst>
                <a:path w="124" h="108">
                  <a:moveTo>
                    <a:pt x="11" y="13"/>
                  </a:moveTo>
                  <a:lnTo>
                    <a:pt x="11" y="13"/>
                  </a:lnTo>
                  <a:lnTo>
                    <a:pt x="13" y="14"/>
                  </a:lnTo>
                  <a:lnTo>
                    <a:pt x="16" y="14"/>
                  </a:lnTo>
                  <a:lnTo>
                    <a:pt x="18" y="13"/>
                  </a:lnTo>
                  <a:lnTo>
                    <a:pt x="20" y="12"/>
                  </a:lnTo>
                  <a:lnTo>
                    <a:pt x="25" y="7"/>
                  </a:lnTo>
                  <a:lnTo>
                    <a:pt x="28" y="3"/>
                  </a:lnTo>
                  <a:lnTo>
                    <a:pt x="28" y="3"/>
                  </a:lnTo>
                  <a:lnTo>
                    <a:pt x="36" y="1"/>
                  </a:lnTo>
                  <a:lnTo>
                    <a:pt x="45" y="0"/>
                  </a:lnTo>
                  <a:lnTo>
                    <a:pt x="54" y="1"/>
                  </a:lnTo>
                  <a:lnTo>
                    <a:pt x="61" y="2"/>
                  </a:lnTo>
                  <a:lnTo>
                    <a:pt x="70" y="3"/>
                  </a:lnTo>
                  <a:lnTo>
                    <a:pt x="78" y="6"/>
                  </a:lnTo>
                  <a:lnTo>
                    <a:pt x="86" y="10"/>
                  </a:lnTo>
                  <a:lnTo>
                    <a:pt x="93" y="13"/>
                  </a:lnTo>
                  <a:lnTo>
                    <a:pt x="101" y="18"/>
                  </a:lnTo>
                  <a:lnTo>
                    <a:pt x="107" y="22"/>
                  </a:lnTo>
                  <a:lnTo>
                    <a:pt x="112" y="28"/>
                  </a:lnTo>
                  <a:lnTo>
                    <a:pt x="117" y="34"/>
                  </a:lnTo>
                  <a:lnTo>
                    <a:pt x="121" y="41"/>
                  </a:lnTo>
                  <a:lnTo>
                    <a:pt x="123" y="47"/>
                  </a:lnTo>
                  <a:lnTo>
                    <a:pt x="124" y="55"/>
                  </a:lnTo>
                  <a:lnTo>
                    <a:pt x="124" y="62"/>
                  </a:lnTo>
                  <a:lnTo>
                    <a:pt x="124" y="62"/>
                  </a:lnTo>
                  <a:lnTo>
                    <a:pt x="122" y="68"/>
                  </a:lnTo>
                  <a:lnTo>
                    <a:pt x="120" y="75"/>
                  </a:lnTo>
                  <a:lnTo>
                    <a:pt x="116" y="80"/>
                  </a:lnTo>
                  <a:lnTo>
                    <a:pt x="110" y="86"/>
                  </a:lnTo>
                  <a:lnTo>
                    <a:pt x="104" y="91"/>
                  </a:lnTo>
                  <a:lnTo>
                    <a:pt x="97" y="96"/>
                  </a:lnTo>
                  <a:lnTo>
                    <a:pt x="90" y="100"/>
                  </a:lnTo>
                  <a:lnTo>
                    <a:pt x="81" y="103"/>
                  </a:lnTo>
                  <a:lnTo>
                    <a:pt x="73" y="106"/>
                  </a:lnTo>
                  <a:lnTo>
                    <a:pt x="64" y="107"/>
                  </a:lnTo>
                  <a:lnTo>
                    <a:pt x="56" y="108"/>
                  </a:lnTo>
                  <a:lnTo>
                    <a:pt x="47" y="107"/>
                  </a:lnTo>
                  <a:lnTo>
                    <a:pt x="40" y="106"/>
                  </a:lnTo>
                  <a:lnTo>
                    <a:pt x="32" y="103"/>
                  </a:lnTo>
                  <a:lnTo>
                    <a:pt x="25" y="100"/>
                  </a:lnTo>
                  <a:lnTo>
                    <a:pt x="18" y="94"/>
                  </a:lnTo>
                  <a:lnTo>
                    <a:pt x="18" y="94"/>
                  </a:lnTo>
                  <a:lnTo>
                    <a:pt x="11" y="83"/>
                  </a:lnTo>
                  <a:lnTo>
                    <a:pt x="5" y="74"/>
                  </a:lnTo>
                  <a:lnTo>
                    <a:pt x="2" y="64"/>
                  </a:lnTo>
                  <a:lnTo>
                    <a:pt x="0" y="55"/>
                  </a:lnTo>
                  <a:lnTo>
                    <a:pt x="1" y="45"/>
                  </a:lnTo>
                  <a:lnTo>
                    <a:pt x="3" y="34"/>
                  </a:lnTo>
                  <a:lnTo>
                    <a:pt x="6" y="23"/>
                  </a:lnTo>
                  <a:lnTo>
                    <a:pt x="11" y="13"/>
                  </a:lnTo>
                  <a:lnTo>
                    <a:pt x="11" y="13"/>
                  </a:lnTo>
                  <a:close/>
                  <a:moveTo>
                    <a:pt x="58" y="87"/>
                  </a:moveTo>
                  <a:lnTo>
                    <a:pt x="58" y="87"/>
                  </a:lnTo>
                  <a:lnTo>
                    <a:pt x="66" y="86"/>
                  </a:lnTo>
                  <a:lnTo>
                    <a:pt x="74" y="83"/>
                  </a:lnTo>
                  <a:lnTo>
                    <a:pt x="80" y="79"/>
                  </a:lnTo>
                  <a:lnTo>
                    <a:pt x="85" y="75"/>
                  </a:lnTo>
                  <a:lnTo>
                    <a:pt x="89" y="70"/>
                  </a:lnTo>
                  <a:lnTo>
                    <a:pt x="91" y="64"/>
                  </a:lnTo>
                  <a:lnTo>
                    <a:pt x="92" y="59"/>
                  </a:lnTo>
                  <a:lnTo>
                    <a:pt x="92" y="52"/>
                  </a:lnTo>
                  <a:lnTo>
                    <a:pt x="90" y="47"/>
                  </a:lnTo>
                  <a:lnTo>
                    <a:pt x="88" y="42"/>
                  </a:lnTo>
                  <a:lnTo>
                    <a:pt x="84" y="36"/>
                  </a:lnTo>
                  <a:lnTo>
                    <a:pt x="79" y="32"/>
                  </a:lnTo>
                  <a:lnTo>
                    <a:pt x="74" y="29"/>
                  </a:lnTo>
                  <a:lnTo>
                    <a:pt x="66" y="27"/>
                  </a:lnTo>
                  <a:lnTo>
                    <a:pt x="59" y="27"/>
                  </a:lnTo>
                  <a:lnTo>
                    <a:pt x="50" y="27"/>
                  </a:lnTo>
                  <a:lnTo>
                    <a:pt x="50" y="27"/>
                  </a:lnTo>
                  <a:lnTo>
                    <a:pt x="43" y="30"/>
                  </a:lnTo>
                  <a:lnTo>
                    <a:pt x="37" y="33"/>
                  </a:lnTo>
                  <a:lnTo>
                    <a:pt x="33" y="37"/>
                  </a:lnTo>
                  <a:lnTo>
                    <a:pt x="30" y="42"/>
                  </a:lnTo>
                  <a:lnTo>
                    <a:pt x="28" y="46"/>
                  </a:lnTo>
                  <a:lnTo>
                    <a:pt x="27" y="51"/>
                  </a:lnTo>
                  <a:lnTo>
                    <a:pt x="27" y="57"/>
                  </a:lnTo>
                  <a:lnTo>
                    <a:pt x="28" y="62"/>
                  </a:lnTo>
                  <a:lnTo>
                    <a:pt x="30" y="66"/>
                  </a:lnTo>
                  <a:lnTo>
                    <a:pt x="32" y="71"/>
                  </a:lnTo>
                  <a:lnTo>
                    <a:pt x="35" y="75"/>
                  </a:lnTo>
                  <a:lnTo>
                    <a:pt x="39" y="79"/>
                  </a:lnTo>
                  <a:lnTo>
                    <a:pt x="43" y="82"/>
                  </a:lnTo>
                  <a:lnTo>
                    <a:pt x="48" y="85"/>
                  </a:lnTo>
                  <a:lnTo>
                    <a:pt x="52" y="86"/>
                  </a:lnTo>
                  <a:lnTo>
                    <a:pt x="58" y="87"/>
                  </a:lnTo>
                  <a:lnTo>
                    <a:pt x="58" y="8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7" name="Freeform 168"/>
            <p:cNvSpPr>
              <a:spLocks noEditPoints="1"/>
            </p:cNvSpPr>
            <p:nvPr/>
          </p:nvSpPr>
          <p:spPr bwMode="auto">
            <a:xfrm>
              <a:off x="2105026" y="2144713"/>
              <a:ext cx="941388" cy="1106488"/>
            </a:xfrm>
            <a:custGeom>
              <a:avLst/>
              <a:gdLst/>
              <a:ahLst/>
              <a:cxnLst>
                <a:cxn ang="0">
                  <a:pos x="67" y="2002"/>
                </a:cxn>
                <a:cxn ang="0">
                  <a:pos x="421" y="1636"/>
                </a:cxn>
                <a:cxn ang="0">
                  <a:pos x="63" y="638"/>
                </a:cxn>
                <a:cxn ang="0">
                  <a:pos x="1053" y="22"/>
                </a:cxn>
                <a:cxn ang="0">
                  <a:pos x="1776" y="538"/>
                </a:cxn>
                <a:cxn ang="0">
                  <a:pos x="1375" y="898"/>
                </a:cxn>
                <a:cxn ang="0">
                  <a:pos x="826" y="761"/>
                </a:cxn>
                <a:cxn ang="0">
                  <a:pos x="290" y="959"/>
                </a:cxn>
                <a:cxn ang="0">
                  <a:pos x="765" y="1727"/>
                </a:cxn>
                <a:cxn ang="0">
                  <a:pos x="638" y="986"/>
                </a:cxn>
                <a:cxn ang="0">
                  <a:pos x="960" y="1183"/>
                </a:cxn>
                <a:cxn ang="0">
                  <a:pos x="1204" y="1031"/>
                </a:cxn>
                <a:cxn ang="0">
                  <a:pos x="1232" y="1305"/>
                </a:cxn>
                <a:cxn ang="0">
                  <a:pos x="26" y="764"/>
                </a:cxn>
                <a:cxn ang="0">
                  <a:pos x="109" y="651"/>
                </a:cxn>
                <a:cxn ang="0">
                  <a:pos x="996" y="67"/>
                </a:cxn>
                <a:cxn ang="0">
                  <a:pos x="1412" y="259"/>
                </a:cxn>
                <a:cxn ang="0">
                  <a:pos x="866" y="650"/>
                </a:cxn>
                <a:cxn ang="0">
                  <a:pos x="1693" y="433"/>
                </a:cxn>
                <a:cxn ang="0">
                  <a:pos x="919" y="332"/>
                </a:cxn>
                <a:cxn ang="0">
                  <a:pos x="204" y="642"/>
                </a:cxn>
                <a:cxn ang="0">
                  <a:pos x="942" y="387"/>
                </a:cxn>
                <a:cxn ang="0">
                  <a:pos x="419" y="563"/>
                </a:cxn>
                <a:cxn ang="0">
                  <a:pos x="1737" y="562"/>
                </a:cxn>
                <a:cxn ang="0">
                  <a:pos x="881" y="477"/>
                </a:cxn>
                <a:cxn ang="0">
                  <a:pos x="342" y="732"/>
                </a:cxn>
                <a:cxn ang="0">
                  <a:pos x="1381" y="500"/>
                </a:cxn>
                <a:cxn ang="0">
                  <a:pos x="1324" y="691"/>
                </a:cxn>
                <a:cxn ang="0">
                  <a:pos x="1201" y="668"/>
                </a:cxn>
                <a:cxn ang="0">
                  <a:pos x="1480" y="799"/>
                </a:cxn>
                <a:cxn ang="0">
                  <a:pos x="1387" y="676"/>
                </a:cxn>
                <a:cxn ang="0">
                  <a:pos x="856" y="893"/>
                </a:cxn>
                <a:cxn ang="0">
                  <a:pos x="600" y="1612"/>
                </a:cxn>
                <a:cxn ang="0">
                  <a:pos x="192" y="860"/>
                </a:cxn>
                <a:cxn ang="0">
                  <a:pos x="107" y="930"/>
                </a:cxn>
                <a:cxn ang="0">
                  <a:pos x="419" y="1514"/>
                </a:cxn>
                <a:cxn ang="0">
                  <a:pos x="155" y="872"/>
                </a:cxn>
                <a:cxn ang="0">
                  <a:pos x="714" y="917"/>
                </a:cxn>
                <a:cxn ang="0">
                  <a:pos x="954" y="1417"/>
                </a:cxn>
                <a:cxn ang="0">
                  <a:pos x="920" y="1339"/>
                </a:cxn>
                <a:cxn ang="0">
                  <a:pos x="889" y="1232"/>
                </a:cxn>
                <a:cxn ang="0">
                  <a:pos x="824" y="1188"/>
                </a:cxn>
                <a:cxn ang="0">
                  <a:pos x="813" y="1092"/>
                </a:cxn>
                <a:cxn ang="0">
                  <a:pos x="744" y="1053"/>
                </a:cxn>
                <a:cxn ang="0">
                  <a:pos x="1226" y="1052"/>
                </a:cxn>
                <a:cxn ang="0">
                  <a:pos x="1064" y="1140"/>
                </a:cxn>
                <a:cxn ang="0">
                  <a:pos x="1236" y="1093"/>
                </a:cxn>
                <a:cxn ang="0">
                  <a:pos x="1053" y="1427"/>
                </a:cxn>
                <a:cxn ang="0">
                  <a:pos x="1059" y="1288"/>
                </a:cxn>
                <a:cxn ang="0">
                  <a:pos x="1146" y="1237"/>
                </a:cxn>
                <a:cxn ang="0">
                  <a:pos x="1176" y="1487"/>
                </a:cxn>
                <a:cxn ang="0">
                  <a:pos x="1169" y="1592"/>
                </a:cxn>
                <a:cxn ang="0">
                  <a:pos x="875" y="1631"/>
                </a:cxn>
                <a:cxn ang="0">
                  <a:pos x="976" y="1609"/>
                </a:cxn>
                <a:cxn ang="0">
                  <a:pos x="1080" y="1660"/>
                </a:cxn>
                <a:cxn ang="0">
                  <a:pos x="1154" y="1732"/>
                </a:cxn>
                <a:cxn ang="0">
                  <a:pos x="389" y="1680"/>
                </a:cxn>
                <a:cxn ang="0">
                  <a:pos x="610" y="1703"/>
                </a:cxn>
                <a:cxn ang="0">
                  <a:pos x="363" y="1738"/>
                </a:cxn>
                <a:cxn ang="0">
                  <a:pos x="228" y="1794"/>
                </a:cxn>
                <a:cxn ang="0">
                  <a:pos x="690" y="2061"/>
                </a:cxn>
                <a:cxn ang="0">
                  <a:pos x="639" y="1847"/>
                </a:cxn>
              </a:cxnLst>
              <a:rect l="0" t="0" r="r" b="b"/>
              <a:pathLst>
                <a:path w="1779" h="2091">
                  <a:moveTo>
                    <a:pt x="968" y="1829"/>
                  </a:moveTo>
                  <a:lnTo>
                    <a:pt x="968" y="1829"/>
                  </a:lnTo>
                  <a:lnTo>
                    <a:pt x="974" y="1838"/>
                  </a:lnTo>
                  <a:lnTo>
                    <a:pt x="981" y="1844"/>
                  </a:lnTo>
                  <a:lnTo>
                    <a:pt x="998" y="1859"/>
                  </a:lnTo>
                  <a:lnTo>
                    <a:pt x="1015" y="1873"/>
                  </a:lnTo>
                  <a:lnTo>
                    <a:pt x="1031" y="1888"/>
                  </a:lnTo>
                  <a:lnTo>
                    <a:pt x="1038" y="1897"/>
                  </a:lnTo>
                  <a:lnTo>
                    <a:pt x="1045" y="1904"/>
                  </a:lnTo>
                  <a:lnTo>
                    <a:pt x="1051" y="1914"/>
                  </a:lnTo>
                  <a:lnTo>
                    <a:pt x="1056" y="1923"/>
                  </a:lnTo>
                  <a:lnTo>
                    <a:pt x="1060" y="1933"/>
                  </a:lnTo>
                  <a:lnTo>
                    <a:pt x="1063" y="1944"/>
                  </a:lnTo>
                  <a:lnTo>
                    <a:pt x="1064" y="1955"/>
                  </a:lnTo>
                  <a:lnTo>
                    <a:pt x="1063" y="1968"/>
                  </a:lnTo>
                  <a:lnTo>
                    <a:pt x="1063" y="1968"/>
                  </a:lnTo>
                  <a:lnTo>
                    <a:pt x="1031" y="1986"/>
                  </a:lnTo>
                  <a:lnTo>
                    <a:pt x="996" y="2002"/>
                  </a:lnTo>
                  <a:lnTo>
                    <a:pt x="962" y="2018"/>
                  </a:lnTo>
                  <a:lnTo>
                    <a:pt x="927" y="2033"/>
                  </a:lnTo>
                  <a:lnTo>
                    <a:pt x="889" y="2046"/>
                  </a:lnTo>
                  <a:lnTo>
                    <a:pt x="851" y="2058"/>
                  </a:lnTo>
                  <a:lnTo>
                    <a:pt x="810" y="2067"/>
                  </a:lnTo>
                  <a:lnTo>
                    <a:pt x="768" y="2076"/>
                  </a:lnTo>
                  <a:lnTo>
                    <a:pt x="768" y="2076"/>
                  </a:lnTo>
                  <a:lnTo>
                    <a:pt x="684" y="2083"/>
                  </a:lnTo>
                  <a:lnTo>
                    <a:pt x="642" y="2086"/>
                  </a:lnTo>
                  <a:lnTo>
                    <a:pt x="599" y="2089"/>
                  </a:lnTo>
                  <a:lnTo>
                    <a:pt x="557" y="2091"/>
                  </a:lnTo>
                  <a:lnTo>
                    <a:pt x="515" y="2091"/>
                  </a:lnTo>
                  <a:lnTo>
                    <a:pt x="473" y="2091"/>
                  </a:lnTo>
                  <a:lnTo>
                    <a:pt x="431" y="2090"/>
                  </a:lnTo>
                  <a:lnTo>
                    <a:pt x="390" y="2086"/>
                  </a:lnTo>
                  <a:lnTo>
                    <a:pt x="349" y="2083"/>
                  </a:lnTo>
                  <a:lnTo>
                    <a:pt x="309" y="2078"/>
                  </a:lnTo>
                  <a:lnTo>
                    <a:pt x="268" y="2070"/>
                  </a:lnTo>
                  <a:lnTo>
                    <a:pt x="230" y="2062"/>
                  </a:lnTo>
                  <a:lnTo>
                    <a:pt x="191" y="2051"/>
                  </a:lnTo>
                  <a:lnTo>
                    <a:pt x="153" y="2038"/>
                  </a:lnTo>
                  <a:lnTo>
                    <a:pt x="116" y="2024"/>
                  </a:lnTo>
                  <a:lnTo>
                    <a:pt x="116" y="2024"/>
                  </a:lnTo>
                  <a:lnTo>
                    <a:pt x="109" y="2023"/>
                  </a:lnTo>
                  <a:lnTo>
                    <a:pt x="101" y="2021"/>
                  </a:lnTo>
                  <a:lnTo>
                    <a:pt x="95" y="2019"/>
                  </a:lnTo>
                  <a:lnTo>
                    <a:pt x="88" y="2016"/>
                  </a:lnTo>
                  <a:lnTo>
                    <a:pt x="78" y="2009"/>
                  </a:lnTo>
                  <a:lnTo>
                    <a:pt x="67" y="2002"/>
                  </a:lnTo>
                  <a:lnTo>
                    <a:pt x="48" y="1986"/>
                  </a:lnTo>
                  <a:lnTo>
                    <a:pt x="37" y="1978"/>
                  </a:lnTo>
                  <a:lnTo>
                    <a:pt x="25" y="1973"/>
                  </a:lnTo>
                  <a:lnTo>
                    <a:pt x="25" y="1973"/>
                  </a:lnTo>
                  <a:lnTo>
                    <a:pt x="22" y="1965"/>
                  </a:lnTo>
                  <a:lnTo>
                    <a:pt x="21" y="1958"/>
                  </a:lnTo>
                  <a:lnTo>
                    <a:pt x="21" y="1952"/>
                  </a:lnTo>
                  <a:lnTo>
                    <a:pt x="22" y="1945"/>
                  </a:lnTo>
                  <a:lnTo>
                    <a:pt x="24" y="1938"/>
                  </a:lnTo>
                  <a:lnTo>
                    <a:pt x="27" y="1931"/>
                  </a:lnTo>
                  <a:lnTo>
                    <a:pt x="32" y="1926"/>
                  </a:lnTo>
                  <a:lnTo>
                    <a:pt x="37" y="1919"/>
                  </a:lnTo>
                  <a:lnTo>
                    <a:pt x="48" y="1907"/>
                  </a:lnTo>
                  <a:lnTo>
                    <a:pt x="61" y="1895"/>
                  </a:lnTo>
                  <a:lnTo>
                    <a:pt x="72" y="1883"/>
                  </a:lnTo>
                  <a:lnTo>
                    <a:pt x="84" y="1871"/>
                  </a:lnTo>
                  <a:lnTo>
                    <a:pt x="84" y="1871"/>
                  </a:lnTo>
                  <a:lnTo>
                    <a:pt x="96" y="1858"/>
                  </a:lnTo>
                  <a:lnTo>
                    <a:pt x="108" y="1846"/>
                  </a:lnTo>
                  <a:lnTo>
                    <a:pt x="122" y="1833"/>
                  </a:lnTo>
                  <a:lnTo>
                    <a:pt x="139" y="1820"/>
                  </a:lnTo>
                  <a:lnTo>
                    <a:pt x="139" y="1820"/>
                  </a:lnTo>
                  <a:lnTo>
                    <a:pt x="170" y="1799"/>
                  </a:lnTo>
                  <a:lnTo>
                    <a:pt x="205" y="1780"/>
                  </a:lnTo>
                  <a:lnTo>
                    <a:pt x="241" y="1762"/>
                  </a:lnTo>
                  <a:lnTo>
                    <a:pt x="276" y="1746"/>
                  </a:lnTo>
                  <a:lnTo>
                    <a:pt x="276" y="1746"/>
                  </a:lnTo>
                  <a:lnTo>
                    <a:pt x="284" y="1744"/>
                  </a:lnTo>
                  <a:lnTo>
                    <a:pt x="294" y="1742"/>
                  </a:lnTo>
                  <a:lnTo>
                    <a:pt x="303" y="1740"/>
                  </a:lnTo>
                  <a:lnTo>
                    <a:pt x="310" y="1736"/>
                  </a:lnTo>
                  <a:lnTo>
                    <a:pt x="310" y="1736"/>
                  </a:lnTo>
                  <a:lnTo>
                    <a:pt x="319" y="1731"/>
                  </a:lnTo>
                  <a:lnTo>
                    <a:pt x="326" y="1726"/>
                  </a:lnTo>
                  <a:lnTo>
                    <a:pt x="334" y="1721"/>
                  </a:lnTo>
                  <a:lnTo>
                    <a:pt x="338" y="1720"/>
                  </a:lnTo>
                  <a:lnTo>
                    <a:pt x="342" y="1719"/>
                  </a:lnTo>
                  <a:lnTo>
                    <a:pt x="342" y="1719"/>
                  </a:lnTo>
                  <a:lnTo>
                    <a:pt x="343" y="1711"/>
                  </a:lnTo>
                  <a:lnTo>
                    <a:pt x="345" y="1703"/>
                  </a:lnTo>
                  <a:lnTo>
                    <a:pt x="351" y="1689"/>
                  </a:lnTo>
                  <a:lnTo>
                    <a:pt x="358" y="1676"/>
                  </a:lnTo>
                  <a:lnTo>
                    <a:pt x="368" y="1666"/>
                  </a:lnTo>
                  <a:lnTo>
                    <a:pt x="379" y="1656"/>
                  </a:lnTo>
                  <a:lnTo>
                    <a:pt x="392" y="1649"/>
                  </a:lnTo>
                  <a:lnTo>
                    <a:pt x="405" y="1641"/>
                  </a:lnTo>
                  <a:lnTo>
                    <a:pt x="421" y="1636"/>
                  </a:lnTo>
                  <a:lnTo>
                    <a:pt x="421" y="1636"/>
                  </a:lnTo>
                  <a:lnTo>
                    <a:pt x="397" y="1578"/>
                  </a:lnTo>
                  <a:lnTo>
                    <a:pt x="371" y="1521"/>
                  </a:lnTo>
                  <a:lnTo>
                    <a:pt x="319" y="1407"/>
                  </a:lnTo>
                  <a:lnTo>
                    <a:pt x="263" y="1291"/>
                  </a:lnTo>
                  <a:lnTo>
                    <a:pt x="236" y="1232"/>
                  </a:lnTo>
                  <a:lnTo>
                    <a:pt x="209" y="1173"/>
                  </a:lnTo>
                  <a:lnTo>
                    <a:pt x="209" y="1173"/>
                  </a:lnTo>
                  <a:lnTo>
                    <a:pt x="197" y="1144"/>
                  </a:lnTo>
                  <a:lnTo>
                    <a:pt x="183" y="1115"/>
                  </a:lnTo>
                  <a:lnTo>
                    <a:pt x="153" y="1059"/>
                  </a:lnTo>
                  <a:lnTo>
                    <a:pt x="123" y="1002"/>
                  </a:lnTo>
                  <a:lnTo>
                    <a:pt x="94" y="944"/>
                  </a:lnTo>
                  <a:lnTo>
                    <a:pt x="94" y="944"/>
                  </a:lnTo>
                  <a:lnTo>
                    <a:pt x="83" y="920"/>
                  </a:lnTo>
                  <a:lnTo>
                    <a:pt x="72" y="897"/>
                  </a:lnTo>
                  <a:lnTo>
                    <a:pt x="61" y="873"/>
                  </a:lnTo>
                  <a:lnTo>
                    <a:pt x="54" y="863"/>
                  </a:lnTo>
                  <a:lnTo>
                    <a:pt x="48" y="853"/>
                  </a:lnTo>
                  <a:lnTo>
                    <a:pt x="48" y="853"/>
                  </a:lnTo>
                  <a:lnTo>
                    <a:pt x="44" y="848"/>
                  </a:lnTo>
                  <a:lnTo>
                    <a:pt x="40" y="841"/>
                  </a:lnTo>
                  <a:lnTo>
                    <a:pt x="40" y="841"/>
                  </a:lnTo>
                  <a:lnTo>
                    <a:pt x="35" y="835"/>
                  </a:lnTo>
                  <a:lnTo>
                    <a:pt x="29" y="828"/>
                  </a:lnTo>
                  <a:lnTo>
                    <a:pt x="22" y="822"/>
                  </a:lnTo>
                  <a:lnTo>
                    <a:pt x="18" y="817"/>
                  </a:lnTo>
                  <a:lnTo>
                    <a:pt x="18" y="817"/>
                  </a:lnTo>
                  <a:lnTo>
                    <a:pt x="16" y="810"/>
                  </a:lnTo>
                  <a:lnTo>
                    <a:pt x="14" y="802"/>
                  </a:lnTo>
                  <a:lnTo>
                    <a:pt x="8" y="780"/>
                  </a:lnTo>
                  <a:lnTo>
                    <a:pt x="8" y="780"/>
                  </a:lnTo>
                  <a:lnTo>
                    <a:pt x="5" y="766"/>
                  </a:lnTo>
                  <a:lnTo>
                    <a:pt x="2" y="754"/>
                  </a:lnTo>
                  <a:lnTo>
                    <a:pt x="0" y="742"/>
                  </a:lnTo>
                  <a:lnTo>
                    <a:pt x="0" y="730"/>
                  </a:lnTo>
                  <a:lnTo>
                    <a:pt x="1" y="717"/>
                  </a:lnTo>
                  <a:lnTo>
                    <a:pt x="3" y="705"/>
                  </a:lnTo>
                  <a:lnTo>
                    <a:pt x="7" y="692"/>
                  </a:lnTo>
                  <a:lnTo>
                    <a:pt x="12" y="678"/>
                  </a:lnTo>
                  <a:lnTo>
                    <a:pt x="12" y="678"/>
                  </a:lnTo>
                  <a:lnTo>
                    <a:pt x="20" y="671"/>
                  </a:lnTo>
                  <a:lnTo>
                    <a:pt x="27" y="665"/>
                  </a:lnTo>
                  <a:lnTo>
                    <a:pt x="34" y="657"/>
                  </a:lnTo>
                  <a:lnTo>
                    <a:pt x="40" y="650"/>
                  </a:lnTo>
                  <a:lnTo>
                    <a:pt x="40" y="650"/>
                  </a:lnTo>
                  <a:lnTo>
                    <a:pt x="63" y="638"/>
                  </a:lnTo>
                  <a:lnTo>
                    <a:pt x="87" y="629"/>
                  </a:lnTo>
                  <a:lnTo>
                    <a:pt x="111" y="622"/>
                  </a:lnTo>
                  <a:lnTo>
                    <a:pt x="136" y="615"/>
                  </a:lnTo>
                  <a:lnTo>
                    <a:pt x="136" y="615"/>
                  </a:lnTo>
                  <a:lnTo>
                    <a:pt x="144" y="617"/>
                  </a:lnTo>
                  <a:lnTo>
                    <a:pt x="153" y="618"/>
                  </a:lnTo>
                  <a:lnTo>
                    <a:pt x="160" y="620"/>
                  </a:lnTo>
                  <a:lnTo>
                    <a:pt x="168" y="623"/>
                  </a:lnTo>
                  <a:lnTo>
                    <a:pt x="168" y="623"/>
                  </a:lnTo>
                  <a:lnTo>
                    <a:pt x="192" y="607"/>
                  </a:lnTo>
                  <a:lnTo>
                    <a:pt x="217" y="592"/>
                  </a:lnTo>
                  <a:lnTo>
                    <a:pt x="242" y="579"/>
                  </a:lnTo>
                  <a:lnTo>
                    <a:pt x="265" y="566"/>
                  </a:lnTo>
                  <a:lnTo>
                    <a:pt x="291" y="554"/>
                  </a:lnTo>
                  <a:lnTo>
                    <a:pt x="317" y="542"/>
                  </a:lnTo>
                  <a:lnTo>
                    <a:pt x="372" y="519"/>
                  </a:lnTo>
                  <a:lnTo>
                    <a:pt x="372" y="519"/>
                  </a:lnTo>
                  <a:lnTo>
                    <a:pt x="406" y="502"/>
                  </a:lnTo>
                  <a:lnTo>
                    <a:pt x="441" y="485"/>
                  </a:lnTo>
                  <a:lnTo>
                    <a:pt x="511" y="453"/>
                  </a:lnTo>
                  <a:lnTo>
                    <a:pt x="583" y="420"/>
                  </a:lnTo>
                  <a:lnTo>
                    <a:pt x="655" y="389"/>
                  </a:lnTo>
                  <a:lnTo>
                    <a:pt x="726" y="358"/>
                  </a:lnTo>
                  <a:lnTo>
                    <a:pt x="761" y="341"/>
                  </a:lnTo>
                  <a:lnTo>
                    <a:pt x="796" y="325"/>
                  </a:lnTo>
                  <a:lnTo>
                    <a:pt x="829" y="308"/>
                  </a:lnTo>
                  <a:lnTo>
                    <a:pt x="864" y="290"/>
                  </a:lnTo>
                  <a:lnTo>
                    <a:pt x="896" y="270"/>
                  </a:lnTo>
                  <a:lnTo>
                    <a:pt x="928" y="251"/>
                  </a:lnTo>
                  <a:lnTo>
                    <a:pt x="928" y="251"/>
                  </a:lnTo>
                  <a:lnTo>
                    <a:pt x="928" y="230"/>
                  </a:lnTo>
                  <a:lnTo>
                    <a:pt x="926" y="207"/>
                  </a:lnTo>
                  <a:lnTo>
                    <a:pt x="924" y="161"/>
                  </a:lnTo>
                  <a:lnTo>
                    <a:pt x="923" y="139"/>
                  </a:lnTo>
                  <a:lnTo>
                    <a:pt x="924" y="117"/>
                  </a:lnTo>
                  <a:lnTo>
                    <a:pt x="926" y="97"/>
                  </a:lnTo>
                  <a:lnTo>
                    <a:pt x="928" y="87"/>
                  </a:lnTo>
                  <a:lnTo>
                    <a:pt x="930" y="79"/>
                  </a:lnTo>
                  <a:lnTo>
                    <a:pt x="930" y="79"/>
                  </a:lnTo>
                  <a:lnTo>
                    <a:pt x="938" y="72"/>
                  </a:lnTo>
                  <a:lnTo>
                    <a:pt x="946" y="66"/>
                  </a:lnTo>
                  <a:lnTo>
                    <a:pt x="955" y="60"/>
                  </a:lnTo>
                  <a:lnTo>
                    <a:pt x="964" y="54"/>
                  </a:lnTo>
                  <a:lnTo>
                    <a:pt x="985" y="45"/>
                  </a:lnTo>
                  <a:lnTo>
                    <a:pt x="1007" y="36"/>
                  </a:lnTo>
                  <a:lnTo>
                    <a:pt x="1031" y="29"/>
                  </a:lnTo>
                  <a:lnTo>
                    <a:pt x="1053" y="22"/>
                  </a:lnTo>
                  <a:lnTo>
                    <a:pt x="1095" y="10"/>
                  </a:lnTo>
                  <a:lnTo>
                    <a:pt x="1095" y="10"/>
                  </a:lnTo>
                  <a:lnTo>
                    <a:pt x="1111" y="6"/>
                  </a:lnTo>
                  <a:lnTo>
                    <a:pt x="1126" y="3"/>
                  </a:lnTo>
                  <a:lnTo>
                    <a:pt x="1141" y="1"/>
                  </a:lnTo>
                  <a:lnTo>
                    <a:pt x="1155" y="0"/>
                  </a:lnTo>
                  <a:lnTo>
                    <a:pt x="1170" y="2"/>
                  </a:lnTo>
                  <a:lnTo>
                    <a:pt x="1184" y="4"/>
                  </a:lnTo>
                  <a:lnTo>
                    <a:pt x="1199" y="9"/>
                  </a:lnTo>
                  <a:lnTo>
                    <a:pt x="1213" y="17"/>
                  </a:lnTo>
                  <a:lnTo>
                    <a:pt x="1213" y="17"/>
                  </a:lnTo>
                  <a:lnTo>
                    <a:pt x="1233" y="40"/>
                  </a:lnTo>
                  <a:lnTo>
                    <a:pt x="1252" y="65"/>
                  </a:lnTo>
                  <a:lnTo>
                    <a:pt x="1290" y="114"/>
                  </a:lnTo>
                  <a:lnTo>
                    <a:pt x="1325" y="166"/>
                  </a:lnTo>
                  <a:lnTo>
                    <a:pt x="1360" y="217"/>
                  </a:lnTo>
                  <a:lnTo>
                    <a:pt x="1360" y="217"/>
                  </a:lnTo>
                  <a:lnTo>
                    <a:pt x="1383" y="224"/>
                  </a:lnTo>
                  <a:lnTo>
                    <a:pt x="1405" y="232"/>
                  </a:lnTo>
                  <a:lnTo>
                    <a:pt x="1451" y="244"/>
                  </a:lnTo>
                  <a:lnTo>
                    <a:pt x="1474" y="249"/>
                  </a:lnTo>
                  <a:lnTo>
                    <a:pt x="1496" y="256"/>
                  </a:lnTo>
                  <a:lnTo>
                    <a:pt x="1519" y="262"/>
                  </a:lnTo>
                  <a:lnTo>
                    <a:pt x="1540" y="270"/>
                  </a:lnTo>
                  <a:lnTo>
                    <a:pt x="1540" y="270"/>
                  </a:lnTo>
                  <a:lnTo>
                    <a:pt x="1545" y="273"/>
                  </a:lnTo>
                  <a:lnTo>
                    <a:pt x="1549" y="276"/>
                  </a:lnTo>
                  <a:lnTo>
                    <a:pt x="1557" y="282"/>
                  </a:lnTo>
                  <a:lnTo>
                    <a:pt x="1566" y="290"/>
                  </a:lnTo>
                  <a:lnTo>
                    <a:pt x="1575" y="295"/>
                  </a:lnTo>
                  <a:lnTo>
                    <a:pt x="1575" y="295"/>
                  </a:lnTo>
                  <a:lnTo>
                    <a:pt x="1590" y="303"/>
                  </a:lnTo>
                  <a:lnTo>
                    <a:pt x="1604" y="310"/>
                  </a:lnTo>
                  <a:lnTo>
                    <a:pt x="1631" y="327"/>
                  </a:lnTo>
                  <a:lnTo>
                    <a:pt x="1658" y="347"/>
                  </a:lnTo>
                  <a:lnTo>
                    <a:pt x="1684" y="367"/>
                  </a:lnTo>
                  <a:lnTo>
                    <a:pt x="1710" y="388"/>
                  </a:lnTo>
                  <a:lnTo>
                    <a:pt x="1733" y="411"/>
                  </a:lnTo>
                  <a:lnTo>
                    <a:pt x="1779" y="455"/>
                  </a:lnTo>
                  <a:lnTo>
                    <a:pt x="1779" y="455"/>
                  </a:lnTo>
                  <a:lnTo>
                    <a:pt x="1777" y="463"/>
                  </a:lnTo>
                  <a:lnTo>
                    <a:pt x="1776" y="473"/>
                  </a:lnTo>
                  <a:lnTo>
                    <a:pt x="1778" y="494"/>
                  </a:lnTo>
                  <a:lnTo>
                    <a:pt x="1778" y="505"/>
                  </a:lnTo>
                  <a:lnTo>
                    <a:pt x="1779" y="517"/>
                  </a:lnTo>
                  <a:lnTo>
                    <a:pt x="1778" y="527"/>
                  </a:lnTo>
                  <a:lnTo>
                    <a:pt x="1776" y="538"/>
                  </a:lnTo>
                  <a:lnTo>
                    <a:pt x="1776" y="538"/>
                  </a:lnTo>
                  <a:lnTo>
                    <a:pt x="1774" y="547"/>
                  </a:lnTo>
                  <a:lnTo>
                    <a:pt x="1771" y="555"/>
                  </a:lnTo>
                  <a:lnTo>
                    <a:pt x="1762" y="571"/>
                  </a:lnTo>
                  <a:lnTo>
                    <a:pt x="1751" y="587"/>
                  </a:lnTo>
                  <a:lnTo>
                    <a:pt x="1740" y="603"/>
                  </a:lnTo>
                  <a:lnTo>
                    <a:pt x="1727" y="617"/>
                  </a:lnTo>
                  <a:lnTo>
                    <a:pt x="1713" y="632"/>
                  </a:lnTo>
                  <a:lnTo>
                    <a:pt x="1685" y="661"/>
                  </a:lnTo>
                  <a:lnTo>
                    <a:pt x="1685" y="661"/>
                  </a:lnTo>
                  <a:lnTo>
                    <a:pt x="1671" y="676"/>
                  </a:lnTo>
                  <a:lnTo>
                    <a:pt x="1658" y="689"/>
                  </a:lnTo>
                  <a:lnTo>
                    <a:pt x="1644" y="701"/>
                  </a:lnTo>
                  <a:lnTo>
                    <a:pt x="1631" y="712"/>
                  </a:lnTo>
                  <a:lnTo>
                    <a:pt x="1617" y="722"/>
                  </a:lnTo>
                  <a:lnTo>
                    <a:pt x="1602" y="732"/>
                  </a:lnTo>
                  <a:lnTo>
                    <a:pt x="1569" y="752"/>
                  </a:lnTo>
                  <a:lnTo>
                    <a:pt x="1569" y="752"/>
                  </a:lnTo>
                  <a:lnTo>
                    <a:pt x="1554" y="763"/>
                  </a:lnTo>
                  <a:lnTo>
                    <a:pt x="1539" y="773"/>
                  </a:lnTo>
                  <a:lnTo>
                    <a:pt x="1531" y="777"/>
                  </a:lnTo>
                  <a:lnTo>
                    <a:pt x="1522" y="781"/>
                  </a:lnTo>
                  <a:lnTo>
                    <a:pt x="1514" y="784"/>
                  </a:lnTo>
                  <a:lnTo>
                    <a:pt x="1503" y="787"/>
                  </a:lnTo>
                  <a:lnTo>
                    <a:pt x="1503" y="787"/>
                  </a:lnTo>
                  <a:lnTo>
                    <a:pt x="1504" y="797"/>
                  </a:lnTo>
                  <a:lnTo>
                    <a:pt x="1504" y="806"/>
                  </a:lnTo>
                  <a:lnTo>
                    <a:pt x="1503" y="813"/>
                  </a:lnTo>
                  <a:lnTo>
                    <a:pt x="1500" y="821"/>
                  </a:lnTo>
                  <a:lnTo>
                    <a:pt x="1496" y="826"/>
                  </a:lnTo>
                  <a:lnTo>
                    <a:pt x="1492" y="830"/>
                  </a:lnTo>
                  <a:lnTo>
                    <a:pt x="1487" y="834"/>
                  </a:lnTo>
                  <a:lnTo>
                    <a:pt x="1481" y="836"/>
                  </a:lnTo>
                  <a:lnTo>
                    <a:pt x="1475" y="838"/>
                  </a:lnTo>
                  <a:lnTo>
                    <a:pt x="1468" y="839"/>
                  </a:lnTo>
                  <a:lnTo>
                    <a:pt x="1460" y="839"/>
                  </a:lnTo>
                  <a:lnTo>
                    <a:pt x="1451" y="839"/>
                  </a:lnTo>
                  <a:lnTo>
                    <a:pt x="1435" y="836"/>
                  </a:lnTo>
                  <a:lnTo>
                    <a:pt x="1417" y="832"/>
                  </a:lnTo>
                  <a:lnTo>
                    <a:pt x="1417" y="832"/>
                  </a:lnTo>
                  <a:lnTo>
                    <a:pt x="1411" y="840"/>
                  </a:lnTo>
                  <a:lnTo>
                    <a:pt x="1404" y="850"/>
                  </a:lnTo>
                  <a:lnTo>
                    <a:pt x="1395" y="871"/>
                  </a:lnTo>
                  <a:lnTo>
                    <a:pt x="1389" y="881"/>
                  </a:lnTo>
                  <a:lnTo>
                    <a:pt x="1383" y="890"/>
                  </a:lnTo>
                  <a:lnTo>
                    <a:pt x="1380" y="895"/>
                  </a:lnTo>
                  <a:lnTo>
                    <a:pt x="1375" y="898"/>
                  </a:lnTo>
                  <a:lnTo>
                    <a:pt x="1371" y="900"/>
                  </a:lnTo>
                  <a:lnTo>
                    <a:pt x="1366" y="902"/>
                  </a:lnTo>
                  <a:lnTo>
                    <a:pt x="1366" y="902"/>
                  </a:lnTo>
                  <a:lnTo>
                    <a:pt x="1355" y="904"/>
                  </a:lnTo>
                  <a:lnTo>
                    <a:pt x="1345" y="904"/>
                  </a:lnTo>
                  <a:lnTo>
                    <a:pt x="1336" y="902"/>
                  </a:lnTo>
                  <a:lnTo>
                    <a:pt x="1325" y="899"/>
                  </a:lnTo>
                  <a:lnTo>
                    <a:pt x="1305" y="890"/>
                  </a:lnTo>
                  <a:lnTo>
                    <a:pt x="1295" y="886"/>
                  </a:lnTo>
                  <a:lnTo>
                    <a:pt x="1284" y="883"/>
                  </a:lnTo>
                  <a:lnTo>
                    <a:pt x="1284" y="883"/>
                  </a:lnTo>
                  <a:lnTo>
                    <a:pt x="1272" y="884"/>
                  </a:lnTo>
                  <a:lnTo>
                    <a:pt x="1258" y="887"/>
                  </a:lnTo>
                  <a:lnTo>
                    <a:pt x="1245" y="892"/>
                  </a:lnTo>
                  <a:lnTo>
                    <a:pt x="1231" y="897"/>
                  </a:lnTo>
                  <a:lnTo>
                    <a:pt x="1204" y="908"/>
                  </a:lnTo>
                  <a:lnTo>
                    <a:pt x="1190" y="913"/>
                  </a:lnTo>
                  <a:lnTo>
                    <a:pt x="1176" y="917"/>
                  </a:lnTo>
                  <a:lnTo>
                    <a:pt x="1176" y="917"/>
                  </a:lnTo>
                  <a:lnTo>
                    <a:pt x="1171" y="919"/>
                  </a:lnTo>
                  <a:lnTo>
                    <a:pt x="1171" y="919"/>
                  </a:lnTo>
                  <a:lnTo>
                    <a:pt x="1142" y="921"/>
                  </a:lnTo>
                  <a:lnTo>
                    <a:pt x="1111" y="924"/>
                  </a:lnTo>
                  <a:lnTo>
                    <a:pt x="1045" y="929"/>
                  </a:lnTo>
                  <a:lnTo>
                    <a:pt x="1009" y="931"/>
                  </a:lnTo>
                  <a:lnTo>
                    <a:pt x="975" y="933"/>
                  </a:lnTo>
                  <a:lnTo>
                    <a:pt x="939" y="934"/>
                  </a:lnTo>
                  <a:lnTo>
                    <a:pt x="903" y="934"/>
                  </a:lnTo>
                  <a:lnTo>
                    <a:pt x="903" y="934"/>
                  </a:lnTo>
                  <a:lnTo>
                    <a:pt x="896" y="930"/>
                  </a:lnTo>
                  <a:lnTo>
                    <a:pt x="886" y="927"/>
                  </a:lnTo>
                  <a:lnTo>
                    <a:pt x="866" y="923"/>
                  </a:lnTo>
                  <a:lnTo>
                    <a:pt x="856" y="920"/>
                  </a:lnTo>
                  <a:lnTo>
                    <a:pt x="847" y="917"/>
                  </a:lnTo>
                  <a:lnTo>
                    <a:pt x="839" y="913"/>
                  </a:lnTo>
                  <a:lnTo>
                    <a:pt x="835" y="911"/>
                  </a:lnTo>
                  <a:lnTo>
                    <a:pt x="832" y="908"/>
                  </a:lnTo>
                  <a:lnTo>
                    <a:pt x="832" y="908"/>
                  </a:lnTo>
                  <a:lnTo>
                    <a:pt x="830" y="892"/>
                  </a:lnTo>
                  <a:lnTo>
                    <a:pt x="832" y="885"/>
                  </a:lnTo>
                  <a:lnTo>
                    <a:pt x="835" y="878"/>
                  </a:lnTo>
                  <a:lnTo>
                    <a:pt x="835" y="878"/>
                  </a:lnTo>
                  <a:lnTo>
                    <a:pt x="829" y="855"/>
                  </a:lnTo>
                  <a:lnTo>
                    <a:pt x="827" y="832"/>
                  </a:lnTo>
                  <a:lnTo>
                    <a:pt x="825" y="808"/>
                  </a:lnTo>
                  <a:lnTo>
                    <a:pt x="825" y="784"/>
                  </a:lnTo>
                  <a:lnTo>
                    <a:pt x="826" y="761"/>
                  </a:lnTo>
                  <a:lnTo>
                    <a:pt x="828" y="737"/>
                  </a:lnTo>
                  <a:lnTo>
                    <a:pt x="832" y="715"/>
                  </a:lnTo>
                  <a:lnTo>
                    <a:pt x="835" y="691"/>
                  </a:lnTo>
                  <a:lnTo>
                    <a:pt x="839" y="669"/>
                  </a:lnTo>
                  <a:lnTo>
                    <a:pt x="844" y="646"/>
                  </a:lnTo>
                  <a:lnTo>
                    <a:pt x="856" y="602"/>
                  </a:lnTo>
                  <a:lnTo>
                    <a:pt x="870" y="561"/>
                  </a:lnTo>
                  <a:lnTo>
                    <a:pt x="884" y="521"/>
                  </a:lnTo>
                  <a:lnTo>
                    <a:pt x="884" y="521"/>
                  </a:lnTo>
                  <a:lnTo>
                    <a:pt x="879" y="521"/>
                  </a:lnTo>
                  <a:lnTo>
                    <a:pt x="873" y="523"/>
                  </a:lnTo>
                  <a:lnTo>
                    <a:pt x="867" y="525"/>
                  </a:lnTo>
                  <a:lnTo>
                    <a:pt x="862" y="527"/>
                  </a:lnTo>
                  <a:lnTo>
                    <a:pt x="850" y="535"/>
                  </a:lnTo>
                  <a:lnTo>
                    <a:pt x="841" y="544"/>
                  </a:lnTo>
                  <a:lnTo>
                    <a:pt x="841" y="544"/>
                  </a:lnTo>
                  <a:lnTo>
                    <a:pt x="821" y="550"/>
                  </a:lnTo>
                  <a:lnTo>
                    <a:pt x="798" y="557"/>
                  </a:lnTo>
                  <a:lnTo>
                    <a:pt x="777" y="564"/>
                  </a:lnTo>
                  <a:lnTo>
                    <a:pt x="756" y="570"/>
                  </a:lnTo>
                  <a:lnTo>
                    <a:pt x="756" y="570"/>
                  </a:lnTo>
                  <a:lnTo>
                    <a:pt x="727" y="582"/>
                  </a:lnTo>
                  <a:lnTo>
                    <a:pt x="696" y="594"/>
                  </a:lnTo>
                  <a:lnTo>
                    <a:pt x="635" y="620"/>
                  </a:lnTo>
                  <a:lnTo>
                    <a:pt x="572" y="647"/>
                  </a:lnTo>
                  <a:lnTo>
                    <a:pt x="512" y="676"/>
                  </a:lnTo>
                  <a:lnTo>
                    <a:pt x="512" y="676"/>
                  </a:lnTo>
                  <a:lnTo>
                    <a:pt x="485" y="688"/>
                  </a:lnTo>
                  <a:lnTo>
                    <a:pt x="458" y="700"/>
                  </a:lnTo>
                  <a:lnTo>
                    <a:pt x="430" y="711"/>
                  </a:lnTo>
                  <a:lnTo>
                    <a:pt x="404" y="723"/>
                  </a:lnTo>
                  <a:lnTo>
                    <a:pt x="404" y="723"/>
                  </a:lnTo>
                  <a:lnTo>
                    <a:pt x="375" y="737"/>
                  </a:lnTo>
                  <a:lnTo>
                    <a:pt x="348" y="752"/>
                  </a:lnTo>
                  <a:lnTo>
                    <a:pt x="321" y="768"/>
                  </a:lnTo>
                  <a:lnTo>
                    <a:pt x="293" y="784"/>
                  </a:lnTo>
                  <a:lnTo>
                    <a:pt x="293" y="784"/>
                  </a:lnTo>
                  <a:lnTo>
                    <a:pt x="278" y="794"/>
                  </a:lnTo>
                  <a:lnTo>
                    <a:pt x="265" y="804"/>
                  </a:lnTo>
                  <a:lnTo>
                    <a:pt x="253" y="815"/>
                  </a:lnTo>
                  <a:lnTo>
                    <a:pt x="242" y="828"/>
                  </a:lnTo>
                  <a:lnTo>
                    <a:pt x="242" y="828"/>
                  </a:lnTo>
                  <a:lnTo>
                    <a:pt x="248" y="852"/>
                  </a:lnTo>
                  <a:lnTo>
                    <a:pt x="254" y="873"/>
                  </a:lnTo>
                  <a:lnTo>
                    <a:pt x="263" y="896"/>
                  </a:lnTo>
                  <a:lnTo>
                    <a:pt x="271" y="917"/>
                  </a:lnTo>
                  <a:lnTo>
                    <a:pt x="290" y="959"/>
                  </a:lnTo>
                  <a:lnTo>
                    <a:pt x="309" y="1000"/>
                  </a:lnTo>
                  <a:lnTo>
                    <a:pt x="351" y="1082"/>
                  </a:lnTo>
                  <a:lnTo>
                    <a:pt x="371" y="1124"/>
                  </a:lnTo>
                  <a:lnTo>
                    <a:pt x="389" y="1166"/>
                  </a:lnTo>
                  <a:lnTo>
                    <a:pt x="389" y="1166"/>
                  </a:lnTo>
                  <a:lnTo>
                    <a:pt x="404" y="1197"/>
                  </a:lnTo>
                  <a:lnTo>
                    <a:pt x="419" y="1228"/>
                  </a:lnTo>
                  <a:lnTo>
                    <a:pt x="434" y="1260"/>
                  </a:lnTo>
                  <a:lnTo>
                    <a:pt x="450" y="1291"/>
                  </a:lnTo>
                  <a:lnTo>
                    <a:pt x="450" y="1291"/>
                  </a:lnTo>
                  <a:lnTo>
                    <a:pt x="457" y="1301"/>
                  </a:lnTo>
                  <a:lnTo>
                    <a:pt x="462" y="1309"/>
                  </a:lnTo>
                  <a:lnTo>
                    <a:pt x="469" y="1319"/>
                  </a:lnTo>
                  <a:lnTo>
                    <a:pt x="475" y="1328"/>
                  </a:lnTo>
                  <a:lnTo>
                    <a:pt x="475" y="1328"/>
                  </a:lnTo>
                  <a:lnTo>
                    <a:pt x="488" y="1350"/>
                  </a:lnTo>
                  <a:lnTo>
                    <a:pt x="499" y="1371"/>
                  </a:lnTo>
                  <a:lnTo>
                    <a:pt x="521" y="1415"/>
                  </a:lnTo>
                  <a:lnTo>
                    <a:pt x="544" y="1458"/>
                  </a:lnTo>
                  <a:lnTo>
                    <a:pt x="555" y="1479"/>
                  </a:lnTo>
                  <a:lnTo>
                    <a:pt x="569" y="1500"/>
                  </a:lnTo>
                  <a:lnTo>
                    <a:pt x="569" y="1500"/>
                  </a:lnTo>
                  <a:lnTo>
                    <a:pt x="578" y="1516"/>
                  </a:lnTo>
                  <a:lnTo>
                    <a:pt x="586" y="1532"/>
                  </a:lnTo>
                  <a:lnTo>
                    <a:pt x="604" y="1564"/>
                  </a:lnTo>
                  <a:lnTo>
                    <a:pt x="604" y="1564"/>
                  </a:lnTo>
                  <a:lnTo>
                    <a:pt x="610" y="1575"/>
                  </a:lnTo>
                  <a:lnTo>
                    <a:pt x="618" y="1585"/>
                  </a:lnTo>
                  <a:lnTo>
                    <a:pt x="622" y="1591"/>
                  </a:lnTo>
                  <a:lnTo>
                    <a:pt x="624" y="1597"/>
                  </a:lnTo>
                  <a:lnTo>
                    <a:pt x="625" y="1604"/>
                  </a:lnTo>
                  <a:lnTo>
                    <a:pt x="625" y="1611"/>
                  </a:lnTo>
                  <a:lnTo>
                    <a:pt x="625" y="1611"/>
                  </a:lnTo>
                  <a:lnTo>
                    <a:pt x="636" y="1619"/>
                  </a:lnTo>
                  <a:lnTo>
                    <a:pt x="647" y="1626"/>
                  </a:lnTo>
                  <a:lnTo>
                    <a:pt x="670" y="1638"/>
                  </a:lnTo>
                  <a:lnTo>
                    <a:pt x="692" y="1650"/>
                  </a:lnTo>
                  <a:lnTo>
                    <a:pt x="714" y="1660"/>
                  </a:lnTo>
                  <a:lnTo>
                    <a:pt x="724" y="1667"/>
                  </a:lnTo>
                  <a:lnTo>
                    <a:pt x="733" y="1672"/>
                  </a:lnTo>
                  <a:lnTo>
                    <a:pt x="742" y="1680"/>
                  </a:lnTo>
                  <a:lnTo>
                    <a:pt x="749" y="1687"/>
                  </a:lnTo>
                  <a:lnTo>
                    <a:pt x="756" y="1696"/>
                  </a:lnTo>
                  <a:lnTo>
                    <a:pt x="761" y="1704"/>
                  </a:lnTo>
                  <a:lnTo>
                    <a:pt x="764" y="1715"/>
                  </a:lnTo>
                  <a:lnTo>
                    <a:pt x="765" y="1727"/>
                  </a:lnTo>
                  <a:lnTo>
                    <a:pt x="765" y="1727"/>
                  </a:lnTo>
                  <a:lnTo>
                    <a:pt x="778" y="1734"/>
                  </a:lnTo>
                  <a:lnTo>
                    <a:pt x="791" y="1741"/>
                  </a:lnTo>
                  <a:lnTo>
                    <a:pt x="804" y="1746"/>
                  </a:lnTo>
                  <a:lnTo>
                    <a:pt x="817" y="1751"/>
                  </a:lnTo>
                  <a:lnTo>
                    <a:pt x="843" y="1759"/>
                  </a:lnTo>
                  <a:lnTo>
                    <a:pt x="871" y="1766"/>
                  </a:lnTo>
                  <a:lnTo>
                    <a:pt x="871" y="1766"/>
                  </a:lnTo>
                  <a:lnTo>
                    <a:pt x="864" y="1718"/>
                  </a:lnTo>
                  <a:lnTo>
                    <a:pt x="856" y="1672"/>
                  </a:lnTo>
                  <a:lnTo>
                    <a:pt x="842" y="1584"/>
                  </a:lnTo>
                  <a:lnTo>
                    <a:pt x="836" y="1540"/>
                  </a:lnTo>
                  <a:lnTo>
                    <a:pt x="828" y="1496"/>
                  </a:lnTo>
                  <a:lnTo>
                    <a:pt x="820" y="1452"/>
                  </a:lnTo>
                  <a:lnTo>
                    <a:pt x="810" y="1404"/>
                  </a:lnTo>
                  <a:lnTo>
                    <a:pt x="810" y="1404"/>
                  </a:lnTo>
                  <a:lnTo>
                    <a:pt x="810" y="1401"/>
                  </a:lnTo>
                  <a:lnTo>
                    <a:pt x="811" y="1398"/>
                  </a:lnTo>
                  <a:lnTo>
                    <a:pt x="814" y="1394"/>
                  </a:lnTo>
                  <a:lnTo>
                    <a:pt x="819" y="1392"/>
                  </a:lnTo>
                  <a:lnTo>
                    <a:pt x="821" y="1389"/>
                  </a:lnTo>
                  <a:lnTo>
                    <a:pt x="822" y="1387"/>
                  </a:lnTo>
                  <a:lnTo>
                    <a:pt x="822" y="1387"/>
                  </a:lnTo>
                  <a:lnTo>
                    <a:pt x="808" y="1364"/>
                  </a:lnTo>
                  <a:lnTo>
                    <a:pt x="794" y="1338"/>
                  </a:lnTo>
                  <a:lnTo>
                    <a:pt x="779" y="1310"/>
                  </a:lnTo>
                  <a:lnTo>
                    <a:pt x="765" y="1281"/>
                  </a:lnTo>
                  <a:lnTo>
                    <a:pt x="736" y="1221"/>
                  </a:lnTo>
                  <a:lnTo>
                    <a:pt x="708" y="1161"/>
                  </a:lnTo>
                  <a:lnTo>
                    <a:pt x="708" y="1161"/>
                  </a:lnTo>
                  <a:lnTo>
                    <a:pt x="702" y="1148"/>
                  </a:lnTo>
                  <a:lnTo>
                    <a:pt x="696" y="1136"/>
                  </a:lnTo>
                  <a:lnTo>
                    <a:pt x="689" y="1124"/>
                  </a:lnTo>
                  <a:lnTo>
                    <a:pt x="684" y="1112"/>
                  </a:lnTo>
                  <a:lnTo>
                    <a:pt x="684" y="1112"/>
                  </a:lnTo>
                  <a:lnTo>
                    <a:pt x="682" y="1099"/>
                  </a:lnTo>
                  <a:lnTo>
                    <a:pt x="678" y="1085"/>
                  </a:lnTo>
                  <a:lnTo>
                    <a:pt x="675" y="1070"/>
                  </a:lnTo>
                  <a:lnTo>
                    <a:pt x="673" y="1063"/>
                  </a:lnTo>
                  <a:lnTo>
                    <a:pt x="670" y="1055"/>
                  </a:lnTo>
                  <a:lnTo>
                    <a:pt x="670" y="1055"/>
                  </a:lnTo>
                  <a:lnTo>
                    <a:pt x="662" y="1040"/>
                  </a:lnTo>
                  <a:lnTo>
                    <a:pt x="658" y="1034"/>
                  </a:lnTo>
                  <a:lnTo>
                    <a:pt x="655" y="1025"/>
                  </a:lnTo>
                  <a:lnTo>
                    <a:pt x="655" y="1025"/>
                  </a:lnTo>
                  <a:lnTo>
                    <a:pt x="648" y="1011"/>
                  </a:lnTo>
                  <a:lnTo>
                    <a:pt x="641" y="995"/>
                  </a:lnTo>
                  <a:lnTo>
                    <a:pt x="638" y="986"/>
                  </a:lnTo>
                  <a:lnTo>
                    <a:pt x="635" y="977"/>
                  </a:lnTo>
                  <a:lnTo>
                    <a:pt x="632" y="969"/>
                  </a:lnTo>
                  <a:lnTo>
                    <a:pt x="632" y="961"/>
                  </a:lnTo>
                  <a:lnTo>
                    <a:pt x="632" y="961"/>
                  </a:lnTo>
                  <a:lnTo>
                    <a:pt x="633" y="956"/>
                  </a:lnTo>
                  <a:lnTo>
                    <a:pt x="637" y="949"/>
                  </a:lnTo>
                  <a:lnTo>
                    <a:pt x="641" y="943"/>
                  </a:lnTo>
                  <a:lnTo>
                    <a:pt x="646" y="938"/>
                  </a:lnTo>
                  <a:lnTo>
                    <a:pt x="652" y="931"/>
                  </a:lnTo>
                  <a:lnTo>
                    <a:pt x="659" y="925"/>
                  </a:lnTo>
                  <a:lnTo>
                    <a:pt x="674" y="914"/>
                  </a:lnTo>
                  <a:lnTo>
                    <a:pt x="692" y="905"/>
                  </a:lnTo>
                  <a:lnTo>
                    <a:pt x="710" y="899"/>
                  </a:lnTo>
                  <a:lnTo>
                    <a:pt x="718" y="897"/>
                  </a:lnTo>
                  <a:lnTo>
                    <a:pt x="727" y="895"/>
                  </a:lnTo>
                  <a:lnTo>
                    <a:pt x="734" y="895"/>
                  </a:lnTo>
                  <a:lnTo>
                    <a:pt x="741" y="895"/>
                  </a:lnTo>
                  <a:lnTo>
                    <a:pt x="741" y="895"/>
                  </a:lnTo>
                  <a:lnTo>
                    <a:pt x="745" y="900"/>
                  </a:lnTo>
                  <a:lnTo>
                    <a:pt x="748" y="905"/>
                  </a:lnTo>
                  <a:lnTo>
                    <a:pt x="748" y="910"/>
                  </a:lnTo>
                  <a:lnTo>
                    <a:pt x="748" y="913"/>
                  </a:lnTo>
                  <a:lnTo>
                    <a:pt x="748" y="916"/>
                  </a:lnTo>
                  <a:lnTo>
                    <a:pt x="746" y="919"/>
                  </a:lnTo>
                  <a:lnTo>
                    <a:pt x="746" y="919"/>
                  </a:lnTo>
                  <a:lnTo>
                    <a:pt x="774" y="973"/>
                  </a:lnTo>
                  <a:lnTo>
                    <a:pt x="802" y="1027"/>
                  </a:lnTo>
                  <a:lnTo>
                    <a:pt x="828" y="1082"/>
                  </a:lnTo>
                  <a:lnTo>
                    <a:pt x="856" y="1137"/>
                  </a:lnTo>
                  <a:lnTo>
                    <a:pt x="856" y="1137"/>
                  </a:lnTo>
                  <a:lnTo>
                    <a:pt x="878" y="1174"/>
                  </a:lnTo>
                  <a:lnTo>
                    <a:pt x="900" y="1214"/>
                  </a:lnTo>
                  <a:lnTo>
                    <a:pt x="920" y="1254"/>
                  </a:lnTo>
                  <a:lnTo>
                    <a:pt x="940" y="1296"/>
                  </a:lnTo>
                  <a:lnTo>
                    <a:pt x="940" y="1296"/>
                  </a:lnTo>
                  <a:lnTo>
                    <a:pt x="945" y="1309"/>
                  </a:lnTo>
                  <a:lnTo>
                    <a:pt x="951" y="1324"/>
                  </a:lnTo>
                  <a:lnTo>
                    <a:pt x="955" y="1329"/>
                  </a:lnTo>
                  <a:lnTo>
                    <a:pt x="960" y="1335"/>
                  </a:lnTo>
                  <a:lnTo>
                    <a:pt x="965" y="1339"/>
                  </a:lnTo>
                  <a:lnTo>
                    <a:pt x="972" y="1340"/>
                  </a:lnTo>
                  <a:lnTo>
                    <a:pt x="972" y="1340"/>
                  </a:lnTo>
                  <a:lnTo>
                    <a:pt x="970" y="1314"/>
                  </a:lnTo>
                  <a:lnTo>
                    <a:pt x="969" y="1289"/>
                  </a:lnTo>
                  <a:lnTo>
                    <a:pt x="965" y="1234"/>
                  </a:lnTo>
                  <a:lnTo>
                    <a:pt x="963" y="1208"/>
                  </a:lnTo>
                  <a:lnTo>
                    <a:pt x="960" y="1183"/>
                  </a:lnTo>
                  <a:lnTo>
                    <a:pt x="956" y="1158"/>
                  </a:lnTo>
                  <a:lnTo>
                    <a:pt x="954" y="1147"/>
                  </a:lnTo>
                  <a:lnTo>
                    <a:pt x="950" y="1137"/>
                  </a:lnTo>
                  <a:lnTo>
                    <a:pt x="950" y="1137"/>
                  </a:lnTo>
                  <a:lnTo>
                    <a:pt x="965" y="1110"/>
                  </a:lnTo>
                  <a:lnTo>
                    <a:pt x="973" y="1095"/>
                  </a:lnTo>
                  <a:lnTo>
                    <a:pt x="980" y="1078"/>
                  </a:lnTo>
                  <a:lnTo>
                    <a:pt x="987" y="1061"/>
                  </a:lnTo>
                  <a:lnTo>
                    <a:pt x="992" y="1044"/>
                  </a:lnTo>
                  <a:lnTo>
                    <a:pt x="994" y="1025"/>
                  </a:lnTo>
                  <a:lnTo>
                    <a:pt x="994" y="1017"/>
                  </a:lnTo>
                  <a:lnTo>
                    <a:pt x="994" y="1008"/>
                  </a:lnTo>
                  <a:lnTo>
                    <a:pt x="994" y="1008"/>
                  </a:lnTo>
                  <a:lnTo>
                    <a:pt x="1000" y="1007"/>
                  </a:lnTo>
                  <a:lnTo>
                    <a:pt x="1004" y="1007"/>
                  </a:lnTo>
                  <a:lnTo>
                    <a:pt x="1009" y="1008"/>
                  </a:lnTo>
                  <a:lnTo>
                    <a:pt x="1013" y="1010"/>
                  </a:lnTo>
                  <a:lnTo>
                    <a:pt x="1017" y="1013"/>
                  </a:lnTo>
                  <a:lnTo>
                    <a:pt x="1020" y="1015"/>
                  </a:lnTo>
                  <a:lnTo>
                    <a:pt x="1026" y="1022"/>
                  </a:lnTo>
                  <a:lnTo>
                    <a:pt x="1032" y="1031"/>
                  </a:lnTo>
                  <a:lnTo>
                    <a:pt x="1037" y="1039"/>
                  </a:lnTo>
                  <a:lnTo>
                    <a:pt x="1041" y="1048"/>
                  </a:lnTo>
                  <a:lnTo>
                    <a:pt x="1046" y="1055"/>
                  </a:lnTo>
                  <a:lnTo>
                    <a:pt x="1046" y="1055"/>
                  </a:lnTo>
                  <a:lnTo>
                    <a:pt x="1061" y="1077"/>
                  </a:lnTo>
                  <a:lnTo>
                    <a:pt x="1076" y="1097"/>
                  </a:lnTo>
                  <a:lnTo>
                    <a:pt x="1084" y="1106"/>
                  </a:lnTo>
                  <a:lnTo>
                    <a:pt x="1094" y="1114"/>
                  </a:lnTo>
                  <a:lnTo>
                    <a:pt x="1104" y="1122"/>
                  </a:lnTo>
                  <a:lnTo>
                    <a:pt x="1114" y="1129"/>
                  </a:lnTo>
                  <a:lnTo>
                    <a:pt x="1114" y="1129"/>
                  </a:lnTo>
                  <a:lnTo>
                    <a:pt x="1113" y="1146"/>
                  </a:lnTo>
                  <a:lnTo>
                    <a:pt x="1112" y="1162"/>
                  </a:lnTo>
                  <a:lnTo>
                    <a:pt x="1113" y="1180"/>
                  </a:lnTo>
                  <a:lnTo>
                    <a:pt x="1114" y="1196"/>
                  </a:lnTo>
                  <a:lnTo>
                    <a:pt x="1117" y="1229"/>
                  </a:lnTo>
                  <a:lnTo>
                    <a:pt x="1117" y="1245"/>
                  </a:lnTo>
                  <a:lnTo>
                    <a:pt x="1117" y="1262"/>
                  </a:lnTo>
                  <a:lnTo>
                    <a:pt x="1117" y="1262"/>
                  </a:lnTo>
                  <a:lnTo>
                    <a:pt x="1126" y="1232"/>
                  </a:lnTo>
                  <a:lnTo>
                    <a:pt x="1137" y="1202"/>
                  </a:lnTo>
                  <a:lnTo>
                    <a:pt x="1158" y="1143"/>
                  </a:lnTo>
                  <a:lnTo>
                    <a:pt x="1181" y="1087"/>
                  </a:lnTo>
                  <a:lnTo>
                    <a:pt x="1201" y="1033"/>
                  </a:lnTo>
                  <a:lnTo>
                    <a:pt x="1201" y="1033"/>
                  </a:lnTo>
                  <a:lnTo>
                    <a:pt x="1204" y="1031"/>
                  </a:lnTo>
                  <a:lnTo>
                    <a:pt x="1208" y="1029"/>
                  </a:lnTo>
                  <a:lnTo>
                    <a:pt x="1218" y="1027"/>
                  </a:lnTo>
                  <a:lnTo>
                    <a:pt x="1228" y="1029"/>
                  </a:lnTo>
                  <a:lnTo>
                    <a:pt x="1238" y="1030"/>
                  </a:lnTo>
                  <a:lnTo>
                    <a:pt x="1248" y="1033"/>
                  </a:lnTo>
                  <a:lnTo>
                    <a:pt x="1259" y="1037"/>
                  </a:lnTo>
                  <a:lnTo>
                    <a:pt x="1275" y="1046"/>
                  </a:lnTo>
                  <a:lnTo>
                    <a:pt x="1275" y="1046"/>
                  </a:lnTo>
                  <a:lnTo>
                    <a:pt x="1274" y="1052"/>
                  </a:lnTo>
                  <a:lnTo>
                    <a:pt x="1274" y="1057"/>
                  </a:lnTo>
                  <a:lnTo>
                    <a:pt x="1274" y="1063"/>
                  </a:lnTo>
                  <a:lnTo>
                    <a:pt x="1275" y="1068"/>
                  </a:lnTo>
                  <a:lnTo>
                    <a:pt x="1277" y="1072"/>
                  </a:lnTo>
                  <a:lnTo>
                    <a:pt x="1279" y="1077"/>
                  </a:lnTo>
                  <a:lnTo>
                    <a:pt x="1286" y="1083"/>
                  </a:lnTo>
                  <a:lnTo>
                    <a:pt x="1293" y="1090"/>
                  </a:lnTo>
                  <a:lnTo>
                    <a:pt x="1302" y="1095"/>
                  </a:lnTo>
                  <a:lnTo>
                    <a:pt x="1319" y="1105"/>
                  </a:lnTo>
                  <a:lnTo>
                    <a:pt x="1319" y="1105"/>
                  </a:lnTo>
                  <a:lnTo>
                    <a:pt x="1319" y="1116"/>
                  </a:lnTo>
                  <a:lnTo>
                    <a:pt x="1318" y="1128"/>
                  </a:lnTo>
                  <a:lnTo>
                    <a:pt x="1314" y="1140"/>
                  </a:lnTo>
                  <a:lnTo>
                    <a:pt x="1312" y="1151"/>
                  </a:lnTo>
                  <a:lnTo>
                    <a:pt x="1304" y="1172"/>
                  </a:lnTo>
                  <a:lnTo>
                    <a:pt x="1296" y="1193"/>
                  </a:lnTo>
                  <a:lnTo>
                    <a:pt x="1289" y="1214"/>
                  </a:lnTo>
                  <a:lnTo>
                    <a:pt x="1286" y="1225"/>
                  </a:lnTo>
                  <a:lnTo>
                    <a:pt x="1283" y="1235"/>
                  </a:lnTo>
                  <a:lnTo>
                    <a:pt x="1282" y="1246"/>
                  </a:lnTo>
                  <a:lnTo>
                    <a:pt x="1282" y="1258"/>
                  </a:lnTo>
                  <a:lnTo>
                    <a:pt x="1283" y="1269"/>
                  </a:lnTo>
                  <a:lnTo>
                    <a:pt x="1287" y="1281"/>
                  </a:lnTo>
                  <a:lnTo>
                    <a:pt x="1287" y="1281"/>
                  </a:lnTo>
                  <a:lnTo>
                    <a:pt x="1286" y="1289"/>
                  </a:lnTo>
                  <a:lnTo>
                    <a:pt x="1283" y="1294"/>
                  </a:lnTo>
                  <a:lnTo>
                    <a:pt x="1280" y="1301"/>
                  </a:lnTo>
                  <a:lnTo>
                    <a:pt x="1276" y="1305"/>
                  </a:lnTo>
                  <a:lnTo>
                    <a:pt x="1272" y="1309"/>
                  </a:lnTo>
                  <a:lnTo>
                    <a:pt x="1266" y="1312"/>
                  </a:lnTo>
                  <a:lnTo>
                    <a:pt x="1262" y="1316"/>
                  </a:lnTo>
                  <a:lnTo>
                    <a:pt x="1257" y="1317"/>
                  </a:lnTo>
                  <a:lnTo>
                    <a:pt x="1251" y="1318"/>
                  </a:lnTo>
                  <a:lnTo>
                    <a:pt x="1246" y="1318"/>
                  </a:lnTo>
                  <a:lnTo>
                    <a:pt x="1242" y="1316"/>
                  </a:lnTo>
                  <a:lnTo>
                    <a:pt x="1237" y="1313"/>
                  </a:lnTo>
                  <a:lnTo>
                    <a:pt x="1234" y="1310"/>
                  </a:lnTo>
                  <a:lnTo>
                    <a:pt x="1232" y="1305"/>
                  </a:lnTo>
                  <a:lnTo>
                    <a:pt x="1231" y="1298"/>
                  </a:lnTo>
                  <a:lnTo>
                    <a:pt x="1230" y="1291"/>
                  </a:lnTo>
                  <a:lnTo>
                    <a:pt x="1230" y="1291"/>
                  </a:lnTo>
                  <a:lnTo>
                    <a:pt x="1223" y="1312"/>
                  </a:lnTo>
                  <a:lnTo>
                    <a:pt x="1217" y="1333"/>
                  </a:lnTo>
                  <a:lnTo>
                    <a:pt x="1208" y="1352"/>
                  </a:lnTo>
                  <a:lnTo>
                    <a:pt x="1204" y="1362"/>
                  </a:lnTo>
                  <a:lnTo>
                    <a:pt x="1199" y="1370"/>
                  </a:lnTo>
                  <a:lnTo>
                    <a:pt x="1199" y="1370"/>
                  </a:lnTo>
                  <a:lnTo>
                    <a:pt x="1203" y="1373"/>
                  </a:lnTo>
                  <a:lnTo>
                    <a:pt x="1207" y="1379"/>
                  </a:lnTo>
                  <a:lnTo>
                    <a:pt x="1210" y="1384"/>
                  </a:lnTo>
                  <a:lnTo>
                    <a:pt x="1211" y="1390"/>
                  </a:lnTo>
                  <a:lnTo>
                    <a:pt x="1212" y="1397"/>
                  </a:lnTo>
                  <a:lnTo>
                    <a:pt x="1212" y="1404"/>
                  </a:lnTo>
                  <a:lnTo>
                    <a:pt x="1208" y="1419"/>
                  </a:lnTo>
                  <a:lnTo>
                    <a:pt x="1204" y="1435"/>
                  </a:lnTo>
                  <a:lnTo>
                    <a:pt x="1200" y="1453"/>
                  </a:lnTo>
                  <a:lnTo>
                    <a:pt x="1196" y="1469"/>
                  </a:lnTo>
                  <a:lnTo>
                    <a:pt x="1193" y="1483"/>
                  </a:lnTo>
                  <a:lnTo>
                    <a:pt x="1193" y="1483"/>
                  </a:lnTo>
                  <a:lnTo>
                    <a:pt x="1192" y="1503"/>
                  </a:lnTo>
                  <a:lnTo>
                    <a:pt x="1193" y="1523"/>
                  </a:lnTo>
                  <a:lnTo>
                    <a:pt x="1193" y="1544"/>
                  </a:lnTo>
                  <a:lnTo>
                    <a:pt x="1193" y="1564"/>
                  </a:lnTo>
                  <a:lnTo>
                    <a:pt x="1193" y="1564"/>
                  </a:lnTo>
                  <a:lnTo>
                    <a:pt x="1188" y="1625"/>
                  </a:lnTo>
                  <a:lnTo>
                    <a:pt x="1182" y="1684"/>
                  </a:lnTo>
                  <a:lnTo>
                    <a:pt x="1169" y="1791"/>
                  </a:lnTo>
                  <a:lnTo>
                    <a:pt x="1169" y="1791"/>
                  </a:lnTo>
                  <a:lnTo>
                    <a:pt x="1159" y="1797"/>
                  </a:lnTo>
                  <a:lnTo>
                    <a:pt x="1147" y="1804"/>
                  </a:lnTo>
                  <a:lnTo>
                    <a:pt x="1137" y="1809"/>
                  </a:lnTo>
                  <a:lnTo>
                    <a:pt x="1124" y="1814"/>
                  </a:lnTo>
                  <a:lnTo>
                    <a:pt x="1111" y="1819"/>
                  </a:lnTo>
                  <a:lnTo>
                    <a:pt x="1098" y="1822"/>
                  </a:lnTo>
                  <a:lnTo>
                    <a:pt x="1071" y="1827"/>
                  </a:lnTo>
                  <a:lnTo>
                    <a:pt x="1044" y="1831"/>
                  </a:lnTo>
                  <a:lnTo>
                    <a:pt x="1017" y="1832"/>
                  </a:lnTo>
                  <a:lnTo>
                    <a:pt x="991" y="1832"/>
                  </a:lnTo>
                  <a:lnTo>
                    <a:pt x="968" y="1829"/>
                  </a:lnTo>
                  <a:lnTo>
                    <a:pt x="968" y="1829"/>
                  </a:lnTo>
                  <a:close/>
                  <a:moveTo>
                    <a:pt x="23" y="735"/>
                  </a:moveTo>
                  <a:lnTo>
                    <a:pt x="23" y="735"/>
                  </a:lnTo>
                  <a:lnTo>
                    <a:pt x="22" y="743"/>
                  </a:lnTo>
                  <a:lnTo>
                    <a:pt x="24" y="752"/>
                  </a:lnTo>
                  <a:lnTo>
                    <a:pt x="26" y="764"/>
                  </a:lnTo>
                  <a:lnTo>
                    <a:pt x="31" y="775"/>
                  </a:lnTo>
                  <a:lnTo>
                    <a:pt x="39" y="796"/>
                  </a:lnTo>
                  <a:lnTo>
                    <a:pt x="44" y="804"/>
                  </a:lnTo>
                  <a:lnTo>
                    <a:pt x="48" y="809"/>
                  </a:lnTo>
                  <a:lnTo>
                    <a:pt x="48" y="809"/>
                  </a:lnTo>
                  <a:lnTo>
                    <a:pt x="60" y="820"/>
                  </a:lnTo>
                  <a:lnTo>
                    <a:pt x="77" y="832"/>
                  </a:lnTo>
                  <a:lnTo>
                    <a:pt x="77" y="832"/>
                  </a:lnTo>
                  <a:lnTo>
                    <a:pt x="88" y="837"/>
                  </a:lnTo>
                  <a:lnTo>
                    <a:pt x="100" y="841"/>
                  </a:lnTo>
                  <a:lnTo>
                    <a:pt x="112" y="843"/>
                  </a:lnTo>
                  <a:lnTo>
                    <a:pt x="125" y="844"/>
                  </a:lnTo>
                  <a:lnTo>
                    <a:pt x="137" y="844"/>
                  </a:lnTo>
                  <a:lnTo>
                    <a:pt x="148" y="842"/>
                  </a:lnTo>
                  <a:lnTo>
                    <a:pt x="160" y="839"/>
                  </a:lnTo>
                  <a:lnTo>
                    <a:pt x="172" y="835"/>
                  </a:lnTo>
                  <a:lnTo>
                    <a:pt x="183" y="830"/>
                  </a:lnTo>
                  <a:lnTo>
                    <a:pt x="192" y="824"/>
                  </a:lnTo>
                  <a:lnTo>
                    <a:pt x="201" y="818"/>
                  </a:lnTo>
                  <a:lnTo>
                    <a:pt x="208" y="810"/>
                  </a:lnTo>
                  <a:lnTo>
                    <a:pt x="215" y="803"/>
                  </a:lnTo>
                  <a:lnTo>
                    <a:pt x="220" y="794"/>
                  </a:lnTo>
                  <a:lnTo>
                    <a:pt x="223" y="786"/>
                  </a:lnTo>
                  <a:lnTo>
                    <a:pt x="224" y="777"/>
                  </a:lnTo>
                  <a:lnTo>
                    <a:pt x="224" y="777"/>
                  </a:lnTo>
                  <a:lnTo>
                    <a:pt x="232" y="777"/>
                  </a:lnTo>
                  <a:lnTo>
                    <a:pt x="232" y="777"/>
                  </a:lnTo>
                  <a:lnTo>
                    <a:pt x="232" y="773"/>
                  </a:lnTo>
                  <a:lnTo>
                    <a:pt x="233" y="768"/>
                  </a:lnTo>
                  <a:lnTo>
                    <a:pt x="232" y="757"/>
                  </a:lnTo>
                  <a:lnTo>
                    <a:pt x="230" y="743"/>
                  </a:lnTo>
                  <a:lnTo>
                    <a:pt x="230" y="743"/>
                  </a:lnTo>
                  <a:lnTo>
                    <a:pt x="230" y="732"/>
                  </a:lnTo>
                  <a:lnTo>
                    <a:pt x="229" y="723"/>
                  </a:lnTo>
                  <a:lnTo>
                    <a:pt x="227" y="715"/>
                  </a:lnTo>
                  <a:lnTo>
                    <a:pt x="223" y="707"/>
                  </a:lnTo>
                  <a:lnTo>
                    <a:pt x="214" y="691"/>
                  </a:lnTo>
                  <a:lnTo>
                    <a:pt x="202" y="674"/>
                  </a:lnTo>
                  <a:lnTo>
                    <a:pt x="202" y="674"/>
                  </a:lnTo>
                  <a:lnTo>
                    <a:pt x="194" y="670"/>
                  </a:lnTo>
                  <a:lnTo>
                    <a:pt x="186" y="668"/>
                  </a:lnTo>
                  <a:lnTo>
                    <a:pt x="167" y="662"/>
                  </a:lnTo>
                  <a:lnTo>
                    <a:pt x="145" y="657"/>
                  </a:lnTo>
                  <a:lnTo>
                    <a:pt x="135" y="654"/>
                  </a:lnTo>
                  <a:lnTo>
                    <a:pt x="124" y="650"/>
                  </a:lnTo>
                  <a:lnTo>
                    <a:pt x="124" y="650"/>
                  </a:lnTo>
                  <a:lnTo>
                    <a:pt x="109" y="651"/>
                  </a:lnTo>
                  <a:lnTo>
                    <a:pt x="94" y="655"/>
                  </a:lnTo>
                  <a:lnTo>
                    <a:pt x="79" y="660"/>
                  </a:lnTo>
                  <a:lnTo>
                    <a:pt x="65" y="668"/>
                  </a:lnTo>
                  <a:lnTo>
                    <a:pt x="52" y="676"/>
                  </a:lnTo>
                  <a:lnTo>
                    <a:pt x="41" y="686"/>
                  </a:lnTo>
                  <a:lnTo>
                    <a:pt x="37" y="692"/>
                  </a:lnTo>
                  <a:lnTo>
                    <a:pt x="33" y="698"/>
                  </a:lnTo>
                  <a:lnTo>
                    <a:pt x="30" y="704"/>
                  </a:lnTo>
                  <a:lnTo>
                    <a:pt x="27" y="711"/>
                  </a:lnTo>
                  <a:lnTo>
                    <a:pt x="27" y="711"/>
                  </a:lnTo>
                  <a:lnTo>
                    <a:pt x="32" y="712"/>
                  </a:lnTo>
                  <a:lnTo>
                    <a:pt x="33" y="713"/>
                  </a:lnTo>
                  <a:lnTo>
                    <a:pt x="33" y="716"/>
                  </a:lnTo>
                  <a:lnTo>
                    <a:pt x="33" y="716"/>
                  </a:lnTo>
                  <a:lnTo>
                    <a:pt x="29" y="716"/>
                  </a:lnTo>
                  <a:lnTo>
                    <a:pt x="25" y="718"/>
                  </a:lnTo>
                  <a:lnTo>
                    <a:pt x="25" y="718"/>
                  </a:lnTo>
                  <a:lnTo>
                    <a:pt x="27" y="721"/>
                  </a:lnTo>
                  <a:lnTo>
                    <a:pt x="27" y="724"/>
                  </a:lnTo>
                  <a:lnTo>
                    <a:pt x="27" y="727"/>
                  </a:lnTo>
                  <a:lnTo>
                    <a:pt x="26" y="729"/>
                  </a:lnTo>
                  <a:lnTo>
                    <a:pt x="24" y="733"/>
                  </a:lnTo>
                  <a:lnTo>
                    <a:pt x="23" y="735"/>
                  </a:lnTo>
                  <a:lnTo>
                    <a:pt x="23" y="735"/>
                  </a:lnTo>
                  <a:close/>
                  <a:moveTo>
                    <a:pt x="1247" y="91"/>
                  </a:moveTo>
                  <a:lnTo>
                    <a:pt x="1247" y="91"/>
                  </a:lnTo>
                  <a:lnTo>
                    <a:pt x="1234" y="73"/>
                  </a:lnTo>
                  <a:lnTo>
                    <a:pt x="1221" y="56"/>
                  </a:lnTo>
                  <a:lnTo>
                    <a:pt x="1215" y="49"/>
                  </a:lnTo>
                  <a:lnTo>
                    <a:pt x="1207" y="41"/>
                  </a:lnTo>
                  <a:lnTo>
                    <a:pt x="1200" y="35"/>
                  </a:lnTo>
                  <a:lnTo>
                    <a:pt x="1191" y="30"/>
                  </a:lnTo>
                  <a:lnTo>
                    <a:pt x="1191" y="30"/>
                  </a:lnTo>
                  <a:lnTo>
                    <a:pt x="1184" y="26"/>
                  </a:lnTo>
                  <a:lnTo>
                    <a:pt x="1176" y="23"/>
                  </a:lnTo>
                  <a:lnTo>
                    <a:pt x="1170" y="21"/>
                  </a:lnTo>
                  <a:lnTo>
                    <a:pt x="1163" y="20"/>
                  </a:lnTo>
                  <a:lnTo>
                    <a:pt x="1150" y="19"/>
                  </a:lnTo>
                  <a:lnTo>
                    <a:pt x="1137" y="21"/>
                  </a:lnTo>
                  <a:lnTo>
                    <a:pt x="1124" y="23"/>
                  </a:lnTo>
                  <a:lnTo>
                    <a:pt x="1111" y="27"/>
                  </a:lnTo>
                  <a:lnTo>
                    <a:pt x="1085" y="37"/>
                  </a:lnTo>
                  <a:lnTo>
                    <a:pt x="1085" y="37"/>
                  </a:lnTo>
                  <a:lnTo>
                    <a:pt x="1059" y="46"/>
                  </a:lnTo>
                  <a:lnTo>
                    <a:pt x="1032" y="53"/>
                  </a:lnTo>
                  <a:lnTo>
                    <a:pt x="1007" y="62"/>
                  </a:lnTo>
                  <a:lnTo>
                    <a:pt x="996" y="67"/>
                  </a:lnTo>
                  <a:lnTo>
                    <a:pt x="986" y="72"/>
                  </a:lnTo>
                  <a:lnTo>
                    <a:pt x="976" y="78"/>
                  </a:lnTo>
                  <a:lnTo>
                    <a:pt x="968" y="85"/>
                  </a:lnTo>
                  <a:lnTo>
                    <a:pt x="960" y="93"/>
                  </a:lnTo>
                  <a:lnTo>
                    <a:pt x="953" y="102"/>
                  </a:lnTo>
                  <a:lnTo>
                    <a:pt x="947" y="112"/>
                  </a:lnTo>
                  <a:lnTo>
                    <a:pt x="944" y="124"/>
                  </a:lnTo>
                  <a:lnTo>
                    <a:pt x="941" y="138"/>
                  </a:lnTo>
                  <a:lnTo>
                    <a:pt x="940" y="153"/>
                  </a:lnTo>
                  <a:lnTo>
                    <a:pt x="940" y="153"/>
                  </a:lnTo>
                  <a:lnTo>
                    <a:pt x="941" y="177"/>
                  </a:lnTo>
                  <a:lnTo>
                    <a:pt x="943" y="204"/>
                  </a:lnTo>
                  <a:lnTo>
                    <a:pt x="946" y="231"/>
                  </a:lnTo>
                  <a:lnTo>
                    <a:pt x="950" y="258"/>
                  </a:lnTo>
                  <a:lnTo>
                    <a:pt x="958" y="311"/>
                  </a:lnTo>
                  <a:lnTo>
                    <a:pt x="961" y="336"/>
                  </a:lnTo>
                  <a:lnTo>
                    <a:pt x="962" y="359"/>
                  </a:lnTo>
                  <a:lnTo>
                    <a:pt x="962" y="359"/>
                  </a:lnTo>
                  <a:lnTo>
                    <a:pt x="976" y="340"/>
                  </a:lnTo>
                  <a:lnTo>
                    <a:pt x="992" y="323"/>
                  </a:lnTo>
                  <a:lnTo>
                    <a:pt x="1009" y="307"/>
                  </a:lnTo>
                  <a:lnTo>
                    <a:pt x="1027" y="293"/>
                  </a:lnTo>
                  <a:lnTo>
                    <a:pt x="1048" y="280"/>
                  </a:lnTo>
                  <a:lnTo>
                    <a:pt x="1068" y="269"/>
                  </a:lnTo>
                  <a:lnTo>
                    <a:pt x="1091" y="259"/>
                  </a:lnTo>
                  <a:lnTo>
                    <a:pt x="1113" y="249"/>
                  </a:lnTo>
                  <a:lnTo>
                    <a:pt x="1137" y="242"/>
                  </a:lnTo>
                  <a:lnTo>
                    <a:pt x="1162" y="234"/>
                  </a:lnTo>
                  <a:lnTo>
                    <a:pt x="1188" y="228"/>
                  </a:lnTo>
                  <a:lnTo>
                    <a:pt x="1214" y="222"/>
                  </a:lnTo>
                  <a:lnTo>
                    <a:pt x="1242" y="218"/>
                  </a:lnTo>
                  <a:lnTo>
                    <a:pt x="1269" y="214"/>
                  </a:lnTo>
                  <a:lnTo>
                    <a:pt x="1326" y="206"/>
                  </a:lnTo>
                  <a:lnTo>
                    <a:pt x="1326" y="206"/>
                  </a:lnTo>
                  <a:lnTo>
                    <a:pt x="1319" y="191"/>
                  </a:lnTo>
                  <a:lnTo>
                    <a:pt x="1310" y="176"/>
                  </a:lnTo>
                  <a:lnTo>
                    <a:pt x="1301" y="160"/>
                  </a:lnTo>
                  <a:lnTo>
                    <a:pt x="1290" y="146"/>
                  </a:lnTo>
                  <a:lnTo>
                    <a:pt x="1268" y="117"/>
                  </a:lnTo>
                  <a:lnTo>
                    <a:pt x="1247" y="91"/>
                  </a:lnTo>
                  <a:lnTo>
                    <a:pt x="1247" y="91"/>
                  </a:lnTo>
                  <a:close/>
                  <a:moveTo>
                    <a:pt x="1449" y="263"/>
                  </a:moveTo>
                  <a:lnTo>
                    <a:pt x="1449" y="263"/>
                  </a:lnTo>
                  <a:lnTo>
                    <a:pt x="1441" y="262"/>
                  </a:lnTo>
                  <a:lnTo>
                    <a:pt x="1431" y="261"/>
                  </a:lnTo>
                  <a:lnTo>
                    <a:pt x="1422" y="260"/>
                  </a:lnTo>
                  <a:lnTo>
                    <a:pt x="1412" y="259"/>
                  </a:lnTo>
                  <a:lnTo>
                    <a:pt x="1412" y="259"/>
                  </a:lnTo>
                  <a:lnTo>
                    <a:pt x="1386" y="250"/>
                  </a:lnTo>
                  <a:lnTo>
                    <a:pt x="1360" y="241"/>
                  </a:lnTo>
                  <a:lnTo>
                    <a:pt x="1347" y="237"/>
                  </a:lnTo>
                  <a:lnTo>
                    <a:pt x="1334" y="234"/>
                  </a:lnTo>
                  <a:lnTo>
                    <a:pt x="1321" y="232"/>
                  </a:lnTo>
                  <a:lnTo>
                    <a:pt x="1309" y="231"/>
                  </a:lnTo>
                  <a:lnTo>
                    <a:pt x="1309" y="231"/>
                  </a:lnTo>
                  <a:lnTo>
                    <a:pt x="1290" y="232"/>
                  </a:lnTo>
                  <a:lnTo>
                    <a:pt x="1269" y="234"/>
                  </a:lnTo>
                  <a:lnTo>
                    <a:pt x="1249" y="237"/>
                  </a:lnTo>
                  <a:lnTo>
                    <a:pt x="1229" y="241"/>
                  </a:lnTo>
                  <a:lnTo>
                    <a:pt x="1189" y="249"/>
                  </a:lnTo>
                  <a:lnTo>
                    <a:pt x="1154" y="259"/>
                  </a:lnTo>
                  <a:lnTo>
                    <a:pt x="1154" y="259"/>
                  </a:lnTo>
                  <a:lnTo>
                    <a:pt x="1131" y="265"/>
                  </a:lnTo>
                  <a:lnTo>
                    <a:pt x="1110" y="275"/>
                  </a:lnTo>
                  <a:lnTo>
                    <a:pt x="1089" y="284"/>
                  </a:lnTo>
                  <a:lnTo>
                    <a:pt x="1069" y="296"/>
                  </a:lnTo>
                  <a:lnTo>
                    <a:pt x="1050" y="308"/>
                  </a:lnTo>
                  <a:lnTo>
                    <a:pt x="1033" y="321"/>
                  </a:lnTo>
                  <a:lnTo>
                    <a:pt x="1016" y="335"/>
                  </a:lnTo>
                  <a:lnTo>
                    <a:pt x="1002" y="350"/>
                  </a:lnTo>
                  <a:lnTo>
                    <a:pt x="1002" y="350"/>
                  </a:lnTo>
                  <a:lnTo>
                    <a:pt x="995" y="355"/>
                  </a:lnTo>
                  <a:lnTo>
                    <a:pt x="990" y="359"/>
                  </a:lnTo>
                  <a:lnTo>
                    <a:pt x="985" y="365"/>
                  </a:lnTo>
                  <a:lnTo>
                    <a:pt x="979" y="369"/>
                  </a:lnTo>
                  <a:lnTo>
                    <a:pt x="979" y="369"/>
                  </a:lnTo>
                  <a:lnTo>
                    <a:pt x="969" y="382"/>
                  </a:lnTo>
                  <a:lnTo>
                    <a:pt x="960" y="397"/>
                  </a:lnTo>
                  <a:lnTo>
                    <a:pt x="953" y="412"/>
                  </a:lnTo>
                  <a:lnTo>
                    <a:pt x="945" y="429"/>
                  </a:lnTo>
                  <a:lnTo>
                    <a:pt x="933" y="462"/>
                  </a:lnTo>
                  <a:lnTo>
                    <a:pt x="927" y="479"/>
                  </a:lnTo>
                  <a:lnTo>
                    <a:pt x="920" y="496"/>
                  </a:lnTo>
                  <a:lnTo>
                    <a:pt x="920" y="496"/>
                  </a:lnTo>
                  <a:lnTo>
                    <a:pt x="912" y="517"/>
                  </a:lnTo>
                  <a:lnTo>
                    <a:pt x="901" y="536"/>
                  </a:lnTo>
                  <a:lnTo>
                    <a:pt x="892" y="555"/>
                  </a:lnTo>
                  <a:lnTo>
                    <a:pt x="884" y="576"/>
                  </a:lnTo>
                  <a:lnTo>
                    <a:pt x="884" y="576"/>
                  </a:lnTo>
                  <a:lnTo>
                    <a:pt x="878" y="594"/>
                  </a:lnTo>
                  <a:lnTo>
                    <a:pt x="874" y="612"/>
                  </a:lnTo>
                  <a:lnTo>
                    <a:pt x="870" y="631"/>
                  </a:lnTo>
                  <a:lnTo>
                    <a:pt x="866" y="650"/>
                  </a:lnTo>
                  <a:lnTo>
                    <a:pt x="866" y="650"/>
                  </a:lnTo>
                  <a:lnTo>
                    <a:pt x="860" y="673"/>
                  </a:lnTo>
                  <a:lnTo>
                    <a:pt x="855" y="698"/>
                  </a:lnTo>
                  <a:lnTo>
                    <a:pt x="851" y="722"/>
                  </a:lnTo>
                  <a:lnTo>
                    <a:pt x="848" y="748"/>
                  </a:lnTo>
                  <a:lnTo>
                    <a:pt x="845" y="774"/>
                  </a:lnTo>
                  <a:lnTo>
                    <a:pt x="844" y="801"/>
                  </a:lnTo>
                  <a:lnTo>
                    <a:pt x="845" y="829"/>
                  </a:lnTo>
                  <a:lnTo>
                    <a:pt x="849" y="858"/>
                  </a:lnTo>
                  <a:lnTo>
                    <a:pt x="849" y="858"/>
                  </a:lnTo>
                  <a:lnTo>
                    <a:pt x="849" y="852"/>
                  </a:lnTo>
                  <a:lnTo>
                    <a:pt x="850" y="847"/>
                  </a:lnTo>
                  <a:lnTo>
                    <a:pt x="852" y="842"/>
                  </a:lnTo>
                  <a:lnTo>
                    <a:pt x="854" y="839"/>
                  </a:lnTo>
                  <a:lnTo>
                    <a:pt x="858" y="832"/>
                  </a:lnTo>
                  <a:lnTo>
                    <a:pt x="860" y="826"/>
                  </a:lnTo>
                  <a:lnTo>
                    <a:pt x="862" y="822"/>
                  </a:lnTo>
                  <a:lnTo>
                    <a:pt x="862" y="822"/>
                  </a:lnTo>
                  <a:lnTo>
                    <a:pt x="880" y="805"/>
                  </a:lnTo>
                  <a:lnTo>
                    <a:pt x="897" y="788"/>
                  </a:lnTo>
                  <a:lnTo>
                    <a:pt x="931" y="751"/>
                  </a:lnTo>
                  <a:lnTo>
                    <a:pt x="948" y="733"/>
                  </a:lnTo>
                  <a:lnTo>
                    <a:pt x="965" y="715"/>
                  </a:lnTo>
                  <a:lnTo>
                    <a:pt x="984" y="697"/>
                  </a:lnTo>
                  <a:lnTo>
                    <a:pt x="1004" y="678"/>
                  </a:lnTo>
                  <a:lnTo>
                    <a:pt x="1004" y="678"/>
                  </a:lnTo>
                  <a:lnTo>
                    <a:pt x="1024" y="663"/>
                  </a:lnTo>
                  <a:lnTo>
                    <a:pt x="1045" y="648"/>
                  </a:lnTo>
                  <a:lnTo>
                    <a:pt x="1065" y="635"/>
                  </a:lnTo>
                  <a:lnTo>
                    <a:pt x="1086" y="621"/>
                  </a:lnTo>
                  <a:lnTo>
                    <a:pt x="1131" y="594"/>
                  </a:lnTo>
                  <a:lnTo>
                    <a:pt x="1178" y="568"/>
                  </a:lnTo>
                  <a:lnTo>
                    <a:pt x="1178" y="568"/>
                  </a:lnTo>
                  <a:lnTo>
                    <a:pt x="1208" y="552"/>
                  </a:lnTo>
                  <a:lnTo>
                    <a:pt x="1241" y="536"/>
                  </a:lnTo>
                  <a:lnTo>
                    <a:pt x="1272" y="521"/>
                  </a:lnTo>
                  <a:lnTo>
                    <a:pt x="1305" y="506"/>
                  </a:lnTo>
                  <a:lnTo>
                    <a:pt x="1338" y="492"/>
                  </a:lnTo>
                  <a:lnTo>
                    <a:pt x="1372" y="480"/>
                  </a:lnTo>
                  <a:lnTo>
                    <a:pt x="1407" y="469"/>
                  </a:lnTo>
                  <a:lnTo>
                    <a:pt x="1441" y="458"/>
                  </a:lnTo>
                  <a:lnTo>
                    <a:pt x="1476" y="449"/>
                  </a:lnTo>
                  <a:lnTo>
                    <a:pt x="1513" y="442"/>
                  </a:lnTo>
                  <a:lnTo>
                    <a:pt x="1548" y="436"/>
                  </a:lnTo>
                  <a:lnTo>
                    <a:pt x="1584" y="432"/>
                  </a:lnTo>
                  <a:lnTo>
                    <a:pt x="1621" y="430"/>
                  </a:lnTo>
                  <a:lnTo>
                    <a:pt x="1657" y="430"/>
                  </a:lnTo>
                  <a:lnTo>
                    <a:pt x="1693" y="433"/>
                  </a:lnTo>
                  <a:lnTo>
                    <a:pt x="1730" y="438"/>
                  </a:lnTo>
                  <a:lnTo>
                    <a:pt x="1730" y="438"/>
                  </a:lnTo>
                  <a:lnTo>
                    <a:pt x="1702" y="410"/>
                  </a:lnTo>
                  <a:lnTo>
                    <a:pt x="1673" y="382"/>
                  </a:lnTo>
                  <a:lnTo>
                    <a:pt x="1657" y="369"/>
                  </a:lnTo>
                  <a:lnTo>
                    <a:pt x="1642" y="356"/>
                  </a:lnTo>
                  <a:lnTo>
                    <a:pt x="1625" y="344"/>
                  </a:lnTo>
                  <a:lnTo>
                    <a:pt x="1608" y="333"/>
                  </a:lnTo>
                  <a:lnTo>
                    <a:pt x="1591" y="322"/>
                  </a:lnTo>
                  <a:lnTo>
                    <a:pt x="1572" y="311"/>
                  </a:lnTo>
                  <a:lnTo>
                    <a:pt x="1553" y="302"/>
                  </a:lnTo>
                  <a:lnTo>
                    <a:pt x="1534" y="292"/>
                  </a:lnTo>
                  <a:lnTo>
                    <a:pt x="1514" y="283"/>
                  </a:lnTo>
                  <a:lnTo>
                    <a:pt x="1493" y="276"/>
                  </a:lnTo>
                  <a:lnTo>
                    <a:pt x="1472" y="269"/>
                  </a:lnTo>
                  <a:lnTo>
                    <a:pt x="1449" y="263"/>
                  </a:lnTo>
                  <a:lnTo>
                    <a:pt x="1449" y="263"/>
                  </a:lnTo>
                  <a:close/>
                  <a:moveTo>
                    <a:pt x="869" y="426"/>
                  </a:moveTo>
                  <a:lnTo>
                    <a:pt x="869" y="426"/>
                  </a:lnTo>
                  <a:lnTo>
                    <a:pt x="875" y="429"/>
                  </a:lnTo>
                  <a:lnTo>
                    <a:pt x="881" y="433"/>
                  </a:lnTo>
                  <a:lnTo>
                    <a:pt x="888" y="440"/>
                  </a:lnTo>
                  <a:lnTo>
                    <a:pt x="892" y="444"/>
                  </a:lnTo>
                  <a:lnTo>
                    <a:pt x="897" y="446"/>
                  </a:lnTo>
                  <a:lnTo>
                    <a:pt x="902" y="449"/>
                  </a:lnTo>
                  <a:lnTo>
                    <a:pt x="911" y="453"/>
                  </a:lnTo>
                  <a:lnTo>
                    <a:pt x="911" y="453"/>
                  </a:lnTo>
                  <a:lnTo>
                    <a:pt x="913" y="449"/>
                  </a:lnTo>
                  <a:lnTo>
                    <a:pt x="915" y="445"/>
                  </a:lnTo>
                  <a:lnTo>
                    <a:pt x="918" y="438"/>
                  </a:lnTo>
                  <a:lnTo>
                    <a:pt x="919" y="430"/>
                  </a:lnTo>
                  <a:lnTo>
                    <a:pt x="923" y="423"/>
                  </a:lnTo>
                  <a:lnTo>
                    <a:pt x="923" y="423"/>
                  </a:lnTo>
                  <a:lnTo>
                    <a:pt x="915" y="418"/>
                  </a:lnTo>
                  <a:lnTo>
                    <a:pt x="908" y="413"/>
                  </a:lnTo>
                  <a:lnTo>
                    <a:pt x="901" y="406"/>
                  </a:lnTo>
                  <a:lnTo>
                    <a:pt x="897" y="400"/>
                  </a:lnTo>
                  <a:lnTo>
                    <a:pt x="894" y="393"/>
                  </a:lnTo>
                  <a:lnTo>
                    <a:pt x="892" y="385"/>
                  </a:lnTo>
                  <a:lnTo>
                    <a:pt x="890" y="376"/>
                  </a:lnTo>
                  <a:lnTo>
                    <a:pt x="890" y="369"/>
                  </a:lnTo>
                  <a:lnTo>
                    <a:pt x="892" y="362"/>
                  </a:lnTo>
                  <a:lnTo>
                    <a:pt x="895" y="354"/>
                  </a:lnTo>
                  <a:lnTo>
                    <a:pt x="899" y="348"/>
                  </a:lnTo>
                  <a:lnTo>
                    <a:pt x="904" y="341"/>
                  </a:lnTo>
                  <a:lnTo>
                    <a:pt x="912" y="336"/>
                  </a:lnTo>
                  <a:lnTo>
                    <a:pt x="919" y="332"/>
                  </a:lnTo>
                  <a:lnTo>
                    <a:pt x="929" y="328"/>
                  </a:lnTo>
                  <a:lnTo>
                    <a:pt x="940" y="327"/>
                  </a:lnTo>
                  <a:lnTo>
                    <a:pt x="940" y="327"/>
                  </a:lnTo>
                  <a:lnTo>
                    <a:pt x="939" y="322"/>
                  </a:lnTo>
                  <a:lnTo>
                    <a:pt x="938" y="317"/>
                  </a:lnTo>
                  <a:lnTo>
                    <a:pt x="938" y="306"/>
                  </a:lnTo>
                  <a:lnTo>
                    <a:pt x="936" y="296"/>
                  </a:lnTo>
                  <a:lnTo>
                    <a:pt x="934" y="293"/>
                  </a:lnTo>
                  <a:lnTo>
                    <a:pt x="932" y="290"/>
                  </a:lnTo>
                  <a:lnTo>
                    <a:pt x="932" y="290"/>
                  </a:lnTo>
                  <a:lnTo>
                    <a:pt x="923" y="293"/>
                  </a:lnTo>
                  <a:lnTo>
                    <a:pt x="912" y="297"/>
                  </a:lnTo>
                  <a:lnTo>
                    <a:pt x="903" y="302"/>
                  </a:lnTo>
                  <a:lnTo>
                    <a:pt x="895" y="308"/>
                  </a:lnTo>
                  <a:lnTo>
                    <a:pt x="888" y="314"/>
                  </a:lnTo>
                  <a:lnTo>
                    <a:pt x="882" y="321"/>
                  </a:lnTo>
                  <a:lnTo>
                    <a:pt x="875" y="329"/>
                  </a:lnTo>
                  <a:lnTo>
                    <a:pt x="871" y="338"/>
                  </a:lnTo>
                  <a:lnTo>
                    <a:pt x="868" y="348"/>
                  </a:lnTo>
                  <a:lnTo>
                    <a:pt x="865" y="357"/>
                  </a:lnTo>
                  <a:lnTo>
                    <a:pt x="863" y="367"/>
                  </a:lnTo>
                  <a:lnTo>
                    <a:pt x="863" y="378"/>
                  </a:lnTo>
                  <a:lnTo>
                    <a:pt x="863" y="389"/>
                  </a:lnTo>
                  <a:lnTo>
                    <a:pt x="864" y="401"/>
                  </a:lnTo>
                  <a:lnTo>
                    <a:pt x="866" y="413"/>
                  </a:lnTo>
                  <a:lnTo>
                    <a:pt x="869" y="426"/>
                  </a:lnTo>
                  <a:lnTo>
                    <a:pt x="869" y="426"/>
                  </a:lnTo>
                  <a:close/>
                  <a:moveTo>
                    <a:pt x="689" y="391"/>
                  </a:moveTo>
                  <a:lnTo>
                    <a:pt x="689" y="391"/>
                  </a:lnTo>
                  <a:lnTo>
                    <a:pt x="674" y="399"/>
                  </a:lnTo>
                  <a:lnTo>
                    <a:pt x="660" y="409"/>
                  </a:lnTo>
                  <a:lnTo>
                    <a:pt x="645" y="417"/>
                  </a:lnTo>
                  <a:lnTo>
                    <a:pt x="630" y="426"/>
                  </a:lnTo>
                  <a:lnTo>
                    <a:pt x="630" y="426"/>
                  </a:lnTo>
                  <a:lnTo>
                    <a:pt x="517" y="474"/>
                  </a:lnTo>
                  <a:lnTo>
                    <a:pt x="405" y="523"/>
                  </a:lnTo>
                  <a:lnTo>
                    <a:pt x="350" y="548"/>
                  </a:lnTo>
                  <a:lnTo>
                    <a:pt x="295" y="574"/>
                  </a:lnTo>
                  <a:lnTo>
                    <a:pt x="242" y="601"/>
                  </a:lnTo>
                  <a:lnTo>
                    <a:pt x="190" y="629"/>
                  </a:lnTo>
                  <a:lnTo>
                    <a:pt x="190" y="629"/>
                  </a:lnTo>
                  <a:lnTo>
                    <a:pt x="192" y="630"/>
                  </a:lnTo>
                  <a:lnTo>
                    <a:pt x="194" y="631"/>
                  </a:lnTo>
                  <a:lnTo>
                    <a:pt x="197" y="636"/>
                  </a:lnTo>
                  <a:lnTo>
                    <a:pt x="199" y="638"/>
                  </a:lnTo>
                  <a:lnTo>
                    <a:pt x="201" y="640"/>
                  </a:lnTo>
                  <a:lnTo>
                    <a:pt x="204" y="642"/>
                  </a:lnTo>
                  <a:lnTo>
                    <a:pt x="209" y="642"/>
                  </a:lnTo>
                  <a:lnTo>
                    <a:pt x="209" y="642"/>
                  </a:lnTo>
                  <a:lnTo>
                    <a:pt x="213" y="641"/>
                  </a:lnTo>
                  <a:lnTo>
                    <a:pt x="216" y="640"/>
                  </a:lnTo>
                  <a:lnTo>
                    <a:pt x="223" y="635"/>
                  </a:lnTo>
                  <a:lnTo>
                    <a:pt x="230" y="629"/>
                  </a:lnTo>
                  <a:lnTo>
                    <a:pt x="236" y="625"/>
                  </a:lnTo>
                  <a:lnTo>
                    <a:pt x="236" y="625"/>
                  </a:lnTo>
                  <a:lnTo>
                    <a:pt x="259" y="612"/>
                  </a:lnTo>
                  <a:lnTo>
                    <a:pt x="283" y="599"/>
                  </a:lnTo>
                  <a:lnTo>
                    <a:pt x="327" y="578"/>
                  </a:lnTo>
                  <a:lnTo>
                    <a:pt x="327" y="578"/>
                  </a:lnTo>
                  <a:lnTo>
                    <a:pt x="356" y="565"/>
                  </a:lnTo>
                  <a:lnTo>
                    <a:pt x="387" y="552"/>
                  </a:lnTo>
                  <a:lnTo>
                    <a:pt x="417" y="539"/>
                  </a:lnTo>
                  <a:lnTo>
                    <a:pt x="448" y="526"/>
                  </a:lnTo>
                  <a:lnTo>
                    <a:pt x="448" y="526"/>
                  </a:lnTo>
                  <a:lnTo>
                    <a:pt x="473" y="516"/>
                  </a:lnTo>
                  <a:lnTo>
                    <a:pt x="498" y="506"/>
                  </a:lnTo>
                  <a:lnTo>
                    <a:pt x="547" y="487"/>
                  </a:lnTo>
                  <a:lnTo>
                    <a:pt x="596" y="468"/>
                  </a:lnTo>
                  <a:lnTo>
                    <a:pt x="620" y="458"/>
                  </a:lnTo>
                  <a:lnTo>
                    <a:pt x="642" y="447"/>
                  </a:lnTo>
                  <a:lnTo>
                    <a:pt x="642" y="447"/>
                  </a:lnTo>
                  <a:lnTo>
                    <a:pt x="743" y="401"/>
                  </a:lnTo>
                  <a:lnTo>
                    <a:pt x="791" y="380"/>
                  </a:lnTo>
                  <a:lnTo>
                    <a:pt x="839" y="359"/>
                  </a:lnTo>
                  <a:lnTo>
                    <a:pt x="839" y="359"/>
                  </a:lnTo>
                  <a:lnTo>
                    <a:pt x="840" y="354"/>
                  </a:lnTo>
                  <a:lnTo>
                    <a:pt x="842" y="349"/>
                  </a:lnTo>
                  <a:lnTo>
                    <a:pt x="848" y="338"/>
                  </a:lnTo>
                  <a:lnTo>
                    <a:pt x="851" y="333"/>
                  </a:lnTo>
                  <a:lnTo>
                    <a:pt x="852" y="327"/>
                  </a:lnTo>
                  <a:lnTo>
                    <a:pt x="853" y="322"/>
                  </a:lnTo>
                  <a:lnTo>
                    <a:pt x="852" y="318"/>
                  </a:lnTo>
                  <a:lnTo>
                    <a:pt x="852" y="318"/>
                  </a:lnTo>
                  <a:lnTo>
                    <a:pt x="833" y="329"/>
                  </a:lnTo>
                  <a:lnTo>
                    <a:pt x="813" y="340"/>
                  </a:lnTo>
                  <a:lnTo>
                    <a:pt x="793" y="349"/>
                  </a:lnTo>
                  <a:lnTo>
                    <a:pt x="773" y="357"/>
                  </a:lnTo>
                  <a:lnTo>
                    <a:pt x="731" y="373"/>
                  </a:lnTo>
                  <a:lnTo>
                    <a:pt x="710" y="382"/>
                  </a:lnTo>
                  <a:lnTo>
                    <a:pt x="689" y="391"/>
                  </a:lnTo>
                  <a:lnTo>
                    <a:pt x="689" y="391"/>
                  </a:lnTo>
                  <a:close/>
                  <a:moveTo>
                    <a:pt x="935" y="401"/>
                  </a:moveTo>
                  <a:lnTo>
                    <a:pt x="935" y="401"/>
                  </a:lnTo>
                  <a:lnTo>
                    <a:pt x="942" y="387"/>
                  </a:lnTo>
                  <a:lnTo>
                    <a:pt x="944" y="380"/>
                  </a:lnTo>
                  <a:lnTo>
                    <a:pt x="945" y="373"/>
                  </a:lnTo>
                  <a:lnTo>
                    <a:pt x="945" y="366"/>
                  </a:lnTo>
                  <a:lnTo>
                    <a:pt x="944" y="359"/>
                  </a:lnTo>
                  <a:lnTo>
                    <a:pt x="942" y="353"/>
                  </a:lnTo>
                  <a:lnTo>
                    <a:pt x="938" y="347"/>
                  </a:lnTo>
                  <a:lnTo>
                    <a:pt x="938" y="347"/>
                  </a:lnTo>
                  <a:lnTo>
                    <a:pt x="934" y="349"/>
                  </a:lnTo>
                  <a:lnTo>
                    <a:pt x="931" y="351"/>
                  </a:lnTo>
                  <a:lnTo>
                    <a:pt x="926" y="356"/>
                  </a:lnTo>
                  <a:lnTo>
                    <a:pt x="923" y="364"/>
                  </a:lnTo>
                  <a:lnTo>
                    <a:pt x="920" y="372"/>
                  </a:lnTo>
                  <a:lnTo>
                    <a:pt x="920" y="381"/>
                  </a:lnTo>
                  <a:lnTo>
                    <a:pt x="922" y="385"/>
                  </a:lnTo>
                  <a:lnTo>
                    <a:pt x="923" y="389"/>
                  </a:lnTo>
                  <a:lnTo>
                    <a:pt x="925" y="393"/>
                  </a:lnTo>
                  <a:lnTo>
                    <a:pt x="928" y="396"/>
                  </a:lnTo>
                  <a:lnTo>
                    <a:pt x="931" y="399"/>
                  </a:lnTo>
                  <a:lnTo>
                    <a:pt x="935" y="401"/>
                  </a:lnTo>
                  <a:lnTo>
                    <a:pt x="935" y="401"/>
                  </a:lnTo>
                  <a:close/>
                  <a:moveTo>
                    <a:pt x="837" y="409"/>
                  </a:moveTo>
                  <a:lnTo>
                    <a:pt x="837" y="409"/>
                  </a:lnTo>
                  <a:lnTo>
                    <a:pt x="838" y="404"/>
                  </a:lnTo>
                  <a:lnTo>
                    <a:pt x="838" y="401"/>
                  </a:lnTo>
                  <a:lnTo>
                    <a:pt x="837" y="396"/>
                  </a:lnTo>
                  <a:lnTo>
                    <a:pt x="835" y="389"/>
                  </a:lnTo>
                  <a:lnTo>
                    <a:pt x="834" y="385"/>
                  </a:lnTo>
                  <a:lnTo>
                    <a:pt x="835" y="381"/>
                  </a:lnTo>
                  <a:lnTo>
                    <a:pt x="835" y="381"/>
                  </a:lnTo>
                  <a:lnTo>
                    <a:pt x="829" y="381"/>
                  </a:lnTo>
                  <a:lnTo>
                    <a:pt x="829" y="381"/>
                  </a:lnTo>
                  <a:lnTo>
                    <a:pt x="766" y="411"/>
                  </a:lnTo>
                  <a:lnTo>
                    <a:pt x="705" y="441"/>
                  </a:lnTo>
                  <a:lnTo>
                    <a:pt x="674" y="455"/>
                  </a:lnTo>
                  <a:lnTo>
                    <a:pt x="642" y="469"/>
                  </a:lnTo>
                  <a:lnTo>
                    <a:pt x="610" y="480"/>
                  </a:lnTo>
                  <a:lnTo>
                    <a:pt x="576" y="492"/>
                  </a:lnTo>
                  <a:lnTo>
                    <a:pt x="576" y="492"/>
                  </a:lnTo>
                  <a:lnTo>
                    <a:pt x="567" y="497"/>
                  </a:lnTo>
                  <a:lnTo>
                    <a:pt x="556" y="504"/>
                  </a:lnTo>
                  <a:lnTo>
                    <a:pt x="534" y="514"/>
                  </a:lnTo>
                  <a:lnTo>
                    <a:pt x="510" y="522"/>
                  </a:lnTo>
                  <a:lnTo>
                    <a:pt x="485" y="532"/>
                  </a:lnTo>
                  <a:lnTo>
                    <a:pt x="485" y="532"/>
                  </a:lnTo>
                  <a:lnTo>
                    <a:pt x="463" y="541"/>
                  </a:lnTo>
                  <a:lnTo>
                    <a:pt x="442" y="552"/>
                  </a:lnTo>
                  <a:lnTo>
                    <a:pt x="419" y="563"/>
                  </a:lnTo>
                  <a:lnTo>
                    <a:pt x="397" y="574"/>
                  </a:lnTo>
                  <a:lnTo>
                    <a:pt x="397" y="574"/>
                  </a:lnTo>
                  <a:lnTo>
                    <a:pt x="322" y="603"/>
                  </a:lnTo>
                  <a:lnTo>
                    <a:pt x="284" y="621"/>
                  </a:lnTo>
                  <a:lnTo>
                    <a:pt x="251" y="637"/>
                  </a:lnTo>
                  <a:lnTo>
                    <a:pt x="251" y="637"/>
                  </a:lnTo>
                  <a:lnTo>
                    <a:pt x="244" y="642"/>
                  </a:lnTo>
                  <a:lnTo>
                    <a:pt x="238" y="646"/>
                  </a:lnTo>
                  <a:lnTo>
                    <a:pt x="235" y="652"/>
                  </a:lnTo>
                  <a:lnTo>
                    <a:pt x="234" y="657"/>
                  </a:lnTo>
                  <a:lnTo>
                    <a:pt x="234" y="662"/>
                  </a:lnTo>
                  <a:lnTo>
                    <a:pt x="235" y="668"/>
                  </a:lnTo>
                  <a:lnTo>
                    <a:pt x="237" y="673"/>
                  </a:lnTo>
                  <a:lnTo>
                    <a:pt x="241" y="678"/>
                  </a:lnTo>
                  <a:lnTo>
                    <a:pt x="248" y="690"/>
                  </a:lnTo>
                  <a:lnTo>
                    <a:pt x="257" y="702"/>
                  </a:lnTo>
                  <a:lnTo>
                    <a:pt x="263" y="714"/>
                  </a:lnTo>
                  <a:lnTo>
                    <a:pt x="265" y="719"/>
                  </a:lnTo>
                  <a:lnTo>
                    <a:pt x="266" y="726"/>
                  </a:lnTo>
                  <a:lnTo>
                    <a:pt x="266" y="726"/>
                  </a:lnTo>
                  <a:lnTo>
                    <a:pt x="304" y="707"/>
                  </a:lnTo>
                  <a:lnTo>
                    <a:pt x="341" y="690"/>
                  </a:lnTo>
                  <a:lnTo>
                    <a:pt x="417" y="658"/>
                  </a:lnTo>
                  <a:lnTo>
                    <a:pt x="570" y="594"/>
                  </a:lnTo>
                  <a:lnTo>
                    <a:pt x="645" y="562"/>
                  </a:lnTo>
                  <a:lnTo>
                    <a:pt x="720" y="527"/>
                  </a:lnTo>
                  <a:lnTo>
                    <a:pt x="757" y="510"/>
                  </a:lnTo>
                  <a:lnTo>
                    <a:pt x="793" y="492"/>
                  </a:lnTo>
                  <a:lnTo>
                    <a:pt x="828" y="473"/>
                  </a:lnTo>
                  <a:lnTo>
                    <a:pt x="864" y="453"/>
                  </a:lnTo>
                  <a:lnTo>
                    <a:pt x="864" y="453"/>
                  </a:lnTo>
                  <a:lnTo>
                    <a:pt x="862" y="451"/>
                  </a:lnTo>
                  <a:lnTo>
                    <a:pt x="859" y="450"/>
                  </a:lnTo>
                  <a:lnTo>
                    <a:pt x="855" y="446"/>
                  </a:lnTo>
                  <a:lnTo>
                    <a:pt x="853" y="441"/>
                  </a:lnTo>
                  <a:lnTo>
                    <a:pt x="850" y="433"/>
                  </a:lnTo>
                  <a:lnTo>
                    <a:pt x="844" y="419"/>
                  </a:lnTo>
                  <a:lnTo>
                    <a:pt x="841" y="413"/>
                  </a:lnTo>
                  <a:lnTo>
                    <a:pt x="837" y="409"/>
                  </a:lnTo>
                  <a:lnTo>
                    <a:pt x="837" y="409"/>
                  </a:lnTo>
                  <a:close/>
                  <a:moveTo>
                    <a:pt x="1677" y="640"/>
                  </a:moveTo>
                  <a:lnTo>
                    <a:pt x="1677" y="640"/>
                  </a:lnTo>
                  <a:lnTo>
                    <a:pt x="1695" y="621"/>
                  </a:lnTo>
                  <a:lnTo>
                    <a:pt x="1711" y="601"/>
                  </a:lnTo>
                  <a:lnTo>
                    <a:pt x="1726" y="582"/>
                  </a:lnTo>
                  <a:lnTo>
                    <a:pt x="1732" y="572"/>
                  </a:lnTo>
                  <a:lnTo>
                    <a:pt x="1737" y="562"/>
                  </a:lnTo>
                  <a:lnTo>
                    <a:pt x="1743" y="552"/>
                  </a:lnTo>
                  <a:lnTo>
                    <a:pt x="1747" y="541"/>
                  </a:lnTo>
                  <a:lnTo>
                    <a:pt x="1750" y="530"/>
                  </a:lnTo>
                  <a:lnTo>
                    <a:pt x="1752" y="519"/>
                  </a:lnTo>
                  <a:lnTo>
                    <a:pt x="1752" y="507"/>
                  </a:lnTo>
                  <a:lnTo>
                    <a:pt x="1752" y="495"/>
                  </a:lnTo>
                  <a:lnTo>
                    <a:pt x="1750" y="483"/>
                  </a:lnTo>
                  <a:lnTo>
                    <a:pt x="1747" y="470"/>
                  </a:lnTo>
                  <a:lnTo>
                    <a:pt x="1747" y="470"/>
                  </a:lnTo>
                  <a:lnTo>
                    <a:pt x="1737" y="463"/>
                  </a:lnTo>
                  <a:lnTo>
                    <a:pt x="1728" y="459"/>
                  </a:lnTo>
                  <a:lnTo>
                    <a:pt x="1717" y="455"/>
                  </a:lnTo>
                  <a:lnTo>
                    <a:pt x="1705" y="453"/>
                  </a:lnTo>
                  <a:lnTo>
                    <a:pt x="1705" y="453"/>
                  </a:lnTo>
                  <a:lnTo>
                    <a:pt x="1686" y="450"/>
                  </a:lnTo>
                  <a:lnTo>
                    <a:pt x="1666" y="449"/>
                  </a:lnTo>
                  <a:lnTo>
                    <a:pt x="1646" y="448"/>
                  </a:lnTo>
                  <a:lnTo>
                    <a:pt x="1626" y="448"/>
                  </a:lnTo>
                  <a:lnTo>
                    <a:pt x="1607" y="449"/>
                  </a:lnTo>
                  <a:lnTo>
                    <a:pt x="1586" y="451"/>
                  </a:lnTo>
                  <a:lnTo>
                    <a:pt x="1548" y="456"/>
                  </a:lnTo>
                  <a:lnTo>
                    <a:pt x="1510" y="462"/>
                  </a:lnTo>
                  <a:lnTo>
                    <a:pt x="1475" y="470"/>
                  </a:lnTo>
                  <a:lnTo>
                    <a:pt x="1442" y="478"/>
                  </a:lnTo>
                  <a:lnTo>
                    <a:pt x="1412" y="487"/>
                  </a:lnTo>
                  <a:lnTo>
                    <a:pt x="1412" y="487"/>
                  </a:lnTo>
                  <a:lnTo>
                    <a:pt x="1417" y="506"/>
                  </a:lnTo>
                  <a:lnTo>
                    <a:pt x="1423" y="525"/>
                  </a:lnTo>
                  <a:lnTo>
                    <a:pt x="1434" y="562"/>
                  </a:lnTo>
                  <a:lnTo>
                    <a:pt x="1447" y="597"/>
                  </a:lnTo>
                  <a:lnTo>
                    <a:pt x="1461" y="630"/>
                  </a:lnTo>
                  <a:lnTo>
                    <a:pt x="1474" y="665"/>
                  </a:lnTo>
                  <a:lnTo>
                    <a:pt x="1486" y="698"/>
                  </a:lnTo>
                  <a:lnTo>
                    <a:pt x="1490" y="715"/>
                  </a:lnTo>
                  <a:lnTo>
                    <a:pt x="1494" y="732"/>
                  </a:lnTo>
                  <a:lnTo>
                    <a:pt x="1499" y="750"/>
                  </a:lnTo>
                  <a:lnTo>
                    <a:pt x="1501" y="767"/>
                  </a:lnTo>
                  <a:lnTo>
                    <a:pt x="1501" y="767"/>
                  </a:lnTo>
                  <a:lnTo>
                    <a:pt x="1551" y="739"/>
                  </a:lnTo>
                  <a:lnTo>
                    <a:pt x="1575" y="726"/>
                  </a:lnTo>
                  <a:lnTo>
                    <a:pt x="1596" y="711"/>
                  </a:lnTo>
                  <a:lnTo>
                    <a:pt x="1619" y="695"/>
                  </a:lnTo>
                  <a:lnTo>
                    <a:pt x="1639" y="678"/>
                  </a:lnTo>
                  <a:lnTo>
                    <a:pt x="1658" y="660"/>
                  </a:lnTo>
                  <a:lnTo>
                    <a:pt x="1677" y="640"/>
                  </a:lnTo>
                  <a:lnTo>
                    <a:pt x="1677" y="640"/>
                  </a:lnTo>
                  <a:close/>
                  <a:moveTo>
                    <a:pt x="881" y="477"/>
                  </a:moveTo>
                  <a:lnTo>
                    <a:pt x="881" y="477"/>
                  </a:lnTo>
                  <a:lnTo>
                    <a:pt x="883" y="476"/>
                  </a:lnTo>
                  <a:lnTo>
                    <a:pt x="883" y="475"/>
                  </a:lnTo>
                  <a:lnTo>
                    <a:pt x="881" y="475"/>
                  </a:lnTo>
                  <a:lnTo>
                    <a:pt x="881" y="475"/>
                  </a:lnTo>
                  <a:lnTo>
                    <a:pt x="877" y="478"/>
                  </a:lnTo>
                  <a:lnTo>
                    <a:pt x="871" y="480"/>
                  </a:lnTo>
                  <a:lnTo>
                    <a:pt x="859" y="485"/>
                  </a:lnTo>
                  <a:lnTo>
                    <a:pt x="839" y="489"/>
                  </a:lnTo>
                  <a:lnTo>
                    <a:pt x="839" y="489"/>
                  </a:lnTo>
                  <a:lnTo>
                    <a:pt x="832" y="492"/>
                  </a:lnTo>
                  <a:lnTo>
                    <a:pt x="823" y="495"/>
                  </a:lnTo>
                  <a:lnTo>
                    <a:pt x="806" y="504"/>
                  </a:lnTo>
                  <a:lnTo>
                    <a:pt x="788" y="514"/>
                  </a:lnTo>
                  <a:lnTo>
                    <a:pt x="771" y="524"/>
                  </a:lnTo>
                  <a:lnTo>
                    <a:pt x="753" y="536"/>
                  </a:lnTo>
                  <a:lnTo>
                    <a:pt x="736" y="546"/>
                  </a:lnTo>
                  <a:lnTo>
                    <a:pt x="720" y="554"/>
                  </a:lnTo>
                  <a:lnTo>
                    <a:pt x="704" y="561"/>
                  </a:lnTo>
                  <a:lnTo>
                    <a:pt x="704" y="561"/>
                  </a:lnTo>
                  <a:lnTo>
                    <a:pt x="688" y="566"/>
                  </a:lnTo>
                  <a:lnTo>
                    <a:pt x="672" y="572"/>
                  </a:lnTo>
                  <a:lnTo>
                    <a:pt x="640" y="585"/>
                  </a:lnTo>
                  <a:lnTo>
                    <a:pt x="579" y="612"/>
                  </a:lnTo>
                  <a:lnTo>
                    <a:pt x="579" y="612"/>
                  </a:lnTo>
                  <a:lnTo>
                    <a:pt x="542" y="628"/>
                  </a:lnTo>
                  <a:lnTo>
                    <a:pt x="505" y="643"/>
                  </a:lnTo>
                  <a:lnTo>
                    <a:pt x="471" y="657"/>
                  </a:lnTo>
                  <a:lnTo>
                    <a:pt x="439" y="671"/>
                  </a:lnTo>
                  <a:lnTo>
                    <a:pt x="439" y="671"/>
                  </a:lnTo>
                  <a:lnTo>
                    <a:pt x="417" y="681"/>
                  </a:lnTo>
                  <a:lnTo>
                    <a:pt x="396" y="689"/>
                  </a:lnTo>
                  <a:lnTo>
                    <a:pt x="353" y="705"/>
                  </a:lnTo>
                  <a:lnTo>
                    <a:pt x="332" y="714"/>
                  </a:lnTo>
                  <a:lnTo>
                    <a:pt x="311" y="723"/>
                  </a:lnTo>
                  <a:lnTo>
                    <a:pt x="291" y="733"/>
                  </a:lnTo>
                  <a:lnTo>
                    <a:pt x="272" y="745"/>
                  </a:lnTo>
                  <a:lnTo>
                    <a:pt x="272" y="745"/>
                  </a:lnTo>
                  <a:lnTo>
                    <a:pt x="273" y="751"/>
                  </a:lnTo>
                  <a:lnTo>
                    <a:pt x="274" y="759"/>
                  </a:lnTo>
                  <a:lnTo>
                    <a:pt x="274" y="762"/>
                  </a:lnTo>
                  <a:lnTo>
                    <a:pt x="273" y="766"/>
                  </a:lnTo>
                  <a:lnTo>
                    <a:pt x="272" y="771"/>
                  </a:lnTo>
                  <a:lnTo>
                    <a:pt x="268" y="775"/>
                  </a:lnTo>
                  <a:lnTo>
                    <a:pt x="268" y="775"/>
                  </a:lnTo>
                  <a:lnTo>
                    <a:pt x="305" y="752"/>
                  </a:lnTo>
                  <a:lnTo>
                    <a:pt x="342" y="732"/>
                  </a:lnTo>
                  <a:lnTo>
                    <a:pt x="380" y="713"/>
                  </a:lnTo>
                  <a:lnTo>
                    <a:pt x="418" y="695"/>
                  </a:lnTo>
                  <a:lnTo>
                    <a:pt x="458" y="677"/>
                  </a:lnTo>
                  <a:lnTo>
                    <a:pt x="496" y="660"/>
                  </a:lnTo>
                  <a:lnTo>
                    <a:pt x="576" y="627"/>
                  </a:lnTo>
                  <a:lnTo>
                    <a:pt x="576" y="627"/>
                  </a:lnTo>
                  <a:lnTo>
                    <a:pt x="601" y="616"/>
                  </a:lnTo>
                  <a:lnTo>
                    <a:pt x="626" y="605"/>
                  </a:lnTo>
                  <a:lnTo>
                    <a:pt x="675" y="581"/>
                  </a:lnTo>
                  <a:lnTo>
                    <a:pt x="701" y="570"/>
                  </a:lnTo>
                  <a:lnTo>
                    <a:pt x="727" y="561"/>
                  </a:lnTo>
                  <a:lnTo>
                    <a:pt x="752" y="552"/>
                  </a:lnTo>
                  <a:lnTo>
                    <a:pt x="780" y="546"/>
                  </a:lnTo>
                  <a:lnTo>
                    <a:pt x="780" y="546"/>
                  </a:lnTo>
                  <a:lnTo>
                    <a:pt x="840" y="516"/>
                  </a:lnTo>
                  <a:lnTo>
                    <a:pt x="901" y="485"/>
                  </a:lnTo>
                  <a:lnTo>
                    <a:pt x="901" y="485"/>
                  </a:lnTo>
                  <a:lnTo>
                    <a:pt x="900" y="483"/>
                  </a:lnTo>
                  <a:lnTo>
                    <a:pt x="898" y="481"/>
                  </a:lnTo>
                  <a:lnTo>
                    <a:pt x="893" y="481"/>
                  </a:lnTo>
                  <a:lnTo>
                    <a:pt x="886" y="480"/>
                  </a:lnTo>
                  <a:lnTo>
                    <a:pt x="883" y="479"/>
                  </a:lnTo>
                  <a:lnTo>
                    <a:pt x="881" y="477"/>
                  </a:lnTo>
                  <a:lnTo>
                    <a:pt x="881" y="477"/>
                  </a:lnTo>
                  <a:close/>
                  <a:moveTo>
                    <a:pt x="1478" y="745"/>
                  </a:moveTo>
                  <a:lnTo>
                    <a:pt x="1478" y="745"/>
                  </a:lnTo>
                  <a:lnTo>
                    <a:pt x="1476" y="733"/>
                  </a:lnTo>
                  <a:lnTo>
                    <a:pt x="1473" y="721"/>
                  </a:lnTo>
                  <a:lnTo>
                    <a:pt x="1463" y="696"/>
                  </a:lnTo>
                  <a:lnTo>
                    <a:pt x="1442" y="642"/>
                  </a:lnTo>
                  <a:lnTo>
                    <a:pt x="1442" y="642"/>
                  </a:lnTo>
                  <a:lnTo>
                    <a:pt x="1439" y="632"/>
                  </a:lnTo>
                  <a:lnTo>
                    <a:pt x="1437" y="622"/>
                  </a:lnTo>
                  <a:lnTo>
                    <a:pt x="1434" y="611"/>
                  </a:lnTo>
                  <a:lnTo>
                    <a:pt x="1432" y="600"/>
                  </a:lnTo>
                  <a:lnTo>
                    <a:pt x="1432" y="600"/>
                  </a:lnTo>
                  <a:lnTo>
                    <a:pt x="1427" y="586"/>
                  </a:lnTo>
                  <a:lnTo>
                    <a:pt x="1419" y="575"/>
                  </a:lnTo>
                  <a:lnTo>
                    <a:pt x="1413" y="563"/>
                  </a:lnTo>
                  <a:lnTo>
                    <a:pt x="1408" y="551"/>
                  </a:lnTo>
                  <a:lnTo>
                    <a:pt x="1408" y="551"/>
                  </a:lnTo>
                  <a:lnTo>
                    <a:pt x="1402" y="535"/>
                  </a:lnTo>
                  <a:lnTo>
                    <a:pt x="1398" y="521"/>
                  </a:lnTo>
                  <a:lnTo>
                    <a:pt x="1395" y="515"/>
                  </a:lnTo>
                  <a:lnTo>
                    <a:pt x="1392" y="509"/>
                  </a:lnTo>
                  <a:lnTo>
                    <a:pt x="1386" y="504"/>
                  </a:lnTo>
                  <a:lnTo>
                    <a:pt x="1381" y="500"/>
                  </a:lnTo>
                  <a:lnTo>
                    <a:pt x="1381" y="500"/>
                  </a:lnTo>
                  <a:lnTo>
                    <a:pt x="1371" y="502"/>
                  </a:lnTo>
                  <a:lnTo>
                    <a:pt x="1363" y="505"/>
                  </a:lnTo>
                  <a:lnTo>
                    <a:pt x="1354" y="508"/>
                  </a:lnTo>
                  <a:lnTo>
                    <a:pt x="1351" y="510"/>
                  </a:lnTo>
                  <a:lnTo>
                    <a:pt x="1349" y="514"/>
                  </a:lnTo>
                  <a:lnTo>
                    <a:pt x="1349" y="514"/>
                  </a:lnTo>
                  <a:lnTo>
                    <a:pt x="1354" y="536"/>
                  </a:lnTo>
                  <a:lnTo>
                    <a:pt x="1362" y="560"/>
                  </a:lnTo>
                  <a:lnTo>
                    <a:pt x="1371" y="584"/>
                  </a:lnTo>
                  <a:lnTo>
                    <a:pt x="1382" y="609"/>
                  </a:lnTo>
                  <a:lnTo>
                    <a:pt x="1405" y="659"/>
                  </a:lnTo>
                  <a:lnTo>
                    <a:pt x="1427" y="708"/>
                  </a:lnTo>
                  <a:lnTo>
                    <a:pt x="1427" y="708"/>
                  </a:lnTo>
                  <a:lnTo>
                    <a:pt x="1432" y="722"/>
                  </a:lnTo>
                  <a:lnTo>
                    <a:pt x="1434" y="735"/>
                  </a:lnTo>
                  <a:lnTo>
                    <a:pt x="1435" y="746"/>
                  </a:lnTo>
                  <a:lnTo>
                    <a:pt x="1434" y="756"/>
                  </a:lnTo>
                  <a:lnTo>
                    <a:pt x="1434" y="756"/>
                  </a:lnTo>
                  <a:lnTo>
                    <a:pt x="1432" y="761"/>
                  </a:lnTo>
                  <a:lnTo>
                    <a:pt x="1428" y="766"/>
                  </a:lnTo>
                  <a:lnTo>
                    <a:pt x="1424" y="771"/>
                  </a:lnTo>
                  <a:lnTo>
                    <a:pt x="1417" y="773"/>
                  </a:lnTo>
                  <a:lnTo>
                    <a:pt x="1411" y="774"/>
                  </a:lnTo>
                  <a:lnTo>
                    <a:pt x="1404" y="774"/>
                  </a:lnTo>
                  <a:lnTo>
                    <a:pt x="1399" y="772"/>
                  </a:lnTo>
                  <a:lnTo>
                    <a:pt x="1393" y="767"/>
                  </a:lnTo>
                  <a:lnTo>
                    <a:pt x="1393" y="767"/>
                  </a:lnTo>
                  <a:lnTo>
                    <a:pt x="1381" y="735"/>
                  </a:lnTo>
                  <a:lnTo>
                    <a:pt x="1368" y="705"/>
                  </a:lnTo>
                  <a:lnTo>
                    <a:pt x="1355" y="677"/>
                  </a:lnTo>
                  <a:lnTo>
                    <a:pt x="1341" y="650"/>
                  </a:lnTo>
                  <a:lnTo>
                    <a:pt x="1312" y="595"/>
                  </a:lnTo>
                  <a:lnTo>
                    <a:pt x="1298" y="567"/>
                  </a:lnTo>
                  <a:lnTo>
                    <a:pt x="1284" y="538"/>
                  </a:lnTo>
                  <a:lnTo>
                    <a:pt x="1284" y="538"/>
                  </a:lnTo>
                  <a:lnTo>
                    <a:pt x="1278" y="540"/>
                  </a:lnTo>
                  <a:lnTo>
                    <a:pt x="1273" y="541"/>
                  </a:lnTo>
                  <a:lnTo>
                    <a:pt x="1268" y="545"/>
                  </a:lnTo>
                  <a:lnTo>
                    <a:pt x="1265" y="549"/>
                  </a:lnTo>
                  <a:lnTo>
                    <a:pt x="1265" y="549"/>
                  </a:lnTo>
                  <a:lnTo>
                    <a:pt x="1269" y="566"/>
                  </a:lnTo>
                  <a:lnTo>
                    <a:pt x="1275" y="583"/>
                  </a:lnTo>
                  <a:lnTo>
                    <a:pt x="1281" y="601"/>
                  </a:lnTo>
                  <a:lnTo>
                    <a:pt x="1290" y="618"/>
                  </a:lnTo>
                  <a:lnTo>
                    <a:pt x="1306" y="655"/>
                  </a:lnTo>
                  <a:lnTo>
                    <a:pt x="1324" y="691"/>
                  </a:lnTo>
                  <a:lnTo>
                    <a:pt x="1324" y="691"/>
                  </a:lnTo>
                  <a:lnTo>
                    <a:pt x="1336" y="718"/>
                  </a:lnTo>
                  <a:lnTo>
                    <a:pt x="1342" y="733"/>
                  </a:lnTo>
                  <a:lnTo>
                    <a:pt x="1347" y="747"/>
                  </a:lnTo>
                  <a:lnTo>
                    <a:pt x="1350" y="762"/>
                  </a:lnTo>
                  <a:lnTo>
                    <a:pt x="1350" y="769"/>
                  </a:lnTo>
                  <a:lnTo>
                    <a:pt x="1350" y="777"/>
                  </a:lnTo>
                  <a:lnTo>
                    <a:pt x="1349" y="783"/>
                  </a:lnTo>
                  <a:lnTo>
                    <a:pt x="1348" y="791"/>
                  </a:lnTo>
                  <a:lnTo>
                    <a:pt x="1344" y="797"/>
                  </a:lnTo>
                  <a:lnTo>
                    <a:pt x="1341" y="804"/>
                  </a:lnTo>
                  <a:lnTo>
                    <a:pt x="1341" y="804"/>
                  </a:lnTo>
                  <a:lnTo>
                    <a:pt x="1336" y="805"/>
                  </a:lnTo>
                  <a:lnTo>
                    <a:pt x="1331" y="804"/>
                  </a:lnTo>
                  <a:lnTo>
                    <a:pt x="1325" y="803"/>
                  </a:lnTo>
                  <a:lnTo>
                    <a:pt x="1320" y="801"/>
                  </a:lnTo>
                  <a:lnTo>
                    <a:pt x="1309" y="793"/>
                  </a:lnTo>
                  <a:lnTo>
                    <a:pt x="1299" y="783"/>
                  </a:lnTo>
                  <a:lnTo>
                    <a:pt x="1291" y="774"/>
                  </a:lnTo>
                  <a:lnTo>
                    <a:pt x="1283" y="762"/>
                  </a:lnTo>
                  <a:lnTo>
                    <a:pt x="1272" y="743"/>
                  </a:lnTo>
                  <a:lnTo>
                    <a:pt x="1272" y="743"/>
                  </a:lnTo>
                  <a:lnTo>
                    <a:pt x="1263" y="723"/>
                  </a:lnTo>
                  <a:lnTo>
                    <a:pt x="1253" y="703"/>
                  </a:lnTo>
                  <a:lnTo>
                    <a:pt x="1236" y="659"/>
                  </a:lnTo>
                  <a:lnTo>
                    <a:pt x="1219" y="616"/>
                  </a:lnTo>
                  <a:lnTo>
                    <a:pt x="1212" y="596"/>
                  </a:lnTo>
                  <a:lnTo>
                    <a:pt x="1203" y="578"/>
                  </a:lnTo>
                  <a:lnTo>
                    <a:pt x="1203" y="578"/>
                  </a:lnTo>
                  <a:lnTo>
                    <a:pt x="1195" y="581"/>
                  </a:lnTo>
                  <a:lnTo>
                    <a:pt x="1187" y="584"/>
                  </a:lnTo>
                  <a:lnTo>
                    <a:pt x="1171" y="593"/>
                  </a:lnTo>
                  <a:lnTo>
                    <a:pt x="1171" y="593"/>
                  </a:lnTo>
                  <a:lnTo>
                    <a:pt x="1171" y="596"/>
                  </a:lnTo>
                  <a:lnTo>
                    <a:pt x="1172" y="598"/>
                  </a:lnTo>
                  <a:lnTo>
                    <a:pt x="1175" y="600"/>
                  </a:lnTo>
                  <a:lnTo>
                    <a:pt x="1177" y="602"/>
                  </a:lnTo>
                  <a:lnTo>
                    <a:pt x="1178" y="603"/>
                  </a:lnTo>
                  <a:lnTo>
                    <a:pt x="1180" y="607"/>
                  </a:lnTo>
                  <a:lnTo>
                    <a:pt x="1178" y="610"/>
                  </a:lnTo>
                  <a:lnTo>
                    <a:pt x="1178" y="610"/>
                  </a:lnTo>
                  <a:lnTo>
                    <a:pt x="1178" y="614"/>
                  </a:lnTo>
                  <a:lnTo>
                    <a:pt x="1177" y="620"/>
                  </a:lnTo>
                  <a:lnTo>
                    <a:pt x="1180" y="628"/>
                  </a:lnTo>
                  <a:lnTo>
                    <a:pt x="1183" y="638"/>
                  </a:lnTo>
                  <a:lnTo>
                    <a:pt x="1188" y="648"/>
                  </a:lnTo>
                  <a:lnTo>
                    <a:pt x="1201" y="668"/>
                  </a:lnTo>
                  <a:lnTo>
                    <a:pt x="1216" y="689"/>
                  </a:lnTo>
                  <a:lnTo>
                    <a:pt x="1216" y="689"/>
                  </a:lnTo>
                  <a:lnTo>
                    <a:pt x="1222" y="700"/>
                  </a:lnTo>
                  <a:lnTo>
                    <a:pt x="1228" y="711"/>
                  </a:lnTo>
                  <a:lnTo>
                    <a:pt x="1239" y="734"/>
                  </a:lnTo>
                  <a:lnTo>
                    <a:pt x="1250" y="759"/>
                  </a:lnTo>
                  <a:lnTo>
                    <a:pt x="1262" y="782"/>
                  </a:lnTo>
                  <a:lnTo>
                    <a:pt x="1262" y="782"/>
                  </a:lnTo>
                  <a:lnTo>
                    <a:pt x="1268" y="792"/>
                  </a:lnTo>
                  <a:lnTo>
                    <a:pt x="1276" y="803"/>
                  </a:lnTo>
                  <a:lnTo>
                    <a:pt x="1284" y="813"/>
                  </a:lnTo>
                  <a:lnTo>
                    <a:pt x="1292" y="824"/>
                  </a:lnTo>
                  <a:lnTo>
                    <a:pt x="1292" y="824"/>
                  </a:lnTo>
                  <a:lnTo>
                    <a:pt x="1304" y="844"/>
                  </a:lnTo>
                  <a:lnTo>
                    <a:pt x="1309" y="854"/>
                  </a:lnTo>
                  <a:lnTo>
                    <a:pt x="1314" y="864"/>
                  </a:lnTo>
                  <a:lnTo>
                    <a:pt x="1322" y="871"/>
                  </a:lnTo>
                  <a:lnTo>
                    <a:pt x="1329" y="878"/>
                  </a:lnTo>
                  <a:lnTo>
                    <a:pt x="1334" y="880"/>
                  </a:lnTo>
                  <a:lnTo>
                    <a:pt x="1338" y="882"/>
                  </a:lnTo>
                  <a:lnTo>
                    <a:pt x="1343" y="883"/>
                  </a:lnTo>
                  <a:lnTo>
                    <a:pt x="1349" y="883"/>
                  </a:lnTo>
                  <a:lnTo>
                    <a:pt x="1349" y="883"/>
                  </a:lnTo>
                  <a:lnTo>
                    <a:pt x="1354" y="882"/>
                  </a:lnTo>
                  <a:lnTo>
                    <a:pt x="1359" y="881"/>
                  </a:lnTo>
                  <a:lnTo>
                    <a:pt x="1364" y="878"/>
                  </a:lnTo>
                  <a:lnTo>
                    <a:pt x="1367" y="874"/>
                  </a:lnTo>
                  <a:lnTo>
                    <a:pt x="1370" y="871"/>
                  </a:lnTo>
                  <a:lnTo>
                    <a:pt x="1372" y="867"/>
                  </a:lnTo>
                  <a:lnTo>
                    <a:pt x="1377" y="857"/>
                  </a:lnTo>
                  <a:lnTo>
                    <a:pt x="1383" y="837"/>
                  </a:lnTo>
                  <a:lnTo>
                    <a:pt x="1388" y="827"/>
                  </a:lnTo>
                  <a:lnTo>
                    <a:pt x="1392" y="823"/>
                  </a:lnTo>
                  <a:lnTo>
                    <a:pt x="1395" y="819"/>
                  </a:lnTo>
                  <a:lnTo>
                    <a:pt x="1395" y="819"/>
                  </a:lnTo>
                  <a:lnTo>
                    <a:pt x="1400" y="815"/>
                  </a:lnTo>
                  <a:lnTo>
                    <a:pt x="1404" y="812"/>
                  </a:lnTo>
                  <a:lnTo>
                    <a:pt x="1410" y="811"/>
                  </a:lnTo>
                  <a:lnTo>
                    <a:pt x="1415" y="809"/>
                  </a:lnTo>
                  <a:lnTo>
                    <a:pt x="1426" y="809"/>
                  </a:lnTo>
                  <a:lnTo>
                    <a:pt x="1437" y="810"/>
                  </a:lnTo>
                  <a:lnTo>
                    <a:pt x="1458" y="814"/>
                  </a:lnTo>
                  <a:lnTo>
                    <a:pt x="1468" y="815"/>
                  </a:lnTo>
                  <a:lnTo>
                    <a:pt x="1476" y="817"/>
                  </a:lnTo>
                  <a:lnTo>
                    <a:pt x="1476" y="817"/>
                  </a:lnTo>
                  <a:lnTo>
                    <a:pt x="1478" y="808"/>
                  </a:lnTo>
                  <a:lnTo>
                    <a:pt x="1480" y="799"/>
                  </a:lnTo>
                  <a:lnTo>
                    <a:pt x="1481" y="781"/>
                  </a:lnTo>
                  <a:lnTo>
                    <a:pt x="1481" y="763"/>
                  </a:lnTo>
                  <a:lnTo>
                    <a:pt x="1478" y="745"/>
                  </a:lnTo>
                  <a:lnTo>
                    <a:pt x="1478" y="745"/>
                  </a:lnTo>
                  <a:close/>
                  <a:moveTo>
                    <a:pt x="1387" y="676"/>
                  </a:moveTo>
                  <a:lnTo>
                    <a:pt x="1387" y="676"/>
                  </a:lnTo>
                  <a:lnTo>
                    <a:pt x="1380" y="658"/>
                  </a:lnTo>
                  <a:lnTo>
                    <a:pt x="1372" y="639"/>
                  </a:lnTo>
                  <a:lnTo>
                    <a:pt x="1359" y="600"/>
                  </a:lnTo>
                  <a:lnTo>
                    <a:pt x="1352" y="582"/>
                  </a:lnTo>
                  <a:lnTo>
                    <a:pt x="1343" y="565"/>
                  </a:lnTo>
                  <a:lnTo>
                    <a:pt x="1334" y="548"/>
                  </a:lnTo>
                  <a:lnTo>
                    <a:pt x="1327" y="540"/>
                  </a:lnTo>
                  <a:lnTo>
                    <a:pt x="1321" y="534"/>
                  </a:lnTo>
                  <a:lnTo>
                    <a:pt x="1321" y="534"/>
                  </a:lnTo>
                  <a:lnTo>
                    <a:pt x="1321" y="530"/>
                  </a:lnTo>
                  <a:lnTo>
                    <a:pt x="1320" y="529"/>
                  </a:lnTo>
                  <a:lnTo>
                    <a:pt x="1320" y="526"/>
                  </a:lnTo>
                  <a:lnTo>
                    <a:pt x="1321" y="524"/>
                  </a:lnTo>
                  <a:lnTo>
                    <a:pt x="1321" y="524"/>
                  </a:lnTo>
                  <a:lnTo>
                    <a:pt x="1317" y="524"/>
                  </a:lnTo>
                  <a:lnTo>
                    <a:pt x="1317" y="524"/>
                  </a:lnTo>
                  <a:lnTo>
                    <a:pt x="1313" y="525"/>
                  </a:lnTo>
                  <a:lnTo>
                    <a:pt x="1311" y="527"/>
                  </a:lnTo>
                  <a:lnTo>
                    <a:pt x="1309" y="529"/>
                  </a:lnTo>
                  <a:lnTo>
                    <a:pt x="1304" y="529"/>
                  </a:lnTo>
                  <a:lnTo>
                    <a:pt x="1304" y="529"/>
                  </a:lnTo>
                  <a:lnTo>
                    <a:pt x="1310" y="546"/>
                  </a:lnTo>
                  <a:lnTo>
                    <a:pt x="1318" y="562"/>
                  </a:lnTo>
                  <a:lnTo>
                    <a:pt x="1334" y="593"/>
                  </a:lnTo>
                  <a:lnTo>
                    <a:pt x="1351" y="624"/>
                  </a:lnTo>
                  <a:lnTo>
                    <a:pt x="1368" y="654"/>
                  </a:lnTo>
                  <a:lnTo>
                    <a:pt x="1368" y="654"/>
                  </a:lnTo>
                  <a:lnTo>
                    <a:pt x="1373" y="667"/>
                  </a:lnTo>
                  <a:lnTo>
                    <a:pt x="1378" y="678"/>
                  </a:lnTo>
                  <a:lnTo>
                    <a:pt x="1385" y="703"/>
                  </a:lnTo>
                  <a:lnTo>
                    <a:pt x="1389" y="715"/>
                  </a:lnTo>
                  <a:lnTo>
                    <a:pt x="1394" y="726"/>
                  </a:lnTo>
                  <a:lnTo>
                    <a:pt x="1400" y="735"/>
                  </a:lnTo>
                  <a:lnTo>
                    <a:pt x="1408" y="743"/>
                  </a:lnTo>
                  <a:lnTo>
                    <a:pt x="1408" y="743"/>
                  </a:lnTo>
                  <a:lnTo>
                    <a:pt x="1410" y="733"/>
                  </a:lnTo>
                  <a:lnTo>
                    <a:pt x="1409" y="724"/>
                  </a:lnTo>
                  <a:lnTo>
                    <a:pt x="1408" y="716"/>
                  </a:lnTo>
                  <a:lnTo>
                    <a:pt x="1404" y="708"/>
                  </a:lnTo>
                  <a:lnTo>
                    <a:pt x="1396" y="692"/>
                  </a:lnTo>
                  <a:lnTo>
                    <a:pt x="1387" y="676"/>
                  </a:lnTo>
                  <a:lnTo>
                    <a:pt x="1387" y="676"/>
                  </a:lnTo>
                  <a:close/>
                  <a:moveTo>
                    <a:pt x="1262" y="610"/>
                  </a:moveTo>
                  <a:lnTo>
                    <a:pt x="1262" y="610"/>
                  </a:lnTo>
                  <a:lnTo>
                    <a:pt x="1258" y="595"/>
                  </a:lnTo>
                  <a:lnTo>
                    <a:pt x="1253" y="580"/>
                  </a:lnTo>
                  <a:lnTo>
                    <a:pt x="1251" y="572"/>
                  </a:lnTo>
                  <a:lnTo>
                    <a:pt x="1248" y="567"/>
                  </a:lnTo>
                  <a:lnTo>
                    <a:pt x="1244" y="562"/>
                  </a:lnTo>
                  <a:lnTo>
                    <a:pt x="1237" y="559"/>
                  </a:lnTo>
                  <a:lnTo>
                    <a:pt x="1237" y="559"/>
                  </a:lnTo>
                  <a:lnTo>
                    <a:pt x="1236" y="561"/>
                  </a:lnTo>
                  <a:lnTo>
                    <a:pt x="1233" y="563"/>
                  </a:lnTo>
                  <a:lnTo>
                    <a:pt x="1227" y="564"/>
                  </a:lnTo>
                  <a:lnTo>
                    <a:pt x="1223" y="565"/>
                  </a:lnTo>
                  <a:lnTo>
                    <a:pt x="1220" y="567"/>
                  </a:lnTo>
                  <a:lnTo>
                    <a:pt x="1219" y="569"/>
                  </a:lnTo>
                  <a:lnTo>
                    <a:pt x="1218" y="574"/>
                  </a:lnTo>
                  <a:lnTo>
                    <a:pt x="1218" y="574"/>
                  </a:lnTo>
                  <a:lnTo>
                    <a:pt x="1225" y="584"/>
                  </a:lnTo>
                  <a:lnTo>
                    <a:pt x="1231" y="597"/>
                  </a:lnTo>
                  <a:lnTo>
                    <a:pt x="1243" y="623"/>
                  </a:lnTo>
                  <a:lnTo>
                    <a:pt x="1266" y="680"/>
                  </a:lnTo>
                  <a:lnTo>
                    <a:pt x="1278" y="707"/>
                  </a:lnTo>
                  <a:lnTo>
                    <a:pt x="1284" y="721"/>
                  </a:lnTo>
                  <a:lnTo>
                    <a:pt x="1292" y="734"/>
                  </a:lnTo>
                  <a:lnTo>
                    <a:pt x="1299" y="747"/>
                  </a:lnTo>
                  <a:lnTo>
                    <a:pt x="1308" y="759"/>
                  </a:lnTo>
                  <a:lnTo>
                    <a:pt x="1317" y="769"/>
                  </a:lnTo>
                  <a:lnTo>
                    <a:pt x="1326" y="780"/>
                  </a:lnTo>
                  <a:lnTo>
                    <a:pt x="1326" y="780"/>
                  </a:lnTo>
                  <a:lnTo>
                    <a:pt x="1325" y="768"/>
                  </a:lnTo>
                  <a:lnTo>
                    <a:pt x="1323" y="757"/>
                  </a:lnTo>
                  <a:lnTo>
                    <a:pt x="1321" y="745"/>
                  </a:lnTo>
                  <a:lnTo>
                    <a:pt x="1318" y="734"/>
                  </a:lnTo>
                  <a:lnTo>
                    <a:pt x="1309" y="713"/>
                  </a:lnTo>
                  <a:lnTo>
                    <a:pt x="1301" y="691"/>
                  </a:lnTo>
                  <a:lnTo>
                    <a:pt x="1280" y="651"/>
                  </a:lnTo>
                  <a:lnTo>
                    <a:pt x="1271" y="630"/>
                  </a:lnTo>
                  <a:lnTo>
                    <a:pt x="1262" y="610"/>
                  </a:lnTo>
                  <a:lnTo>
                    <a:pt x="1262" y="610"/>
                  </a:lnTo>
                  <a:close/>
                  <a:moveTo>
                    <a:pt x="894" y="822"/>
                  </a:moveTo>
                  <a:lnTo>
                    <a:pt x="894" y="822"/>
                  </a:lnTo>
                  <a:lnTo>
                    <a:pt x="887" y="829"/>
                  </a:lnTo>
                  <a:lnTo>
                    <a:pt x="881" y="837"/>
                  </a:lnTo>
                  <a:lnTo>
                    <a:pt x="871" y="855"/>
                  </a:lnTo>
                  <a:lnTo>
                    <a:pt x="863" y="873"/>
                  </a:lnTo>
                  <a:lnTo>
                    <a:pt x="856" y="893"/>
                  </a:lnTo>
                  <a:lnTo>
                    <a:pt x="856" y="893"/>
                  </a:lnTo>
                  <a:lnTo>
                    <a:pt x="870" y="898"/>
                  </a:lnTo>
                  <a:lnTo>
                    <a:pt x="885" y="902"/>
                  </a:lnTo>
                  <a:lnTo>
                    <a:pt x="900" y="905"/>
                  </a:lnTo>
                  <a:lnTo>
                    <a:pt x="915" y="909"/>
                  </a:lnTo>
                  <a:lnTo>
                    <a:pt x="931" y="911"/>
                  </a:lnTo>
                  <a:lnTo>
                    <a:pt x="947" y="913"/>
                  </a:lnTo>
                  <a:lnTo>
                    <a:pt x="979" y="914"/>
                  </a:lnTo>
                  <a:lnTo>
                    <a:pt x="1013" y="913"/>
                  </a:lnTo>
                  <a:lnTo>
                    <a:pt x="1045" y="912"/>
                  </a:lnTo>
                  <a:lnTo>
                    <a:pt x="1076" y="909"/>
                  </a:lnTo>
                  <a:lnTo>
                    <a:pt x="1105" y="905"/>
                  </a:lnTo>
                  <a:lnTo>
                    <a:pt x="1105" y="905"/>
                  </a:lnTo>
                  <a:lnTo>
                    <a:pt x="1127" y="902"/>
                  </a:lnTo>
                  <a:lnTo>
                    <a:pt x="1150" y="898"/>
                  </a:lnTo>
                  <a:lnTo>
                    <a:pt x="1171" y="894"/>
                  </a:lnTo>
                  <a:lnTo>
                    <a:pt x="1191" y="888"/>
                  </a:lnTo>
                  <a:lnTo>
                    <a:pt x="1212" y="882"/>
                  </a:lnTo>
                  <a:lnTo>
                    <a:pt x="1231" y="875"/>
                  </a:lnTo>
                  <a:lnTo>
                    <a:pt x="1249" y="869"/>
                  </a:lnTo>
                  <a:lnTo>
                    <a:pt x="1267" y="860"/>
                  </a:lnTo>
                  <a:lnTo>
                    <a:pt x="1267" y="860"/>
                  </a:lnTo>
                  <a:lnTo>
                    <a:pt x="1251" y="832"/>
                  </a:lnTo>
                  <a:lnTo>
                    <a:pt x="1236" y="799"/>
                  </a:lnTo>
                  <a:lnTo>
                    <a:pt x="1205" y="734"/>
                  </a:lnTo>
                  <a:lnTo>
                    <a:pt x="1146" y="605"/>
                  </a:lnTo>
                  <a:lnTo>
                    <a:pt x="1146" y="605"/>
                  </a:lnTo>
                  <a:lnTo>
                    <a:pt x="1128" y="615"/>
                  </a:lnTo>
                  <a:lnTo>
                    <a:pt x="1110" y="627"/>
                  </a:lnTo>
                  <a:lnTo>
                    <a:pt x="1075" y="651"/>
                  </a:lnTo>
                  <a:lnTo>
                    <a:pt x="1041" y="675"/>
                  </a:lnTo>
                  <a:lnTo>
                    <a:pt x="1010" y="703"/>
                  </a:lnTo>
                  <a:lnTo>
                    <a:pt x="979" y="731"/>
                  </a:lnTo>
                  <a:lnTo>
                    <a:pt x="949" y="761"/>
                  </a:lnTo>
                  <a:lnTo>
                    <a:pt x="922" y="791"/>
                  </a:lnTo>
                  <a:lnTo>
                    <a:pt x="894" y="822"/>
                  </a:lnTo>
                  <a:lnTo>
                    <a:pt x="894" y="822"/>
                  </a:lnTo>
                  <a:close/>
                  <a:moveTo>
                    <a:pt x="625" y="1662"/>
                  </a:moveTo>
                  <a:lnTo>
                    <a:pt x="625" y="1662"/>
                  </a:lnTo>
                  <a:lnTo>
                    <a:pt x="623" y="1659"/>
                  </a:lnTo>
                  <a:lnTo>
                    <a:pt x="621" y="1656"/>
                  </a:lnTo>
                  <a:lnTo>
                    <a:pt x="616" y="1646"/>
                  </a:lnTo>
                  <a:lnTo>
                    <a:pt x="611" y="1636"/>
                  </a:lnTo>
                  <a:lnTo>
                    <a:pt x="607" y="1631"/>
                  </a:lnTo>
                  <a:lnTo>
                    <a:pt x="604" y="1628"/>
                  </a:lnTo>
                  <a:lnTo>
                    <a:pt x="604" y="1628"/>
                  </a:lnTo>
                  <a:lnTo>
                    <a:pt x="600" y="1612"/>
                  </a:lnTo>
                  <a:lnTo>
                    <a:pt x="597" y="1597"/>
                  </a:lnTo>
                  <a:lnTo>
                    <a:pt x="592" y="1584"/>
                  </a:lnTo>
                  <a:lnTo>
                    <a:pt x="586" y="1572"/>
                  </a:lnTo>
                  <a:lnTo>
                    <a:pt x="575" y="1549"/>
                  </a:lnTo>
                  <a:lnTo>
                    <a:pt x="569" y="1536"/>
                  </a:lnTo>
                  <a:lnTo>
                    <a:pt x="564" y="1522"/>
                  </a:lnTo>
                  <a:lnTo>
                    <a:pt x="564" y="1522"/>
                  </a:lnTo>
                  <a:lnTo>
                    <a:pt x="559" y="1518"/>
                  </a:lnTo>
                  <a:lnTo>
                    <a:pt x="554" y="1514"/>
                  </a:lnTo>
                  <a:lnTo>
                    <a:pt x="547" y="1503"/>
                  </a:lnTo>
                  <a:lnTo>
                    <a:pt x="540" y="1493"/>
                  </a:lnTo>
                  <a:lnTo>
                    <a:pt x="532" y="1483"/>
                  </a:lnTo>
                  <a:lnTo>
                    <a:pt x="532" y="1483"/>
                  </a:lnTo>
                  <a:lnTo>
                    <a:pt x="531" y="1478"/>
                  </a:lnTo>
                  <a:lnTo>
                    <a:pt x="530" y="1474"/>
                  </a:lnTo>
                  <a:lnTo>
                    <a:pt x="527" y="1471"/>
                  </a:lnTo>
                  <a:lnTo>
                    <a:pt x="526" y="1465"/>
                  </a:lnTo>
                  <a:lnTo>
                    <a:pt x="526" y="1465"/>
                  </a:lnTo>
                  <a:lnTo>
                    <a:pt x="518" y="1454"/>
                  </a:lnTo>
                  <a:lnTo>
                    <a:pt x="510" y="1441"/>
                  </a:lnTo>
                  <a:lnTo>
                    <a:pt x="503" y="1427"/>
                  </a:lnTo>
                  <a:lnTo>
                    <a:pt x="496" y="1412"/>
                  </a:lnTo>
                  <a:lnTo>
                    <a:pt x="490" y="1398"/>
                  </a:lnTo>
                  <a:lnTo>
                    <a:pt x="484" y="1384"/>
                  </a:lnTo>
                  <a:lnTo>
                    <a:pt x="475" y="1371"/>
                  </a:lnTo>
                  <a:lnTo>
                    <a:pt x="471" y="1366"/>
                  </a:lnTo>
                  <a:lnTo>
                    <a:pt x="465" y="1360"/>
                  </a:lnTo>
                  <a:lnTo>
                    <a:pt x="465" y="1360"/>
                  </a:lnTo>
                  <a:lnTo>
                    <a:pt x="439" y="1309"/>
                  </a:lnTo>
                  <a:lnTo>
                    <a:pt x="413" y="1259"/>
                  </a:lnTo>
                  <a:lnTo>
                    <a:pt x="388" y="1206"/>
                  </a:lnTo>
                  <a:lnTo>
                    <a:pt x="365" y="1154"/>
                  </a:lnTo>
                  <a:lnTo>
                    <a:pt x="365" y="1154"/>
                  </a:lnTo>
                  <a:lnTo>
                    <a:pt x="348" y="1115"/>
                  </a:lnTo>
                  <a:lnTo>
                    <a:pt x="329" y="1078"/>
                  </a:lnTo>
                  <a:lnTo>
                    <a:pt x="291" y="1004"/>
                  </a:lnTo>
                  <a:lnTo>
                    <a:pt x="272" y="966"/>
                  </a:lnTo>
                  <a:lnTo>
                    <a:pt x="254" y="929"/>
                  </a:lnTo>
                  <a:lnTo>
                    <a:pt x="237" y="890"/>
                  </a:lnTo>
                  <a:lnTo>
                    <a:pt x="222" y="851"/>
                  </a:lnTo>
                  <a:lnTo>
                    <a:pt x="222" y="851"/>
                  </a:lnTo>
                  <a:lnTo>
                    <a:pt x="215" y="853"/>
                  </a:lnTo>
                  <a:lnTo>
                    <a:pt x="208" y="857"/>
                  </a:lnTo>
                  <a:lnTo>
                    <a:pt x="201" y="859"/>
                  </a:lnTo>
                  <a:lnTo>
                    <a:pt x="197" y="860"/>
                  </a:lnTo>
                  <a:lnTo>
                    <a:pt x="192" y="860"/>
                  </a:lnTo>
                  <a:lnTo>
                    <a:pt x="192" y="860"/>
                  </a:lnTo>
                  <a:lnTo>
                    <a:pt x="200" y="881"/>
                  </a:lnTo>
                  <a:lnTo>
                    <a:pt x="207" y="900"/>
                  </a:lnTo>
                  <a:lnTo>
                    <a:pt x="216" y="919"/>
                  </a:lnTo>
                  <a:lnTo>
                    <a:pt x="226" y="939"/>
                  </a:lnTo>
                  <a:lnTo>
                    <a:pt x="245" y="975"/>
                  </a:lnTo>
                  <a:lnTo>
                    <a:pt x="264" y="1010"/>
                  </a:lnTo>
                  <a:lnTo>
                    <a:pt x="264" y="1010"/>
                  </a:lnTo>
                  <a:lnTo>
                    <a:pt x="272" y="1029"/>
                  </a:lnTo>
                  <a:lnTo>
                    <a:pt x="279" y="1048"/>
                  </a:lnTo>
                  <a:lnTo>
                    <a:pt x="287" y="1066"/>
                  </a:lnTo>
                  <a:lnTo>
                    <a:pt x="296" y="1084"/>
                  </a:lnTo>
                  <a:lnTo>
                    <a:pt x="296" y="1084"/>
                  </a:lnTo>
                  <a:lnTo>
                    <a:pt x="327" y="1146"/>
                  </a:lnTo>
                  <a:lnTo>
                    <a:pt x="357" y="1208"/>
                  </a:lnTo>
                  <a:lnTo>
                    <a:pt x="417" y="1334"/>
                  </a:lnTo>
                  <a:lnTo>
                    <a:pt x="448" y="1395"/>
                  </a:lnTo>
                  <a:lnTo>
                    <a:pt x="479" y="1455"/>
                  </a:lnTo>
                  <a:lnTo>
                    <a:pt x="496" y="1485"/>
                  </a:lnTo>
                  <a:lnTo>
                    <a:pt x="512" y="1514"/>
                  </a:lnTo>
                  <a:lnTo>
                    <a:pt x="531" y="1541"/>
                  </a:lnTo>
                  <a:lnTo>
                    <a:pt x="549" y="1569"/>
                  </a:lnTo>
                  <a:lnTo>
                    <a:pt x="549" y="1569"/>
                  </a:lnTo>
                  <a:lnTo>
                    <a:pt x="553" y="1581"/>
                  </a:lnTo>
                  <a:lnTo>
                    <a:pt x="559" y="1593"/>
                  </a:lnTo>
                  <a:lnTo>
                    <a:pt x="570" y="1614"/>
                  </a:lnTo>
                  <a:lnTo>
                    <a:pt x="581" y="1637"/>
                  </a:lnTo>
                  <a:lnTo>
                    <a:pt x="586" y="1649"/>
                  </a:lnTo>
                  <a:lnTo>
                    <a:pt x="591" y="1660"/>
                  </a:lnTo>
                  <a:lnTo>
                    <a:pt x="591" y="1660"/>
                  </a:lnTo>
                  <a:lnTo>
                    <a:pt x="591" y="1662"/>
                  </a:lnTo>
                  <a:lnTo>
                    <a:pt x="590" y="1665"/>
                  </a:lnTo>
                  <a:lnTo>
                    <a:pt x="587" y="1668"/>
                  </a:lnTo>
                  <a:lnTo>
                    <a:pt x="586" y="1669"/>
                  </a:lnTo>
                  <a:lnTo>
                    <a:pt x="586" y="1671"/>
                  </a:lnTo>
                  <a:lnTo>
                    <a:pt x="586" y="1673"/>
                  </a:lnTo>
                  <a:lnTo>
                    <a:pt x="589" y="1675"/>
                  </a:lnTo>
                  <a:lnTo>
                    <a:pt x="589" y="1675"/>
                  </a:lnTo>
                  <a:lnTo>
                    <a:pt x="596" y="1677"/>
                  </a:lnTo>
                  <a:lnTo>
                    <a:pt x="601" y="1678"/>
                  </a:lnTo>
                  <a:lnTo>
                    <a:pt x="607" y="1677"/>
                  </a:lnTo>
                  <a:lnTo>
                    <a:pt x="611" y="1675"/>
                  </a:lnTo>
                  <a:lnTo>
                    <a:pt x="614" y="1673"/>
                  </a:lnTo>
                  <a:lnTo>
                    <a:pt x="618" y="1670"/>
                  </a:lnTo>
                  <a:lnTo>
                    <a:pt x="625" y="1662"/>
                  </a:lnTo>
                  <a:lnTo>
                    <a:pt x="625" y="1662"/>
                  </a:lnTo>
                  <a:close/>
                  <a:moveTo>
                    <a:pt x="107" y="930"/>
                  </a:moveTo>
                  <a:lnTo>
                    <a:pt x="107" y="930"/>
                  </a:lnTo>
                  <a:lnTo>
                    <a:pt x="118" y="954"/>
                  </a:lnTo>
                  <a:lnTo>
                    <a:pt x="131" y="976"/>
                  </a:lnTo>
                  <a:lnTo>
                    <a:pt x="131" y="976"/>
                  </a:lnTo>
                  <a:lnTo>
                    <a:pt x="154" y="1022"/>
                  </a:lnTo>
                  <a:lnTo>
                    <a:pt x="166" y="1046"/>
                  </a:lnTo>
                  <a:lnTo>
                    <a:pt x="177" y="1067"/>
                  </a:lnTo>
                  <a:lnTo>
                    <a:pt x="177" y="1067"/>
                  </a:lnTo>
                  <a:lnTo>
                    <a:pt x="203" y="1114"/>
                  </a:lnTo>
                  <a:lnTo>
                    <a:pt x="227" y="1161"/>
                  </a:lnTo>
                  <a:lnTo>
                    <a:pt x="250" y="1210"/>
                  </a:lnTo>
                  <a:lnTo>
                    <a:pt x="273" y="1258"/>
                  </a:lnTo>
                  <a:lnTo>
                    <a:pt x="317" y="1354"/>
                  </a:lnTo>
                  <a:lnTo>
                    <a:pt x="339" y="1402"/>
                  </a:lnTo>
                  <a:lnTo>
                    <a:pt x="363" y="1448"/>
                  </a:lnTo>
                  <a:lnTo>
                    <a:pt x="363" y="1448"/>
                  </a:lnTo>
                  <a:lnTo>
                    <a:pt x="373" y="1472"/>
                  </a:lnTo>
                  <a:lnTo>
                    <a:pt x="384" y="1496"/>
                  </a:lnTo>
                  <a:lnTo>
                    <a:pt x="402" y="1545"/>
                  </a:lnTo>
                  <a:lnTo>
                    <a:pt x="412" y="1568"/>
                  </a:lnTo>
                  <a:lnTo>
                    <a:pt x="423" y="1592"/>
                  </a:lnTo>
                  <a:lnTo>
                    <a:pt x="434" y="1614"/>
                  </a:lnTo>
                  <a:lnTo>
                    <a:pt x="448" y="1636"/>
                  </a:lnTo>
                  <a:lnTo>
                    <a:pt x="448" y="1636"/>
                  </a:lnTo>
                  <a:lnTo>
                    <a:pt x="448" y="1641"/>
                  </a:lnTo>
                  <a:lnTo>
                    <a:pt x="448" y="1649"/>
                  </a:lnTo>
                  <a:lnTo>
                    <a:pt x="451" y="1657"/>
                  </a:lnTo>
                  <a:lnTo>
                    <a:pt x="455" y="1667"/>
                  </a:lnTo>
                  <a:lnTo>
                    <a:pt x="460" y="1674"/>
                  </a:lnTo>
                  <a:lnTo>
                    <a:pt x="463" y="1676"/>
                  </a:lnTo>
                  <a:lnTo>
                    <a:pt x="468" y="1680"/>
                  </a:lnTo>
                  <a:lnTo>
                    <a:pt x="471" y="1681"/>
                  </a:lnTo>
                  <a:lnTo>
                    <a:pt x="475" y="1682"/>
                  </a:lnTo>
                  <a:lnTo>
                    <a:pt x="480" y="1682"/>
                  </a:lnTo>
                  <a:lnTo>
                    <a:pt x="485" y="1680"/>
                  </a:lnTo>
                  <a:lnTo>
                    <a:pt x="485" y="1680"/>
                  </a:lnTo>
                  <a:lnTo>
                    <a:pt x="486" y="1671"/>
                  </a:lnTo>
                  <a:lnTo>
                    <a:pt x="486" y="1664"/>
                  </a:lnTo>
                  <a:lnTo>
                    <a:pt x="486" y="1657"/>
                  </a:lnTo>
                  <a:lnTo>
                    <a:pt x="484" y="1651"/>
                  </a:lnTo>
                  <a:lnTo>
                    <a:pt x="480" y="1637"/>
                  </a:lnTo>
                  <a:lnTo>
                    <a:pt x="475" y="1621"/>
                  </a:lnTo>
                  <a:lnTo>
                    <a:pt x="475" y="1621"/>
                  </a:lnTo>
                  <a:lnTo>
                    <a:pt x="464" y="1604"/>
                  </a:lnTo>
                  <a:lnTo>
                    <a:pt x="454" y="1586"/>
                  </a:lnTo>
                  <a:lnTo>
                    <a:pt x="445" y="1568"/>
                  </a:lnTo>
                  <a:lnTo>
                    <a:pt x="435" y="1550"/>
                  </a:lnTo>
                  <a:lnTo>
                    <a:pt x="419" y="1514"/>
                  </a:lnTo>
                  <a:lnTo>
                    <a:pt x="401" y="1478"/>
                  </a:lnTo>
                  <a:lnTo>
                    <a:pt x="401" y="1478"/>
                  </a:lnTo>
                  <a:lnTo>
                    <a:pt x="385" y="1445"/>
                  </a:lnTo>
                  <a:lnTo>
                    <a:pt x="377" y="1429"/>
                  </a:lnTo>
                  <a:lnTo>
                    <a:pt x="369" y="1412"/>
                  </a:lnTo>
                  <a:lnTo>
                    <a:pt x="369" y="1412"/>
                  </a:lnTo>
                  <a:lnTo>
                    <a:pt x="362" y="1395"/>
                  </a:lnTo>
                  <a:lnTo>
                    <a:pt x="352" y="1379"/>
                  </a:lnTo>
                  <a:lnTo>
                    <a:pt x="342" y="1362"/>
                  </a:lnTo>
                  <a:lnTo>
                    <a:pt x="333" y="1346"/>
                  </a:lnTo>
                  <a:lnTo>
                    <a:pt x="333" y="1346"/>
                  </a:lnTo>
                  <a:lnTo>
                    <a:pt x="324" y="1327"/>
                  </a:lnTo>
                  <a:lnTo>
                    <a:pt x="318" y="1309"/>
                  </a:lnTo>
                  <a:lnTo>
                    <a:pt x="303" y="1272"/>
                  </a:lnTo>
                  <a:lnTo>
                    <a:pt x="303" y="1272"/>
                  </a:lnTo>
                  <a:lnTo>
                    <a:pt x="288" y="1235"/>
                  </a:lnTo>
                  <a:lnTo>
                    <a:pt x="272" y="1200"/>
                  </a:lnTo>
                  <a:lnTo>
                    <a:pt x="239" y="1129"/>
                  </a:lnTo>
                  <a:lnTo>
                    <a:pt x="239" y="1129"/>
                  </a:lnTo>
                  <a:lnTo>
                    <a:pt x="231" y="1111"/>
                  </a:lnTo>
                  <a:lnTo>
                    <a:pt x="221" y="1095"/>
                  </a:lnTo>
                  <a:lnTo>
                    <a:pt x="202" y="1062"/>
                  </a:lnTo>
                  <a:lnTo>
                    <a:pt x="183" y="1029"/>
                  </a:lnTo>
                  <a:lnTo>
                    <a:pt x="174" y="1013"/>
                  </a:lnTo>
                  <a:lnTo>
                    <a:pt x="166" y="996"/>
                  </a:lnTo>
                  <a:lnTo>
                    <a:pt x="166" y="996"/>
                  </a:lnTo>
                  <a:lnTo>
                    <a:pt x="158" y="978"/>
                  </a:lnTo>
                  <a:lnTo>
                    <a:pt x="151" y="958"/>
                  </a:lnTo>
                  <a:lnTo>
                    <a:pt x="142" y="936"/>
                  </a:lnTo>
                  <a:lnTo>
                    <a:pt x="133" y="915"/>
                  </a:lnTo>
                  <a:lnTo>
                    <a:pt x="128" y="905"/>
                  </a:lnTo>
                  <a:lnTo>
                    <a:pt x="123" y="896"/>
                  </a:lnTo>
                  <a:lnTo>
                    <a:pt x="117" y="887"/>
                  </a:lnTo>
                  <a:lnTo>
                    <a:pt x="111" y="881"/>
                  </a:lnTo>
                  <a:lnTo>
                    <a:pt x="105" y="875"/>
                  </a:lnTo>
                  <a:lnTo>
                    <a:pt x="97" y="871"/>
                  </a:lnTo>
                  <a:lnTo>
                    <a:pt x="90" y="869"/>
                  </a:lnTo>
                  <a:lnTo>
                    <a:pt x="82" y="868"/>
                  </a:lnTo>
                  <a:lnTo>
                    <a:pt x="82" y="868"/>
                  </a:lnTo>
                  <a:lnTo>
                    <a:pt x="87" y="884"/>
                  </a:lnTo>
                  <a:lnTo>
                    <a:pt x="93" y="899"/>
                  </a:lnTo>
                  <a:lnTo>
                    <a:pt x="107" y="930"/>
                  </a:lnTo>
                  <a:lnTo>
                    <a:pt x="107" y="930"/>
                  </a:lnTo>
                  <a:close/>
                  <a:moveTo>
                    <a:pt x="168" y="873"/>
                  </a:moveTo>
                  <a:lnTo>
                    <a:pt x="168" y="873"/>
                  </a:lnTo>
                  <a:lnTo>
                    <a:pt x="161" y="873"/>
                  </a:lnTo>
                  <a:lnTo>
                    <a:pt x="155" y="872"/>
                  </a:lnTo>
                  <a:lnTo>
                    <a:pt x="147" y="871"/>
                  </a:lnTo>
                  <a:lnTo>
                    <a:pt x="143" y="872"/>
                  </a:lnTo>
                  <a:lnTo>
                    <a:pt x="139" y="873"/>
                  </a:lnTo>
                  <a:lnTo>
                    <a:pt x="139" y="873"/>
                  </a:lnTo>
                  <a:lnTo>
                    <a:pt x="146" y="900"/>
                  </a:lnTo>
                  <a:lnTo>
                    <a:pt x="156" y="926"/>
                  </a:lnTo>
                  <a:lnTo>
                    <a:pt x="168" y="951"/>
                  </a:lnTo>
                  <a:lnTo>
                    <a:pt x="180" y="977"/>
                  </a:lnTo>
                  <a:lnTo>
                    <a:pt x="205" y="1026"/>
                  </a:lnTo>
                  <a:lnTo>
                    <a:pt x="232" y="1075"/>
                  </a:lnTo>
                  <a:lnTo>
                    <a:pt x="232" y="1075"/>
                  </a:lnTo>
                  <a:lnTo>
                    <a:pt x="246" y="1101"/>
                  </a:lnTo>
                  <a:lnTo>
                    <a:pt x="260" y="1129"/>
                  </a:lnTo>
                  <a:lnTo>
                    <a:pt x="286" y="1184"/>
                  </a:lnTo>
                  <a:lnTo>
                    <a:pt x="310" y="1238"/>
                  </a:lnTo>
                  <a:lnTo>
                    <a:pt x="334" y="1293"/>
                  </a:lnTo>
                  <a:lnTo>
                    <a:pt x="358" y="1349"/>
                  </a:lnTo>
                  <a:lnTo>
                    <a:pt x="384" y="1402"/>
                  </a:lnTo>
                  <a:lnTo>
                    <a:pt x="398" y="1430"/>
                  </a:lnTo>
                  <a:lnTo>
                    <a:pt x="412" y="1457"/>
                  </a:lnTo>
                  <a:lnTo>
                    <a:pt x="427" y="1484"/>
                  </a:lnTo>
                  <a:lnTo>
                    <a:pt x="443" y="1510"/>
                  </a:lnTo>
                  <a:lnTo>
                    <a:pt x="443" y="1510"/>
                  </a:lnTo>
                  <a:lnTo>
                    <a:pt x="454" y="1536"/>
                  </a:lnTo>
                  <a:lnTo>
                    <a:pt x="464" y="1561"/>
                  </a:lnTo>
                  <a:lnTo>
                    <a:pt x="478" y="1584"/>
                  </a:lnTo>
                  <a:lnTo>
                    <a:pt x="492" y="1609"/>
                  </a:lnTo>
                  <a:lnTo>
                    <a:pt x="492" y="1609"/>
                  </a:lnTo>
                  <a:lnTo>
                    <a:pt x="499" y="1607"/>
                  </a:lnTo>
                  <a:lnTo>
                    <a:pt x="506" y="1607"/>
                  </a:lnTo>
                  <a:lnTo>
                    <a:pt x="519" y="1608"/>
                  </a:lnTo>
                  <a:lnTo>
                    <a:pt x="524" y="1609"/>
                  </a:lnTo>
                  <a:lnTo>
                    <a:pt x="531" y="1610"/>
                  </a:lnTo>
                  <a:lnTo>
                    <a:pt x="536" y="1609"/>
                  </a:lnTo>
                  <a:lnTo>
                    <a:pt x="541" y="1606"/>
                  </a:lnTo>
                  <a:lnTo>
                    <a:pt x="541" y="1606"/>
                  </a:lnTo>
                  <a:lnTo>
                    <a:pt x="517" y="1562"/>
                  </a:lnTo>
                  <a:lnTo>
                    <a:pt x="492" y="1518"/>
                  </a:lnTo>
                  <a:lnTo>
                    <a:pt x="444" y="1427"/>
                  </a:lnTo>
                  <a:lnTo>
                    <a:pt x="398" y="1335"/>
                  </a:lnTo>
                  <a:lnTo>
                    <a:pt x="352" y="1243"/>
                  </a:lnTo>
                  <a:lnTo>
                    <a:pt x="262" y="1056"/>
                  </a:lnTo>
                  <a:lnTo>
                    <a:pt x="215" y="964"/>
                  </a:lnTo>
                  <a:lnTo>
                    <a:pt x="168" y="873"/>
                  </a:lnTo>
                  <a:lnTo>
                    <a:pt x="168" y="873"/>
                  </a:lnTo>
                  <a:close/>
                  <a:moveTo>
                    <a:pt x="714" y="917"/>
                  </a:moveTo>
                  <a:lnTo>
                    <a:pt x="714" y="917"/>
                  </a:lnTo>
                  <a:lnTo>
                    <a:pt x="700" y="924"/>
                  </a:lnTo>
                  <a:lnTo>
                    <a:pt x="687" y="930"/>
                  </a:lnTo>
                  <a:lnTo>
                    <a:pt x="682" y="934"/>
                  </a:lnTo>
                  <a:lnTo>
                    <a:pt x="677" y="939"/>
                  </a:lnTo>
                  <a:lnTo>
                    <a:pt x="673" y="944"/>
                  </a:lnTo>
                  <a:lnTo>
                    <a:pt x="670" y="948"/>
                  </a:lnTo>
                  <a:lnTo>
                    <a:pt x="667" y="955"/>
                  </a:lnTo>
                  <a:lnTo>
                    <a:pt x="665" y="960"/>
                  </a:lnTo>
                  <a:lnTo>
                    <a:pt x="663" y="966"/>
                  </a:lnTo>
                  <a:lnTo>
                    <a:pt x="662" y="973"/>
                  </a:lnTo>
                  <a:lnTo>
                    <a:pt x="662" y="980"/>
                  </a:lnTo>
                  <a:lnTo>
                    <a:pt x="663" y="988"/>
                  </a:lnTo>
                  <a:lnTo>
                    <a:pt x="665" y="995"/>
                  </a:lnTo>
                  <a:lnTo>
                    <a:pt x="667" y="1004"/>
                  </a:lnTo>
                  <a:lnTo>
                    <a:pt x="667" y="1004"/>
                  </a:lnTo>
                  <a:lnTo>
                    <a:pt x="673" y="1017"/>
                  </a:lnTo>
                  <a:lnTo>
                    <a:pt x="680" y="1031"/>
                  </a:lnTo>
                  <a:lnTo>
                    <a:pt x="687" y="1045"/>
                  </a:lnTo>
                  <a:lnTo>
                    <a:pt x="695" y="1060"/>
                  </a:lnTo>
                  <a:lnTo>
                    <a:pt x="695" y="1060"/>
                  </a:lnTo>
                  <a:lnTo>
                    <a:pt x="705" y="1092"/>
                  </a:lnTo>
                  <a:lnTo>
                    <a:pt x="715" y="1123"/>
                  </a:lnTo>
                  <a:lnTo>
                    <a:pt x="726" y="1153"/>
                  </a:lnTo>
                  <a:lnTo>
                    <a:pt x="738" y="1183"/>
                  </a:lnTo>
                  <a:lnTo>
                    <a:pt x="738" y="1183"/>
                  </a:lnTo>
                  <a:lnTo>
                    <a:pt x="765" y="1240"/>
                  </a:lnTo>
                  <a:lnTo>
                    <a:pt x="794" y="1297"/>
                  </a:lnTo>
                  <a:lnTo>
                    <a:pt x="823" y="1354"/>
                  </a:lnTo>
                  <a:lnTo>
                    <a:pt x="854" y="1407"/>
                  </a:lnTo>
                  <a:lnTo>
                    <a:pt x="854" y="1407"/>
                  </a:lnTo>
                  <a:lnTo>
                    <a:pt x="858" y="1411"/>
                  </a:lnTo>
                  <a:lnTo>
                    <a:pt x="864" y="1414"/>
                  </a:lnTo>
                  <a:lnTo>
                    <a:pt x="875" y="1418"/>
                  </a:lnTo>
                  <a:lnTo>
                    <a:pt x="890" y="1423"/>
                  </a:lnTo>
                  <a:lnTo>
                    <a:pt x="905" y="1425"/>
                  </a:lnTo>
                  <a:lnTo>
                    <a:pt x="922" y="1427"/>
                  </a:lnTo>
                  <a:lnTo>
                    <a:pt x="938" y="1427"/>
                  </a:lnTo>
                  <a:lnTo>
                    <a:pt x="954" y="1426"/>
                  </a:lnTo>
                  <a:lnTo>
                    <a:pt x="970" y="1424"/>
                  </a:lnTo>
                  <a:lnTo>
                    <a:pt x="970" y="1424"/>
                  </a:lnTo>
                  <a:lnTo>
                    <a:pt x="970" y="1420"/>
                  </a:lnTo>
                  <a:lnTo>
                    <a:pt x="968" y="1418"/>
                  </a:lnTo>
                  <a:lnTo>
                    <a:pt x="966" y="1416"/>
                  </a:lnTo>
                  <a:lnTo>
                    <a:pt x="968" y="1412"/>
                  </a:lnTo>
                  <a:lnTo>
                    <a:pt x="968" y="1412"/>
                  </a:lnTo>
                  <a:lnTo>
                    <a:pt x="961" y="1414"/>
                  </a:lnTo>
                  <a:lnTo>
                    <a:pt x="954" y="1417"/>
                  </a:lnTo>
                  <a:lnTo>
                    <a:pt x="950" y="1418"/>
                  </a:lnTo>
                  <a:lnTo>
                    <a:pt x="947" y="1419"/>
                  </a:lnTo>
                  <a:lnTo>
                    <a:pt x="944" y="1418"/>
                  </a:lnTo>
                  <a:lnTo>
                    <a:pt x="940" y="1416"/>
                  </a:lnTo>
                  <a:lnTo>
                    <a:pt x="940" y="1416"/>
                  </a:lnTo>
                  <a:lnTo>
                    <a:pt x="942" y="1412"/>
                  </a:lnTo>
                  <a:lnTo>
                    <a:pt x="944" y="1408"/>
                  </a:lnTo>
                  <a:lnTo>
                    <a:pt x="950" y="1400"/>
                  </a:lnTo>
                  <a:lnTo>
                    <a:pt x="956" y="1393"/>
                  </a:lnTo>
                  <a:lnTo>
                    <a:pt x="958" y="1387"/>
                  </a:lnTo>
                  <a:lnTo>
                    <a:pt x="960" y="1382"/>
                  </a:lnTo>
                  <a:lnTo>
                    <a:pt x="960" y="1382"/>
                  </a:lnTo>
                  <a:lnTo>
                    <a:pt x="957" y="1381"/>
                  </a:lnTo>
                  <a:lnTo>
                    <a:pt x="955" y="1380"/>
                  </a:lnTo>
                  <a:lnTo>
                    <a:pt x="949" y="1381"/>
                  </a:lnTo>
                  <a:lnTo>
                    <a:pt x="944" y="1383"/>
                  </a:lnTo>
                  <a:lnTo>
                    <a:pt x="940" y="1386"/>
                  </a:lnTo>
                  <a:lnTo>
                    <a:pt x="935" y="1388"/>
                  </a:lnTo>
                  <a:lnTo>
                    <a:pt x="931" y="1390"/>
                  </a:lnTo>
                  <a:lnTo>
                    <a:pt x="929" y="1390"/>
                  </a:lnTo>
                  <a:lnTo>
                    <a:pt x="927" y="1390"/>
                  </a:lnTo>
                  <a:lnTo>
                    <a:pt x="925" y="1389"/>
                  </a:lnTo>
                  <a:lnTo>
                    <a:pt x="923" y="1387"/>
                  </a:lnTo>
                  <a:lnTo>
                    <a:pt x="923" y="1387"/>
                  </a:lnTo>
                  <a:lnTo>
                    <a:pt x="924" y="1384"/>
                  </a:lnTo>
                  <a:lnTo>
                    <a:pt x="925" y="1381"/>
                  </a:lnTo>
                  <a:lnTo>
                    <a:pt x="928" y="1374"/>
                  </a:lnTo>
                  <a:lnTo>
                    <a:pt x="932" y="1370"/>
                  </a:lnTo>
                  <a:lnTo>
                    <a:pt x="938" y="1366"/>
                  </a:lnTo>
                  <a:lnTo>
                    <a:pt x="942" y="1362"/>
                  </a:lnTo>
                  <a:lnTo>
                    <a:pt x="945" y="1356"/>
                  </a:lnTo>
                  <a:lnTo>
                    <a:pt x="946" y="1354"/>
                  </a:lnTo>
                  <a:lnTo>
                    <a:pt x="945" y="1351"/>
                  </a:lnTo>
                  <a:lnTo>
                    <a:pt x="944" y="1349"/>
                  </a:lnTo>
                  <a:lnTo>
                    <a:pt x="943" y="1346"/>
                  </a:lnTo>
                  <a:lnTo>
                    <a:pt x="943" y="1346"/>
                  </a:lnTo>
                  <a:lnTo>
                    <a:pt x="935" y="1352"/>
                  </a:lnTo>
                  <a:lnTo>
                    <a:pt x="928" y="1358"/>
                  </a:lnTo>
                  <a:lnTo>
                    <a:pt x="924" y="1360"/>
                  </a:lnTo>
                  <a:lnTo>
                    <a:pt x="919" y="1363"/>
                  </a:lnTo>
                  <a:lnTo>
                    <a:pt x="915" y="1363"/>
                  </a:lnTo>
                  <a:lnTo>
                    <a:pt x="911" y="1363"/>
                  </a:lnTo>
                  <a:lnTo>
                    <a:pt x="911" y="1363"/>
                  </a:lnTo>
                  <a:lnTo>
                    <a:pt x="911" y="1355"/>
                  </a:lnTo>
                  <a:lnTo>
                    <a:pt x="913" y="1349"/>
                  </a:lnTo>
                  <a:lnTo>
                    <a:pt x="916" y="1343"/>
                  </a:lnTo>
                  <a:lnTo>
                    <a:pt x="920" y="1339"/>
                  </a:lnTo>
                  <a:lnTo>
                    <a:pt x="929" y="1331"/>
                  </a:lnTo>
                  <a:lnTo>
                    <a:pt x="932" y="1326"/>
                  </a:lnTo>
                  <a:lnTo>
                    <a:pt x="935" y="1321"/>
                  </a:lnTo>
                  <a:lnTo>
                    <a:pt x="935" y="1321"/>
                  </a:lnTo>
                  <a:lnTo>
                    <a:pt x="931" y="1313"/>
                  </a:lnTo>
                  <a:lnTo>
                    <a:pt x="928" y="1306"/>
                  </a:lnTo>
                  <a:lnTo>
                    <a:pt x="925" y="1298"/>
                  </a:lnTo>
                  <a:lnTo>
                    <a:pt x="920" y="1291"/>
                  </a:lnTo>
                  <a:lnTo>
                    <a:pt x="920" y="1291"/>
                  </a:lnTo>
                  <a:lnTo>
                    <a:pt x="913" y="1294"/>
                  </a:lnTo>
                  <a:lnTo>
                    <a:pt x="904" y="1298"/>
                  </a:lnTo>
                  <a:lnTo>
                    <a:pt x="888" y="1308"/>
                  </a:lnTo>
                  <a:lnTo>
                    <a:pt x="880" y="1312"/>
                  </a:lnTo>
                  <a:lnTo>
                    <a:pt x="871" y="1314"/>
                  </a:lnTo>
                  <a:lnTo>
                    <a:pt x="864" y="1316"/>
                  </a:lnTo>
                  <a:lnTo>
                    <a:pt x="860" y="1314"/>
                  </a:lnTo>
                  <a:lnTo>
                    <a:pt x="856" y="1313"/>
                  </a:lnTo>
                  <a:lnTo>
                    <a:pt x="856" y="1313"/>
                  </a:lnTo>
                  <a:lnTo>
                    <a:pt x="862" y="1307"/>
                  </a:lnTo>
                  <a:lnTo>
                    <a:pt x="868" y="1302"/>
                  </a:lnTo>
                  <a:lnTo>
                    <a:pt x="881" y="1291"/>
                  </a:lnTo>
                  <a:lnTo>
                    <a:pt x="895" y="1281"/>
                  </a:lnTo>
                  <a:lnTo>
                    <a:pt x="911" y="1274"/>
                  </a:lnTo>
                  <a:lnTo>
                    <a:pt x="911" y="1274"/>
                  </a:lnTo>
                  <a:lnTo>
                    <a:pt x="910" y="1269"/>
                  </a:lnTo>
                  <a:lnTo>
                    <a:pt x="908" y="1266"/>
                  </a:lnTo>
                  <a:lnTo>
                    <a:pt x="904" y="1263"/>
                  </a:lnTo>
                  <a:lnTo>
                    <a:pt x="903" y="1259"/>
                  </a:lnTo>
                  <a:lnTo>
                    <a:pt x="903" y="1259"/>
                  </a:lnTo>
                  <a:lnTo>
                    <a:pt x="899" y="1260"/>
                  </a:lnTo>
                  <a:lnTo>
                    <a:pt x="896" y="1261"/>
                  </a:lnTo>
                  <a:lnTo>
                    <a:pt x="888" y="1264"/>
                  </a:lnTo>
                  <a:lnTo>
                    <a:pt x="885" y="1266"/>
                  </a:lnTo>
                  <a:lnTo>
                    <a:pt x="881" y="1266"/>
                  </a:lnTo>
                  <a:lnTo>
                    <a:pt x="878" y="1266"/>
                  </a:lnTo>
                  <a:lnTo>
                    <a:pt x="873" y="1264"/>
                  </a:lnTo>
                  <a:lnTo>
                    <a:pt x="873" y="1264"/>
                  </a:lnTo>
                  <a:lnTo>
                    <a:pt x="873" y="1260"/>
                  </a:lnTo>
                  <a:lnTo>
                    <a:pt x="874" y="1257"/>
                  </a:lnTo>
                  <a:lnTo>
                    <a:pt x="877" y="1252"/>
                  </a:lnTo>
                  <a:lnTo>
                    <a:pt x="879" y="1249"/>
                  </a:lnTo>
                  <a:lnTo>
                    <a:pt x="886" y="1243"/>
                  </a:lnTo>
                  <a:lnTo>
                    <a:pt x="894" y="1237"/>
                  </a:lnTo>
                  <a:lnTo>
                    <a:pt x="894" y="1237"/>
                  </a:lnTo>
                  <a:lnTo>
                    <a:pt x="892" y="1236"/>
                  </a:lnTo>
                  <a:lnTo>
                    <a:pt x="890" y="1234"/>
                  </a:lnTo>
                  <a:lnTo>
                    <a:pt x="889" y="1232"/>
                  </a:lnTo>
                  <a:lnTo>
                    <a:pt x="888" y="1230"/>
                  </a:lnTo>
                  <a:lnTo>
                    <a:pt x="888" y="1230"/>
                  </a:lnTo>
                  <a:lnTo>
                    <a:pt x="887" y="1230"/>
                  </a:lnTo>
                  <a:lnTo>
                    <a:pt x="884" y="1231"/>
                  </a:lnTo>
                  <a:lnTo>
                    <a:pt x="874" y="1234"/>
                  </a:lnTo>
                  <a:lnTo>
                    <a:pt x="869" y="1235"/>
                  </a:lnTo>
                  <a:lnTo>
                    <a:pt x="864" y="1235"/>
                  </a:lnTo>
                  <a:lnTo>
                    <a:pt x="863" y="1234"/>
                  </a:lnTo>
                  <a:lnTo>
                    <a:pt x="860" y="1232"/>
                  </a:lnTo>
                  <a:lnTo>
                    <a:pt x="859" y="1230"/>
                  </a:lnTo>
                  <a:lnTo>
                    <a:pt x="859" y="1228"/>
                  </a:lnTo>
                  <a:lnTo>
                    <a:pt x="859" y="1228"/>
                  </a:lnTo>
                  <a:lnTo>
                    <a:pt x="859" y="1223"/>
                  </a:lnTo>
                  <a:lnTo>
                    <a:pt x="862" y="1220"/>
                  </a:lnTo>
                  <a:lnTo>
                    <a:pt x="865" y="1218"/>
                  </a:lnTo>
                  <a:lnTo>
                    <a:pt x="868" y="1217"/>
                  </a:lnTo>
                  <a:lnTo>
                    <a:pt x="871" y="1215"/>
                  </a:lnTo>
                  <a:lnTo>
                    <a:pt x="873" y="1213"/>
                  </a:lnTo>
                  <a:lnTo>
                    <a:pt x="875" y="1210"/>
                  </a:lnTo>
                  <a:lnTo>
                    <a:pt x="877" y="1205"/>
                  </a:lnTo>
                  <a:lnTo>
                    <a:pt x="877" y="1205"/>
                  </a:lnTo>
                  <a:lnTo>
                    <a:pt x="872" y="1206"/>
                  </a:lnTo>
                  <a:lnTo>
                    <a:pt x="868" y="1208"/>
                  </a:lnTo>
                  <a:lnTo>
                    <a:pt x="859" y="1213"/>
                  </a:lnTo>
                  <a:lnTo>
                    <a:pt x="855" y="1214"/>
                  </a:lnTo>
                  <a:lnTo>
                    <a:pt x="851" y="1215"/>
                  </a:lnTo>
                  <a:lnTo>
                    <a:pt x="847" y="1215"/>
                  </a:lnTo>
                  <a:lnTo>
                    <a:pt x="841" y="1213"/>
                  </a:lnTo>
                  <a:lnTo>
                    <a:pt x="841" y="1213"/>
                  </a:lnTo>
                  <a:lnTo>
                    <a:pt x="842" y="1206"/>
                  </a:lnTo>
                  <a:lnTo>
                    <a:pt x="845" y="1202"/>
                  </a:lnTo>
                  <a:lnTo>
                    <a:pt x="849" y="1197"/>
                  </a:lnTo>
                  <a:lnTo>
                    <a:pt x="852" y="1193"/>
                  </a:lnTo>
                  <a:lnTo>
                    <a:pt x="859" y="1186"/>
                  </a:lnTo>
                  <a:lnTo>
                    <a:pt x="860" y="1182"/>
                  </a:lnTo>
                  <a:lnTo>
                    <a:pt x="862" y="1178"/>
                  </a:lnTo>
                  <a:lnTo>
                    <a:pt x="862" y="1178"/>
                  </a:lnTo>
                  <a:lnTo>
                    <a:pt x="860" y="1177"/>
                  </a:lnTo>
                  <a:lnTo>
                    <a:pt x="858" y="1178"/>
                  </a:lnTo>
                  <a:lnTo>
                    <a:pt x="854" y="1181"/>
                  </a:lnTo>
                  <a:lnTo>
                    <a:pt x="844" y="1187"/>
                  </a:lnTo>
                  <a:lnTo>
                    <a:pt x="839" y="1190"/>
                  </a:lnTo>
                  <a:lnTo>
                    <a:pt x="834" y="1192"/>
                  </a:lnTo>
                  <a:lnTo>
                    <a:pt x="832" y="1192"/>
                  </a:lnTo>
                  <a:lnTo>
                    <a:pt x="829" y="1191"/>
                  </a:lnTo>
                  <a:lnTo>
                    <a:pt x="826" y="1190"/>
                  </a:lnTo>
                  <a:lnTo>
                    <a:pt x="824" y="1188"/>
                  </a:lnTo>
                  <a:lnTo>
                    <a:pt x="824" y="1188"/>
                  </a:lnTo>
                  <a:lnTo>
                    <a:pt x="830" y="1180"/>
                  </a:lnTo>
                  <a:lnTo>
                    <a:pt x="836" y="1171"/>
                  </a:lnTo>
                  <a:lnTo>
                    <a:pt x="849" y="1156"/>
                  </a:lnTo>
                  <a:lnTo>
                    <a:pt x="849" y="1156"/>
                  </a:lnTo>
                  <a:lnTo>
                    <a:pt x="844" y="1148"/>
                  </a:lnTo>
                  <a:lnTo>
                    <a:pt x="841" y="1139"/>
                  </a:lnTo>
                  <a:lnTo>
                    <a:pt x="841" y="1139"/>
                  </a:lnTo>
                  <a:lnTo>
                    <a:pt x="834" y="1140"/>
                  </a:lnTo>
                  <a:lnTo>
                    <a:pt x="826" y="1142"/>
                  </a:lnTo>
                  <a:lnTo>
                    <a:pt x="820" y="1145"/>
                  </a:lnTo>
                  <a:lnTo>
                    <a:pt x="814" y="1150"/>
                  </a:lnTo>
                  <a:lnTo>
                    <a:pt x="804" y="1158"/>
                  </a:lnTo>
                  <a:lnTo>
                    <a:pt x="793" y="1166"/>
                  </a:lnTo>
                  <a:lnTo>
                    <a:pt x="793" y="1166"/>
                  </a:lnTo>
                  <a:lnTo>
                    <a:pt x="792" y="1163"/>
                  </a:lnTo>
                  <a:lnTo>
                    <a:pt x="790" y="1162"/>
                  </a:lnTo>
                  <a:lnTo>
                    <a:pt x="789" y="1160"/>
                  </a:lnTo>
                  <a:lnTo>
                    <a:pt x="788" y="1158"/>
                  </a:lnTo>
                  <a:lnTo>
                    <a:pt x="788" y="1158"/>
                  </a:lnTo>
                  <a:lnTo>
                    <a:pt x="791" y="1151"/>
                  </a:lnTo>
                  <a:lnTo>
                    <a:pt x="795" y="1144"/>
                  </a:lnTo>
                  <a:lnTo>
                    <a:pt x="801" y="1139"/>
                  </a:lnTo>
                  <a:lnTo>
                    <a:pt x="807" y="1133"/>
                  </a:lnTo>
                  <a:lnTo>
                    <a:pt x="820" y="1126"/>
                  </a:lnTo>
                  <a:lnTo>
                    <a:pt x="825" y="1122"/>
                  </a:lnTo>
                  <a:lnTo>
                    <a:pt x="829" y="1116"/>
                  </a:lnTo>
                  <a:lnTo>
                    <a:pt x="829" y="1116"/>
                  </a:lnTo>
                  <a:lnTo>
                    <a:pt x="827" y="1115"/>
                  </a:lnTo>
                  <a:lnTo>
                    <a:pt x="827" y="1112"/>
                  </a:lnTo>
                  <a:lnTo>
                    <a:pt x="827" y="1112"/>
                  </a:lnTo>
                  <a:lnTo>
                    <a:pt x="824" y="1111"/>
                  </a:lnTo>
                  <a:lnTo>
                    <a:pt x="822" y="1110"/>
                  </a:lnTo>
                  <a:lnTo>
                    <a:pt x="816" y="1112"/>
                  </a:lnTo>
                  <a:lnTo>
                    <a:pt x="809" y="1115"/>
                  </a:lnTo>
                  <a:lnTo>
                    <a:pt x="803" y="1116"/>
                  </a:lnTo>
                  <a:lnTo>
                    <a:pt x="803" y="1116"/>
                  </a:lnTo>
                  <a:lnTo>
                    <a:pt x="801" y="1114"/>
                  </a:lnTo>
                  <a:lnTo>
                    <a:pt x="798" y="1112"/>
                  </a:lnTo>
                  <a:lnTo>
                    <a:pt x="797" y="1109"/>
                  </a:lnTo>
                  <a:lnTo>
                    <a:pt x="797" y="1105"/>
                  </a:lnTo>
                  <a:lnTo>
                    <a:pt x="797" y="1105"/>
                  </a:lnTo>
                  <a:lnTo>
                    <a:pt x="799" y="1102"/>
                  </a:lnTo>
                  <a:lnTo>
                    <a:pt x="802" y="1100"/>
                  </a:lnTo>
                  <a:lnTo>
                    <a:pt x="807" y="1097"/>
                  </a:lnTo>
                  <a:lnTo>
                    <a:pt x="811" y="1094"/>
                  </a:lnTo>
                  <a:lnTo>
                    <a:pt x="813" y="1092"/>
                  </a:lnTo>
                  <a:lnTo>
                    <a:pt x="814" y="1090"/>
                  </a:lnTo>
                  <a:lnTo>
                    <a:pt x="814" y="1090"/>
                  </a:lnTo>
                  <a:lnTo>
                    <a:pt x="813" y="1087"/>
                  </a:lnTo>
                  <a:lnTo>
                    <a:pt x="811" y="1086"/>
                  </a:lnTo>
                  <a:lnTo>
                    <a:pt x="807" y="1086"/>
                  </a:lnTo>
                  <a:lnTo>
                    <a:pt x="803" y="1089"/>
                  </a:lnTo>
                  <a:lnTo>
                    <a:pt x="797" y="1091"/>
                  </a:lnTo>
                  <a:lnTo>
                    <a:pt x="792" y="1094"/>
                  </a:lnTo>
                  <a:lnTo>
                    <a:pt x="787" y="1095"/>
                  </a:lnTo>
                  <a:lnTo>
                    <a:pt x="781" y="1095"/>
                  </a:lnTo>
                  <a:lnTo>
                    <a:pt x="778" y="1094"/>
                  </a:lnTo>
                  <a:lnTo>
                    <a:pt x="775" y="1092"/>
                  </a:lnTo>
                  <a:lnTo>
                    <a:pt x="775" y="1092"/>
                  </a:lnTo>
                  <a:lnTo>
                    <a:pt x="780" y="1084"/>
                  </a:lnTo>
                  <a:lnTo>
                    <a:pt x="786" y="1078"/>
                  </a:lnTo>
                  <a:lnTo>
                    <a:pt x="789" y="1075"/>
                  </a:lnTo>
                  <a:lnTo>
                    <a:pt x="793" y="1072"/>
                  </a:lnTo>
                  <a:lnTo>
                    <a:pt x="797" y="1070"/>
                  </a:lnTo>
                  <a:lnTo>
                    <a:pt x="803" y="1070"/>
                  </a:lnTo>
                  <a:lnTo>
                    <a:pt x="803" y="1070"/>
                  </a:lnTo>
                  <a:lnTo>
                    <a:pt x="802" y="1066"/>
                  </a:lnTo>
                  <a:lnTo>
                    <a:pt x="799" y="1062"/>
                  </a:lnTo>
                  <a:lnTo>
                    <a:pt x="796" y="1059"/>
                  </a:lnTo>
                  <a:lnTo>
                    <a:pt x="793" y="1057"/>
                  </a:lnTo>
                  <a:lnTo>
                    <a:pt x="793" y="1057"/>
                  </a:lnTo>
                  <a:lnTo>
                    <a:pt x="788" y="1063"/>
                  </a:lnTo>
                  <a:lnTo>
                    <a:pt x="783" y="1066"/>
                  </a:lnTo>
                  <a:lnTo>
                    <a:pt x="777" y="1069"/>
                  </a:lnTo>
                  <a:lnTo>
                    <a:pt x="768" y="1070"/>
                  </a:lnTo>
                  <a:lnTo>
                    <a:pt x="768" y="1070"/>
                  </a:lnTo>
                  <a:lnTo>
                    <a:pt x="769" y="1061"/>
                  </a:lnTo>
                  <a:lnTo>
                    <a:pt x="771" y="1056"/>
                  </a:lnTo>
                  <a:lnTo>
                    <a:pt x="773" y="1052"/>
                  </a:lnTo>
                  <a:lnTo>
                    <a:pt x="775" y="1049"/>
                  </a:lnTo>
                  <a:lnTo>
                    <a:pt x="778" y="1047"/>
                  </a:lnTo>
                  <a:lnTo>
                    <a:pt x="782" y="1046"/>
                  </a:lnTo>
                  <a:lnTo>
                    <a:pt x="788" y="1046"/>
                  </a:lnTo>
                  <a:lnTo>
                    <a:pt x="788" y="1046"/>
                  </a:lnTo>
                  <a:lnTo>
                    <a:pt x="786" y="1039"/>
                  </a:lnTo>
                  <a:lnTo>
                    <a:pt x="783" y="1034"/>
                  </a:lnTo>
                  <a:lnTo>
                    <a:pt x="781" y="1030"/>
                  </a:lnTo>
                  <a:lnTo>
                    <a:pt x="778" y="1025"/>
                  </a:lnTo>
                  <a:lnTo>
                    <a:pt x="778" y="1025"/>
                  </a:lnTo>
                  <a:lnTo>
                    <a:pt x="772" y="1031"/>
                  </a:lnTo>
                  <a:lnTo>
                    <a:pt x="764" y="1036"/>
                  </a:lnTo>
                  <a:lnTo>
                    <a:pt x="750" y="1049"/>
                  </a:lnTo>
                  <a:lnTo>
                    <a:pt x="744" y="1053"/>
                  </a:lnTo>
                  <a:lnTo>
                    <a:pt x="736" y="1056"/>
                  </a:lnTo>
                  <a:lnTo>
                    <a:pt x="733" y="1057"/>
                  </a:lnTo>
                  <a:lnTo>
                    <a:pt x="730" y="1057"/>
                  </a:lnTo>
                  <a:lnTo>
                    <a:pt x="727" y="1056"/>
                  </a:lnTo>
                  <a:lnTo>
                    <a:pt x="723" y="1055"/>
                  </a:lnTo>
                  <a:lnTo>
                    <a:pt x="723" y="1055"/>
                  </a:lnTo>
                  <a:lnTo>
                    <a:pt x="734" y="1042"/>
                  </a:lnTo>
                  <a:lnTo>
                    <a:pt x="745" y="1031"/>
                  </a:lnTo>
                  <a:lnTo>
                    <a:pt x="751" y="1025"/>
                  </a:lnTo>
                  <a:lnTo>
                    <a:pt x="758" y="1021"/>
                  </a:lnTo>
                  <a:lnTo>
                    <a:pt x="765" y="1017"/>
                  </a:lnTo>
                  <a:lnTo>
                    <a:pt x="773" y="1014"/>
                  </a:lnTo>
                  <a:lnTo>
                    <a:pt x="773" y="1014"/>
                  </a:lnTo>
                  <a:lnTo>
                    <a:pt x="761" y="986"/>
                  </a:lnTo>
                  <a:lnTo>
                    <a:pt x="754" y="972"/>
                  </a:lnTo>
                  <a:lnTo>
                    <a:pt x="748" y="958"/>
                  </a:lnTo>
                  <a:lnTo>
                    <a:pt x="741" y="945"/>
                  </a:lnTo>
                  <a:lnTo>
                    <a:pt x="732" y="934"/>
                  </a:lnTo>
                  <a:lnTo>
                    <a:pt x="723" y="925"/>
                  </a:lnTo>
                  <a:lnTo>
                    <a:pt x="719" y="920"/>
                  </a:lnTo>
                  <a:lnTo>
                    <a:pt x="714" y="917"/>
                  </a:lnTo>
                  <a:lnTo>
                    <a:pt x="714" y="917"/>
                  </a:lnTo>
                  <a:close/>
                  <a:moveTo>
                    <a:pt x="999" y="1084"/>
                  </a:moveTo>
                  <a:lnTo>
                    <a:pt x="999" y="1084"/>
                  </a:lnTo>
                  <a:lnTo>
                    <a:pt x="1008" y="1080"/>
                  </a:lnTo>
                  <a:lnTo>
                    <a:pt x="1016" y="1075"/>
                  </a:lnTo>
                  <a:lnTo>
                    <a:pt x="1023" y="1068"/>
                  </a:lnTo>
                  <a:lnTo>
                    <a:pt x="1029" y="1060"/>
                  </a:lnTo>
                  <a:lnTo>
                    <a:pt x="1029" y="1060"/>
                  </a:lnTo>
                  <a:lnTo>
                    <a:pt x="1021" y="1048"/>
                  </a:lnTo>
                  <a:lnTo>
                    <a:pt x="1017" y="1042"/>
                  </a:lnTo>
                  <a:lnTo>
                    <a:pt x="1011" y="1038"/>
                  </a:lnTo>
                  <a:lnTo>
                    <a:pt x="1011" y="1038"/>
                  </a:lnTo>
                  <a:lnTo>
                    <a:pt x="1011" y="1046"/>
                  </a:lnTo>
                  <a:lnTo>
                    <a:pt x="1010" y="1052"/>
                  </a:lnTo>
                  <a:lnTo>
                    <a:pt x="1009" y="1057"/>
                  </a:lnTo>
                  <a:lnTo>
                    <a:pt x="1007" y="1063"/>
                  </a:lnTo>
                  <a:lnTo>
                    <a:pt x="1002" y="1072"/>
                  </a:lnTo>
                  <a:lnTo>
                    <a:pt x="1001" y="1078"/>
                  </a:lnTo>
                  <a:lnTo>
                    <a:pt x="999" y="1084"/>
                  </a:lnTo>
                  <a:lnTo>
                    <a:pt x="999" y="1084"/>
                  </a:lnTo>
                  <a:close/>
                  <a:moveTo>
                    <a:pt x="1247" y="1060"/>
                  </a:moveTo>
                  <a:lnTo>
                    <a:pt x="1247" y="1060"/>
                  </a:lnTo>
                  <a:lnTo>
                    <a:pt x="1235" y="1057"/>
                  </a:lnTo>
                  <a:lnTo>
                    <a:pt x="1230" y="1055"/>
                  </a:lnTo>
                  <a:lnTo>
                    <a:pt x="1226" y="1052"/>
                  </a:lnTo>
                  <a:lnTo>
                    <a:pt x="1226" y="1052"/>
                  </a:lnTo>
                  <a:lnTo>
                    <a:pt x="1225" y="1055"/>
                  </a:lnTo>
                  <a:lnTo>
                    <a:pt x="1223" y="1056"/>
                  </a:lnTo>
                  <a:lnTo>
                    <a:pt x="1220" y="1060"/>
                  </a:lnTo>
                  <a:lnTo>
                    <a:pt x="1217" y="1063"/>
                  </a:lnTo>
                  <a:lnTo>
                    <a:pt x="1216" y="1065"/>
                  </a:lnTo>
                  <a:lnTo>
                    <a:pt x="1216" y="1067"/>
                  </a:lnTo>
                  <a:lnTo>
                    <a:pt x="1216" y="1067"/>
                  </a:lnTo>
                  <a:lnTo>
                    <a:pt x="1225" y="1070"/>
                  </a:lnTo>
                  <a:lnTo>
                    <a:pt x="1233" y="1072"/>
                  </a:lnTo>
                  <a:lnTo>
                    <a:pt x="1250" y="1075"/>
                  </a:lnTo>
                  <a:lnTo>
                    <a:pt x="1250" y="1075"/>
                  </a:lnTo>
                  <a:lnTo>
                    <a:pt x="1250" y="1070"/>
                  </a:lnTo>
                  <a:lnTo>
                    <a:pt x="1250" y="1067"/>
                  </a:lnTo>
                  <a:lnTo>
                    <a:pt x="1249" y="1066"/>
                  </a:lnTo>
                  <a:lnTo>
                    <a:pt x="1248" y="1066"/>
                  </a:lnTo>
                  <a:lnTo>
                    <a:pt x="1247" y="1066"/>
                  </a:lnTo>
                  <a:lnTo>
                    <a:pt x="1246" y="1065"/>
                  </a:lnTo>
                  <a:lnTo>
                    <a:pt x="1247" y="1060"/>
                  </a:lnTo>
                  <a:lnTo>
                    <a:pt x="1247" y="1060"/>
                  </a:lnTo>
                  <a:close/>
                  <a:moveTo>
                    <a:pt x="992" y="1092"/>
                  </a:moveTo>
                  <a:lnTo>
                    <a:pt x="992" y="1092"/>
                  </a:lnTo>
                  <a:lnTo>
                    <a:pt x="989" y="1107"/>
                  </a:lnTo>
                  <a:lnTo>
                    <a:pt x="984" y="1126"/>
                  </a:lnTo>
                  <a:lnTo>
                    <a:pt x="978" y="1143"/>
                  </a:lnTo>
                  <a:lnTo>
                    <a:pt x="977" y="1148"/>
                  </a:lnTo>
                  <a:lnTo>
                    <a:pt x="977" y="1151"/>
                  </a:lnTo>
                  <a:lnTo>
                    <a:pt x="977" y="1151"/>
                  </a:lnTo>
                  <a:lnTo>
                    <a:pt x="980" y="1156"/>
                  </a:lnTo>
                  <a:lnTo>
                    <a:pt x="985" y="1159"/>
                  </a:lnTo>
                  <a:lnTo>
                    <a:pt x="988" y="1160"/>
                  </a:lnTo>
                  <a:lnTo>
                    <a:pt x="991" y="1160"/>
                  </a:lnTo>
                  <a:lnTo>
                    <a:pt x="994" y="1158"/>
                  </a:lnTo>
                  <a:lnTo>
                    <a:pt x="998" y="1156"/>
                  </a:lnTo>
                  <a:lnTo>
                    <a:pt x="1004" y="1147"/>
                  </a:lnTo>
                  <a:lnTo>
                    <a:pt x="1017" y="1128"/>
                  </a:lnTo>
                  <a:lnTo>
                    <a:pt x="1023" y="1121"/>
                  </a:lnTo>
                  <a:lnTo>
                    <a:pt x="1027" y="1119"/>
                  </a:lnTo>
                  <a:lnTo>
                    <a:pt x="1031" y="1116"/>
                  </a:lnTo>
                  <a:lnTo>
                    <a:pt x="1031" y="1116"/>
                  </a:lnTo>
                  <a:lnTo>
                    <a:pt x="1036" y="1119"/>
                  </a:lnTo>
                  <a:lnTo>
                    <a:pt x="1040" y="1122"/>
                  </a:lnTo>
                  <a:lnTo>
                    <a:pt x="1048" y="1129"/>
                  </a:lnTo>
                  <a:lnTo>
                    <a:pt x="1055" y="1137"/>
                  </a:lnTo>
                  <a:lnTo>
                    <a:pt x="1059" y="1141"/>
                  </a:lnTo>
                  <a:lnTo>
                    <a:pt x="1063" y="1143"/>
                  </a:lnTo>
                  <a:lnTo>
                    <a:pt x="1063" y="1143"/>
                  </a:lnTo>
                  <a:lnTo>
                    <a:pt x="1064" y="1140"/>
                  </a:lnTo>
                  <a:lnTo>
                    <a:pt x="1065" y="1138"/>
                  </a:lnTo>
                  <a:lnTo>
                    <a:pt x="1070" y="1135"/>
                  </a:lnTo>
                  <a:lnTo>
                    <a:pt x="1072" y="1132"/>
                  </a:lnTo>
                  <a:lnTo>
                    <a:pt x="1074" y="1130"/>
                  </a:lnTo>
                  <a:lnTo>
                    <a:pt x="1076" y="1128"/>
                  </a:lnTo>
                  <a:lnTo>
                    <a:pt x="1076" y="1124"/>
                  </a:lnTo>
                  <a:lnTo>
                    <a:pt x="1076" y="1124"/>
                  </a:lnTo>
                  <a:lnTo>
                    <a:pt x="1066" y="1112"/>
                  </a:lnTo>
                  <a:lnTo>
                    <a:pt x="1057" y="1099"/>
                  </a:lnTo>
                  <a:lnTo>
                    <a:pt x="1048" y="1087"/>
                  </a:lnTo>
                  <a:lnTo>
                    <a:pt x="1042" y="1082"/>
                  </a:lnTo>
                  <a:lnTo>
                    <a:pt x="1036" y="1077"/>
                  </a:lnTo>
                  <a:lnTo>
                    <a:pt x="1036" y="1077"/>
                  </a:lnTo>
                  <a:lnTo>
                    <a:pt x="1033" y="1082"/>
                  </a:lnTo>
                  <a:lnTo>
                    <a:pt x="1027" y="1087"/>
                  </a:lnTo>
                  <a:lnTo>
                    <a:pt x="1022" y="1092"/>
                  </a:lnTo>
                  <a:lnTo>
                    <a:pt x="1017" y="1095"/>
                  </a:lnTo>
                  <a:lnTo>
                    <a:pt x="1010" y="1097"/>
                  </a:lnTo>
                  <a:lnTo>
                    <a:pt x="1004" y="1097"/>
                  </a:lnTo>
                  <a:lnTo>
                    <a:pt x="998" y="1096"/>
                  </a:lnTo>
                  <a:lnTo>
                    <a:pt x="992" y="1092"/>
                  </a:lnTo>
                  <a:lnTo>
                    <a:pt x="992" y="1092"/>
                  </a:lnTo>
                  <a:close/>
                  <a:moveTo>
                    <a:pt x="1203" y="1084"/>
                  </a:moveTo>
                  <a:lnTo>
                    <a:pt x="1203" y="1084"/>
                  </a:lnTo>
                  <a:lnTo>
                    <a:pt x="1189" y="1119"/>
                  </a:lnTo>
                  <a:lnTo>
                    <a:pt x="1175" y="1151"/>
                  </a:lnTo>
                  <a:lnTo>
                    <a:pt x="1168" y="1168"/>
                  </a:lnTo>
                  <a:lnTo>
                    <a:pt x="1161" y="1185"/>
                  </a:lnTo>
                  <a:lnTo>
                    <a:pt x="1156" y="1203"/>
                  </a:lnTo>
                  <a:lnTo>
                    <a:pt x="1152" y="1222"/>
                  </a:lnTo>
                  <a:lnTo>
                    <a:pt x="1152" y="1222"/>
                  </a:lnTo>
                  <a:lnTo>
                    <a:pt x="1160" y="1227"/>
                  </a:lnTo>
                  <a:lnTo>
                    <a:pt x="1169" y="1230"/>
                  </a:lnTo>
                  <a:lnTo>
                    <a:pt x="1180" y="1232"/>
                  </a:lnTo>
                  <a:lnTo>
                    <a:pt x="1190" y="1233"/>
                  </a:lnTo>
                  <a:lnTo>
                    <a:pt x="1201" y="1233"/>
                  </a:lnTo>
                  <a:lnTo>
                    <a:pt x="1211" y="1231"/>
                  </a:lnTo>
                  <a:lnTo>
                    <a:pt x="1220" y="1228"/>
                  </a:lnTo>
                  <a:lnTo>
                    <a:pt x="1228" y="1222"/>
                  </a:lnTo>
                  <a:lnTo>
                    <a:pt x="1228" y="1222"/>
                  </a:lnTo>
                  <a:lnTo>
                    <a:pt x="1234" y="1195"/>
                  </a:lnTo>
                  <a:lnTo>
                    <a:pt x="1239" y="1167"/>
                  </a:lnTo>
                  <a:lnTo>
                    <a:pt x="1250" y="1105"/>
                  </a:lnTo>
                  <a:lnTo>
                    <a:pt x="1250" y="1105"/>
                  </a:lnTo>
                  <a:lnTo>
                    <a:pt x="1246" y="1100"/>
                  </a:lnTo>
                  <a:lnTo>
                    <a:pt x="1242" y="1096"/>
                  </a:lnTo>
                  <a:lnTo>
                    <a:pt x="1236" y="1093"/>
                  </a:lnTo>
                  <a:lnTo>
                    <a:pt x="1231" y="1090"/>
                  </a:lnTo>
                  <a:lnTo>
                    <a:pt x="1225" y="1087"/>
                  </a:lnTo>
                  <a:lnTo>
                    <a:pt x="1218" y="1086"/>
                  </a:lnTo>
                  <a:lnTo>
                    <a:pt x="1203" y="1084"/>
                  </a:lnTo>
                  <a:lnTo>
                    <a:pt x="1203" y="1084"/>
                  </a:lnTo>
                  <a:close/>
                  <a:moveTo>
                    <a:pt x="1235" y="1274"/>
                  </a:moveTo>
                  <a:lnTo>
                    <a:pt x="1235" y="1274"/>
                  </a:lnTo>
                  <a:lnTo>
                    <a:pt x="1237" y="1276"/>
                  </a:lnTo>
                  <a:lnTo>
                    <a:pt x="1239" y="1278"/>
                  </a:lnTo>
                  <a:lnTo>
                    <a:pt x="1242" y="1282"/>
                  </a:lnTo>
                  <a:lnTo>
                    <a:pt x="1244" y="1284"/>
                  </a:lnTo>
                  <a:lnTo>
                    <a:pt x="1246" y="1286"/>
                  </a:lnTo>
                  <a:lnTo>
                    <a:pt x="1249" y="1287"/>
                  </a:lnTo>
                  <a:lnTo>
                    <a:pt x="1252" y="1287"/>
                  </a:lnTo>
                  <a:lnTo>
                    <a:pt x="1252" y="1287"/>
                  </a:lnTo>
                  <a:lnTo>
                    <a:pt x="1256" y="1267"/>
                  </a:lnTo>
                  <a:lnTo>
                    <a:pt x="1259" y="1248"/>
                  </a:lnTo>
                  <a:lnTo>
                    <a:pt x="1264" y="1228"/>
                  </a:lnTo>
                  <a:lnTo>
                    <a:pt x="1269" y="1206"/>
                  </a:lnTo>
                  <a:lnTo>
                    <a:pt x="1283" y="1165"/>
                  </a:lnTo>
                  <a:lnTo>
                    <a:pt x="1299" y="1124"/>
                  </a:lnTo>
                  <a:lnTo>
                    <a:pt x="1299" y="1124"/>
                  </a:lnTo>
                  <a:lnTo>
                    <a:pt x="1294" y="1116"/>
                  </a:lnTo>
                  <a:lnTo>
                    <a:pt x="1288" y="1111"/>
                  </a:lnTo>
                  <a:lnTo>
                    <a:pt x="1279" y="1107"/>
                  </a:lnTo>
                  <a:lnTo>
                    <a:pt x="1269" y="1105"/>
                  </a:lnTo>
                  <a:lnTo>
                    <a:pt x="1269" y="1105"/>
                  </a:lnTo>
                  <a:lnTo>
                    <a:pt x="1267" y="1125"/>
                  </a:lnTo>
                  <a:lnTo>
                    <a:pt x="1264" y="1146"/>
                  </a:lnTo>
                  <a:lnTo>
                    <a:pt x="1256" y="1190"/>
                  </a:lnTo>
                  <a:lnTo>
                    <a:pt x="1245" y="1233"/>
                  </a:lnTo>
                  <a:lnTo>
                    <a:pt x="1235" y="1274"/>
                  </a:lnTo>
                  <a:lnTo>
                    <a:pt x="1235" y="1274"/>
                  </a:lnTo>
                  <a:close/>
                  <a:moveTo>
                    <a:pt x="977" y="1178"/>
                  </a:moveTo>
                  <a:lnTo>
                    <a:pt x="977" y="1178"/>
                  </a:lnTo>
                  <a:lnTo>
                    <a:pt x="984" y="1246"/>
                  </a:lnTo>
                  <a:lnTo>
                    <a:pt x="990" y="1311"/>
                  </a:lnTo>
                  <a:lnTo>
                    <a:pt x="993" y="1342"/>
                  </a:lnTo>
                  <a:lnTo>
                    <a:pt x="998" y="1372"/>
                  </a:lnTo>
                  <a:lnTo>
                    <a:pt x="1003" y="1400"/>
                  </a:lnTo>
                  <a:lnTo>
                    <a:pt x="1009" y="1427"/>
                  </a:lnTo>
                  <a:lnTo>
                    <a:pt x="1009" y="1427"/>
                  </a:lnTo>
                  <a:lnTo>
                    <a:pt x="1011" y="1426"/>
                  </a:lnTo>
                  <a:lnTo>
                    <a:pt x="1016" y="1425"/>
                  </a:lnTo>
                  <a:lnTo>
                    <a:pt x="1029" y="1424"/>
                  </a:lnTo>
                  <a:lnTo>
                    <a:pt x="1041" y="1425"/>
                  </a:lnTo>
                  <a:lnTo>
                    <a:pt x="1053" y="1427"/>
                  </a:lnTo>
                  <a:lnTo>
                    <a:pt x="1053" y="1427"/>
                  </a:lnTo>
                  <a:lnTo>
                    <a:pt x="1054" y="1422"/>
                  </a:lnTo>
                  <a:lnTo>
                    <a:pt x="1055" y="1416"/>
                  </a:lnTo>
                  <a:lnTo>
                    <a:pt x="1053" y="1403"/>
                  </a:lnTo>
                  <a:lnTo>
                    <a:pt x="1053" y="1389"/>
                  </a:lnTo>
                  <a:lnTo>
                    <a:pt x="1053" y="1382"/>
                  </a:lnTo>
                  <a:lnTo>
                    <a:pt x="1055" y="1374"/>
                  </a:lnTo>
                  <a:lnTo>
                    <a:pt x="1055" y="1374"/>
                  </a:lnTo>
                  <a:lnTo>
                    <a:pt x="1059" y="1377"/>
                  </a:lnTo>
                  <a:lnTo>
                    <a:pt x="1062" y="1378"/>
                  </a:lnTo>
                  <a:lnTo>
                    <a:pt x="1064" y="1381"/>
                  </a:lnTo>
                  <a:lnTo>
                    <a:pt x="1065" y="1384"/>
                  </a:lnTo>
                  <a:lnTo>
                    <a:pt x="1067" y="1392"/>
                  </a:lnTo>
                  <a:lnTo>
                    <a:pt x="1068" y="1399"/>
                  </a:lnTo>
                  <a:lnTo>
                    <a:pt x="1068" y="1408"/>
                  </a:lnTo>
                  <a:lnTo>
                    <a:pt x="1070" y="1416"/>
                  </a:lnTo>
                  <a:lnTo>
                    <a:pt x="1072" y="1423"/>
                  </a:lnTo>
                  <a:lnTo>
                    <a:pt x="1075" y="1425"/>
                  </a:lnTo>
                  <a:lnTo>
                    <a:pt x="1078" y="1427"/>
                  </a:lnTo>
                  <a:lnTo>
                    <a:pt x="1078" y="1427"/>
                  </a:lnTo>
                  <a:lnTo>
                    <a:pt x="1081" y="1423"/>
                  </a:lnTo>
                  <a:lnTo>
                    <a:pt x="1083" y="1418"/>
                  </a:lnTo>
                  <a:lnTo>
                    <a:pt x="1087" y="1409"/>
                  </a:lnTo>
                  <a:lnTo>
                    <a:pt x="1091" y="1398"/>
                  </a:lnTo>
                  <a:lnTo>
                    <a:pt x="1092" y="1385"/>
                  </a:lnTo>
                  <a:lnTo>
                    <a:pt x="1093" y="1372"/>
                  </a:lnTo>
                  <a:lnTo>
                    <a:pt x="1093" y="1358"/>
                  </a:lnTo>
                  <a:lnTo>
                    <a:pt x="1093" y="1331"/>
                  </a:lnTo>
                  <a:lnTo>
                    <a:pt x="1093" y="1331"/>
                  </a:lnTo>
                  <a:lnTo>
                    <a:pt x="1096" y="1309"/>
                  </a:lnTo>
                  <a:lnTo>
                    <a:pt x="1097" y="1287"/>
                  </a:lnTo>
                  <a:lnTo>
                    <a:pt x="1097" y="1265"/>
                  </a:lnTo>
                  <a:lnTo>
                    <a:pt x="1096" y="1244"/>
                  </a:lnTo>
                  <a:lnTo>
                    <a:pt x="1091" y="1201"/>
                  </a:lnTo>
                  <a:lnTo>
                    <a:pt x="1089" y="1178"/>
                  </a:lnTo>
                  <a:lnTo>
                    <a:pt x="1087" y="1156"/>
                  </a:lnTo>
                  <a:lnTo>
                    <a:pt x="1087" y="1156"/>
                  </a:lnTo>
                  <a:lnTo>
                    <a:pt x="1080" y="1159"/>
                  </a:lnTo>
                  <a:lnTo>
                    <a:pt x="1070" y="1162"/>
                  </a:lnTo>
                  <a:lnTo>
                    <a:pt x="1065" y="1163"/>
                  </a:lnTo>
                  <a:lnTo>
                    <a:pt x="1061" y="1163"/>
                  </a:lnTo>
                  <a:lnTo>
                    <a:pt x="1055" y="1162"/>
                  </a:lnTo>
                  <a:lnTo>
                    <a:pt x="1051" y="1161"/>
                  </a:lnTo>
                  <a:lnTo>
                    <a:pt x="1051" y="1161"/>
                  </a:lnTo>
                  <a:lnTo>
                    <a:pt x="1053" y="1202"/>
                  </a:lnTo>
                  <a:lnTo>
                    <a:pt x="1056" y="1245"/>
                  </a:lnTo>
                  <a:lnTo>
                    <a:pt x="1059" y="1288"/>
                  </a:lnTo>
                  <a:lnTo>
                    <a:pt x="1059" y="1309"/>
                  </a:lnTo>
                  <a:lnTo>
                    <a:pt x="1059" y="1331"/>
                  </a:lnTo>
                  <a:lnTo>
                    <a:pt x="1059" y="1331"/>
                  </a:lnTo>
                  <a:lnTo>
                    <a:pt x="1054" y="1322"/>
                  </a:lnTo>
                  <a:lnTo>
                    <a:pt x="1050" y="1311"/>
                  </a:lnTo>
                  <a:lnTo>
                    <a:pt x="1048" y="1301"/>
                  </a:lnTo>
                  <a:lnTo>
                    <a:pt x="1046" y="1290"/>
                  </a:lnTo>
                  <a:lnTo>
                    <a:pt x="1044" y="1266"/>
                  </a:lnTo>
                  <a:lnTo>
                    <a:pt x="1042" y="1242"/>
                  </a:lnTo>
                  <a:lnTo>
                    <a:pt x="1041" y="1217"/>
                  </a:lnTo>
                  <a:lnTo>
                    <a:pt x="1039" y="1193"/>
                  </a:lnTo>
                  <a:lnTo>
                    <a:pt x="1037" y="1182"/>
                  </a:lnTo>
                  <a:lnTo>
                    <a:pt x="1034" y="1171"/>
                  </a:lnTo>
                  <a:lnTo>
                    <a:pt x="1031" y="1160"/>
                  </a:lnTo>
                  <a:lnTo>
                    <a:pt x="1026" y="1151"/>
                  </a:lnTo>
                  <a:lnTo>
                    <a:pt x="1026" y="1151"/>
                  </a:lnTo>
                  <a:lnTo>
                    <a:pt x="1023" y="1158"/>
                  </a:lnTo>
                  <a:lnTo>
                    <a:pt x="1019" y="1165"/>
                  </a:lnTo>
                  <a:lnTo>
                    <a:pt x="1014" y="1169"/>
                  </a:lnTo>
                  <a:lnTo>
                    <a:pt x="1007" y="1173"/>
                  </a:lnTo>
                  <a:lnTo>
                    <a:pt x="1001" y="1176"/>
                  </a:lnTo>
                  <a:lnTo>
                    <a:pt x="993" y="1178"/>
                  </a:lnTo>
                  <a:lnTo>
                    <a:pt x="985" y="1178"/>
                  </a:lnTo>
                  <a:lnTo>
                    <a:pt x="977" y="1178"/>
                  </a:lnTo>
                  <a:lnTo>
                    <a:pt x="977" y="1178"/>
                  </a:lnTo>
                  <a:close/>
                  <a:moveTo>
                    <a:pt x="1108" y="1424"/>
                  </a:moveTo>
                  <a:lnTo>
                    <a:pt x="1108" y="1424"/>
                  </a:lnTo>
                  <a:lnTo>
                    <a:pt x="1130" y="1416"/>
                  </a:lnTo>
                  <a:lnTo>
                    <a:pt x="1141" y="1412"/>
                  </a:lnTo>
                  <a:lnTo>
                    <a:pt x="1154" y="1410"/>
                  </a:lnTo>
                  <a:lnTo>
                    <a:pt x="1154" y="1410"/>
                  </a:lnTo>
                  <a:lnTo>
                    <a:pt x="1166" y="1392"/>
                  </a:lnTo>
                  <a:lnTo>
                    <a:pt x="1175" y="1373"/>
                  </a:lnTo>
                  <a:lnTo>
                    <a:pt x="1185" y="1355"/>
                  </a:lnTo>
                  <a:lnTo>
                    <a:pt x="1192" y="1336"/>
                  </a:lnTo>
                  <a:lnTo>
                    <a:pt x="1200" y="1316"/>
                  </a:lnTo>
                  <a:lnTo>
                    <a:pt x="1207" y="1295"/>
                  </a:lnTo>
                  <a:lnTo>
                    <a:pt x="1213" y="1274"/>
                  </a:lnTo>
                  <a:lnTo>
                    <a:pt x="1218" y="1252"/>
                  </a:lnTo>
                  <a:lnTo>
                    <a:pt x="1218" y="1252"/>
                  </a:lnTo>
                  <a:lnTo>
                    <a:pt x="1196" y="1252"/>
                  </a:lnTo>
                  <a:lnTo>
                    <a:pt x="1186" y="1251"/>
                  </a:lnTo>
                  <a:lnTo>
                    <a:pt x="1176" y="1251"/>
                  </a:lnTo>
                  <a:lnTo>
                    <a:pt x="1167" y="1249"/>
                  </a:lnTo>
                  <a:lnTo>
                    <a:pt x="1159" y="1246"/>
                  </a:lnTo>
                  <a:lnTo>
                    <a:pt x="1153" y="1243"/>
                  </a:lnTo>
                  <a:lnTo>
                    <a:pt x="1146" y="1237"/>
                  </a:lnTo>
                  <a:lnTo>
                    <a:pt x="1146" y="1237"/>
                  </a:lnTo>
                  <a:lnTo>
                    <a:pt x="1132" y="1283"/>
                  </a:lnTo>
                  <a:lnTo>
                    <a:pt x="1127" y="1307"/>
                  </a:lnTo>
                  <a:lnTo>
                    <a:pt x="1122" y="1329"/>
                  </a:lnTo>
                  <a:lnTo>
                    <a:pt x="1117" y="1352"/>
                  </a:lnTo>
                  <a:lnTo>
                    <a:pt x="1113" y="1374"/>
                  </a:lnTo>
                  <a:lnTo>
                    <a:pt x="1108" y="1424"/>
                  </a:lnTo>
                  <a:lnTo>
                    <a:pt x="1108" y="1424"/>
                  </a:lnTo>
                  <a:close/>
                  <a:moveTo>
                    <a:pt x="970" y="1360"/>
                  </a:moveTo>
                  <a:lnTo>
                    <a:pt x="970" y="1360"/>
                  </a:lnTo>
                  <a:lnTo>
                    <a:pt x="974" y="1374"/>
                  </a:lnTo>
                  <a:lnTo>
                    <a:pt x="977" y="1380"/>
                  </a:lnTo>
                  <a:lnTo>
                    <a:pt x="981" y="1385"/>
                  </a:lnTo>
                  <a:lnTo>
                    <a:pt x="981" y="1385"/>
                  </a:lnTo>
                  <a:lnTo>
                    <a:pt x="980" y="1377"/>
                  </a:lnTo>
                  <a:lnTo>
                    <a:pt x="979" y="1368"/>
                  </a:lnTo>
                  <a:lnTo>
                    <a:pt x="978" y="1362"/>
                  </a:lnTo>
                  <a:lnTo>
                    <a:pt x="977" y="1359"/>
                  </a:lnTo>
                  <a:lnTo>
                    <a:pt x="975" y="1357"/>
                  </a:lnTo>
                  <a:lnTo>
                    <a:pt x="975" y="1357"/>
                  </a:lnTo>
                  <a:lnTo>
                    <a:pt x="973" y="1359"/>
                  </a:lnTo>
                  <a:lnTo>
                    <a:pt x="970" y="1360"/>
                  </a:lnTo>
                  <a:lnTo>
                    <a:pt x="970" y="1360"/>
                  </a:lnTo>
                  <a:close/>
                  <a:moveTo>
                    <a:pt x="854" y="1532"/>
                  </a:moveTo>
                  <a:lnTo>
                    <a:pt x="854" y="1532"/>
                  </a:lnTo>
                  <a:lnTo>
                    <a:pt x="887" y="1537"/>
                  </a:lnTo>
                  <a:lnTo>
                    <a:pt x="919" y="1541"/>
                  </a:lnTo>
                  <a:lnTo>
                    <a:pt x="949" y="1545"/>
                  </a:lnTo>
                  <a:lnTo>
                    <a:pt x="979" y="1546"/>
                  </a:lnTo>
                  <a:lnTo>
                    <a:pt x="1008" y="1545"/>
                  </a:lnTo>
                  <a:lnTo>
                    <a:pt x="1022" y="1544"/>
                  </a:lnTo>
                  <a:lnTo>
                    <a:pt x="1037" y="1541"/>
                  </a:lnTo>
                  <a:lnTo>
                    <a:pt x="1052" y="1538"/>
                  </a:lnTo>
                  <a:lnTo>
                    <a:pt x="1067" y="1535"/>
                  </a:lnTo>
                  <a:lnTo>
                    <a:pt x="1082" y="1530"/>
                  </a:lnTo>
                  <a:lnTo>
                    <a:pt x="1097" y="1524"/>
                  </a:lnTo>
                  <a:lnTo>
                    <a:pt x="1097" y="1524"/>
                  </a:lnTo>
                  <a:lnTo>
                    <a:pt x="1112" y="1525"/>
                  </a:lnTo>
                  <a:lnTo>
                    <a:pt x="1125" y="1524"/>
                  </a:lnTo>
                  <a:lnTo>
                    <a:pt x="1135" y="1522"/>
                  </a:lnTo>
                  <a:lnTo>
                    <a:pt x="1143" y="1519"/>
                  </a:lnTo>
                  <a:lnTo>
                    <a:pt x="1152" y="1515"/>
                  </a:lnTo>
                  <a:lnTo>
                    <a:pt x="1159" y="1510"/>
                  </a:lnTo>
                  <a:lnTo>
                    <a:pt x="1167" y="1505"/>
                  </a:lnTo>
                  <a:lnTo>
                    <a:pt x="1176" y="1500"/>
                  </a:lnTo>
                  <a:lnTo>
                    <a:pt x="1176" y="1500"/>
                  </a:lnTo>
                  <a:lnTo>
                    <a:pt x="1176" y="1487"/>
                  </a:lnTo>
                  <a:lnTo>
                    <a:pt x="1176" y="1475"/>
                  </a:lnTo>
                  <a:lnTo>
                    <a:pt x="1178" y="1464"/>
                  </a:lnTo>
                  <a:lnTo>
                    <a:pt x="1182" y="1454"/>
                  </a:lnTo>
                  <a:lnTo>
                    <a:pt x="1187" y="1433"/>
                  </a:lnTo>
                  <a:lnTo>
                    <a:pt x="1189" y="1423"/>
                  </a:lnTo>
                  <a:lnTo>
                    <a:pt x="1191" y="1412"/>
                  </a:lnTo>
                  <a:lnTo>
                    <a:pt x="1191" y="1412"/>
                  </a:lnTo>
                  <a:lnTo>
                    <a:pt x="1182" y="1419"/>
                  </a:lnTo>
                  <a:lnTo>
                    <a:pt x="1171" y="1426"/>
                  </a:lnTo>
                  <a:lnTo>
                    <a:pt x="1160" y="1431"/>
                  </a:lnTo>
                  <a:lnTo>
                    <a:pt x="1148" y="1435"/>
                  </a:lnTo>
                  <a:lnTo>
                    <a:pt x="1137" y="1439"/>
                  </a:lnTo>
                  <a:lnTo>
                    <a:pt x="1124" y="1441"/>
                  </a:lnTo>
                  <a:lnTo>
                    <a:pt x="1098" y="1444"/>
                  </a:lnTo>
                  <a:lnTo>
                    <a:pt x="1070" y="1445"/>
                  </a:lnTo>
                  <a:lnTo>
                    <a:pt x="1042" y="1446"/>
                  </a:lnTo>
                  <a:lnTo>
                    <a:pt x="1014" y="1447"/>
                  </a:lnTo>
                  <a:lnTo>
                    <a:pt x="985" y="1448"/>
                  </a:lnTo>
                  <a:lnTo>
                    <a:pt x="985" y="1448"/>
                  </a:lnTo>
                  <a:lnTo>
                    <a:pt x="968" y="1449"/>
                  </a:lnTo>
                  <a:lnTo>
                    <a:pt x="948" y="1449"/>
                  </a:lnTo>
                  <a:lnTo>
                    <a:pt x="927" y="1448"/>
                  </a:lnTo>
                  <a:lnTo>
                    <a:pt x="905" y="1446"/>
                  </a:lnTo>
                  <a:lnTo>
                    <a:pt x="884" y="1443"/>
                  </a:lnTo>
                  <a:lnTo>
                    <a:pt x="864" y="1439"/>
                  </a:lnTo>
                  <a:lnTo>
                    <a:pt x="848" y="1433"/>
                  </a:lnTo>
                  <a:lnTo>
                    <a:pt x="840" y="1430"/>
                  </a:lnTo>
                  <a:lnTo>
                    <a:pt x="835" y="1427"/>
                  </a:lnTo>
                  <a:lnTo>
                    <a:pt x="835" y="1427"/>
                  </a:lnTo>
                  <a:lnTo>
                    <a:pt x="840" y="1454"/>
                  </a:lnTo>
                  <a:lnTo>
                    <a:pt x="844" y="1480"/>
                  </a:lnTo>
                  <a:lnTo>
                    <a:pt x="854" y="1532"/>
                  </a:lnTo>
                  <a:lnTo>
                    <a:pt x="854" y="1532"/>
                  </a:lnTo>
                  <a:close/>
                  <a:moveTo>
                    <a:pt x="1137" y="1549"/>
                  </a:moveTo>
                  <a:lnTo>
                    <a:pt x="1137" y="1549"/>
                  </a:lnTo>
                  <a:lnTo>
                    <a:pt x="1139" y="1565"/>
                  </a:lnTo>
                  <a:lnTo>
                    <a:pt x="1141" y="1579"/>
                  </a:lnTo>
                  <a:lnTo>
                    <a:pt x="1142" y="1611"/>
                  </a:lnTo>
                  <a:lnTo>
                    <a:pt x="1142" y="1611"/>
                  </a:lnTo>
                  <a:lnTo>
                    <a:pt x="1146" y="1611"/>
                  </a:lnTo>
                  <a:lnTo>
                    <a:pt x="1150" y="1611"/>
                  </a:lnTo>
                  <a:lnTo>
                    <a:pt x="1156" y="1608"/>
                  </a:lnTo>
                  <a:lnTo>
                    <a:pt x="1161" y="1605"/>
                  </a:lnTo>
                  <a:lnTo>
                    <a:pt x="1165" y="1604"/>
                  </a:lnTo>
                  <a:lnTo>
                    <a:pt x="1169" y="1604"/>
                  </a:lnTo>
                  <a:lnTo>
                    <a:pt x="1169" y="1604"/>
                  </a:lnTo>
                  <a:lnTo>
                    <a:pt x="1169" y="1592"/>
                  </a:lnTo>
                  <a:lnTo>
                    <a:pt x="1170" y="1581"/>
                  </a:lnTo>
                  <a:lnTo>
                    <a:pt x="1173" y="1564"/>
                  </a:lnTo>
                  <a:lnTo>
                    <a:pt x="1174" y="1555"/>
                  </a:lnTo>
                  <a:lnTo>
                    <a:pt x="1175" y="1547"/>
                  </a:lnTo>
                  <a:lnTo>
                    <a:pt x="1175" y="1539"/>
                  </a:lnTo>
                  <a:lnTo>
                    <a:pt x="1174" y="1530"/>
                  </a:lnTo>
                  <a:lnTo>
                    <a:pt x="1174" y="1530"/>
                  </a:lnTo>
                  <a:lnTo>
                    <a:pt x="1170" y="1533"/>
                  </a:lnTo>
                  <a:lnTo>
                    <a:pt x="1165" y="1535"/>
                  </a:lnTo>
                  <a:lnTo>
                    <a:pt x="1154" y="1538"/>
                  </a:lnTo>
                  <a:lnTo>
                    <a:pt x="1148" y="1540"/>
                  </a:lnTo>
                  <a:lnTo>
                    <a:pt x="1144" y="1543"/>
                  </a:lnTo>
                  <a:lnTo>
                    <a:pt x="1140" y="1546"/>
                  </a:lnTo>
                  <a:lnTo>
                    <a:pt x="1137" y="1549"/>
                  </a:lnTo>
                  <a:lnTo>
                    <a:pt x="1137" y="1549"/>
                  </a:lnTo>
                  <a:close/>
                  <a:moveTo>
                    <a:pt x="1110" y="1626"/>
                  </a:moveTo>
                  <a:lnTo>
                    <a:pt x="1110" y="1626"/>
                  </a:lnTo>
                  <a:lnTo>
                    <a:pt x="1112" y="1624"/>
                  </a:lnTo>
                  <a:lnTo>
                    <a:pt x="1114" y="1624"/>
                  </a:lnTo>
                  <a:lnTo>
                    <a:pt x="1117" y="1624"/>
                  </a:lnTo>
                  <a:lnTo>
                    <a:pt x="1122" y="1623"/>
                  </a:lnTo>
                  <a:lnTo>
                    <a:pt x="1122" y="1623"/>
                  </a:lnTo>
                  <a:lnTo>
                    <a:pt x="1125" y="1602"/>
                  </a:lnTo>
                  <a:lnTo>
                    <a:pt x="1125" y="1592"/>
                  </a:lnTo>
                  <a:lnTo>
                    <a:pt x="1125" y="1580"/>
                  </a:lnTo>
                  <a:lnTo>
                    <a:pt x="1124" y="1570"/>
                  </a:lnTo>
                  <a:lnTo>
                    <a:pt x="1121" y="1561"/>
                  </a:lnTo>
                  <a:lnTo>
                    <a:pt x="1119" y="1558"/>
                  </a:lnTo>
                  <a:lnTo>
                    <a:pt x="1116" y="1554"/>
                  </a:lnTo>
                  <a:lnTo>
                    <a:pt x="1113" y="1551"/>
                  </a:lnTo>
                  <a:lnTo>
                    <a:pt x="1110" y="1549"/>
                  </a:lnTo>
                  <a:lnTo>
                    <a:pt x="1110" y="1549"/>
                  </a:lnTo>
                  <a:lnTo>
                    <a:pt x="1108" y="1558"/>
                  </a:lnTo>
                  <a:lnTo>
                    <a:pt x="1107" y="1566"/>
                  </a:lnTo>
                  <a:lnTo>
                    <a:pt x="1107" y="1584"/>
                  </a:lnTo>
                  <a:lnTo>
                    <a:pt x="1108" y="1606"/>
                  </a:lnTo>
                  <a:lnTo>
                    <a:pt x="1110" y="1626"/>
                  </a:lnTo>
                  <a:lnTo>
                    <a:pt x="1110" y="1626"/>
                  </a:lnTo>
                  <a:close/>
                  <a:moveTo>
                    <a:pt x="856" y="1554"/>
                  </a:moveTo>
                  <a:lnTo>
                    <a:pt x="856" y="1554"/>
                  </a:lnTo>
                  <a:lnTo>
                    <a:pt x="859" y="1574"/>
                  </a:lnTo>
                  <a:lnTo>
                    <a:pt x="864" y="1592"/>
                  </a:lnTo>
                  <a:lnTo>
                    <a:pt x="867" y="1611"/>
                  </a:lnTo>
                  <a:lnTo>
                    <a:pt x="869" y="1630"/>
                  </a:lnTo>
                  <a:lnTo>
                    <a:pt x="869" y="1630"/>
                  </a:lnTo>
                  <a:lnTo>
                    <a:pt x="872" y="1631"/>
                  </a:lnTo>
                  <a:lnTo>
                    <a:pt x="875" y="1631"/>
                  </a:lnTo>
                  <a:lnTo>
                    <a:pt x="881" y="1635"/>
                  </a:lnTo>
                  <a:lnTo>
                    <a:pt x="886" y="1637"/>
                  </a:lnTo>
                  <a:lnTo>
                    <a:pt x="888" y="1637"/>
                  </a:lnTo>
                  <a:lnTo>
                    <a:pt x="890" y="1636"/>
                  </a:lnTo>
                  <a:lnTo>
                    <a:pt x="890" y="1636"/>
                  </a:lnTo>
                  <a:lnTo>
                    <a:pt x="893" y="1627"/>
                  </a:lnTo>
                  <a:lnTo>
                    <a:pt x="893" y="1620"/>
                  </a:lnTo>
                  <a:lnTo>
                    <a:pt x="892" y="1602"/>
                  </a:lnTo>
                  <a:lnTo>
                    <a:pt x="890" y="1583"/>
                  </a:lnTo>
                  <a:lnTo>
                    <a:pt x="888" y="1562"/>
                  </a:lnTo>
                  <a:lnTo>
                    <a:pt x="888" y="1562"/>
                  </a:lnTo>
                  <a:lnTo>
                    <a:pt x="880" y="1558"/>
                  </a:lnTo>
                  <a:lnTo>
                    <a:pt x="872" y="1555"/>
                  </a:lnTo>
                  <a:lnTo>
                    <a:pt x="866" y="1554"/>
                  </a:lnTo>
                  <a:lnTo>
                    <a:pt x="856" y="1554"/>
                  </a:lnTo>
                  <a:lnTo>
                    <a:pt x="856" y="1554"/>
                  </a:lnTo>
                  <a:close/>
                  <a:moveTo>
                    <a:pt x="1036" y="1567"/>
                  </a:moveTo>
                  <a:lnTo>
                    <a:pt x="1036" y="1567"/>
                  </a:lnTo>
                  <a:lnTo>
                    <a:pt x="1035" y="1607"/>
                  </a:lnTo>
                  <a:lnTo>
                    <a:pt x="1035" y="1626"/>
                  </a:lnTo>
                  <a:lnTo>
                    <a:pt x="1036" y="1637"/>
                  </a:lnTo>
                  <a:lnTo>
                    <a:pt x="1038" y="1647"/>
                  </a:lnTo>
                  <a:lnTo>
                    <a:pt x="1038" y="1647"/>
                  </a:lnTo>
                  <a:lnTo>
                    <a:pt x="1052" y="1644"/>
                  </a:lnTo>
                  <a:lnTo>
                    <a:pt x="1066" y="1642"/>
                  </a:lnTo>
                  <a:lnTo>
                    <a:pt x="1079" y="1639"/>
                  </a:lnTo>
                  <a:lnTo>
                    <a:pt x="1085" y="1637"/>
                  </a:lnTo>
                  <a:lnTo>
                    <a:pt x="1090" y="1634"/>
                  </a:lnTo>
                  <a:lnTo>
                    <a:pt x="1090" y="1634"/>
                  </a:lnTo>
                  <a:lnTo>
                    <a:pt x="1092" y="1612"/>
                  </a:lnTo>
                  <a:lnTo>
                    <a:pt x="1091" y="1595"/>
                  </a:lnTo>
                  <a:lnTo>
                    <a:pt x="1089" y="1577"/>
                  </a:lnTo>
                  <a:lnTo>
                    <a:pt x="1085" y="1556"/>
                  </a:lnTo>
                  <a:lnTo>
                    <a:pt x="1085" y="1556"/>
                  </a:lnTo>
                  <a:lnTo>
                    <a:pt x="1079" y="1556"/>
                  </a:lnTo>
                  <a:lnTo>
                    <a:pt x="1074" y="1556"/>
                  </a:lnTo>
                  <a:lnTo>
                    <a:pt x="1061" y="1560"/>
                  </a:lnTo>
                  <a:lnTo>
                    <a:pt x="1036" y="1567"/>
                  </a:lnTo>
                  <a:lnTo>
                    <a:pt x="1036" y="1567"/>
                  </a:lnTo>
                  <a:close/>
                  <a:moveTo>
                    <a:pt x="909" y="1643"/>
                  </a:moveTo>
                  <a:lnTo>
                    <a:pt x="909" y="1643"/>
                  </a:lnTo>
                  <a:lnTo>
                    <a:pt x="925" y="1646"/>
                  </a:lnTo>
                  <a:lnTo>
                    <a:pt x="940" y="1647"/>
                  </a:lnTo>
                  <a:lnTo>
                    <a:pt x="975" y="1651"/>
                  </a:lnTo>
                  <a:lnTo>
                    <a:pt x="975" y="1651"/>
                  </a:lnTo>
                  <a:lnTo>
                    <a:pt x="975" y="1630"/>
                  </a:lnTo>
                  <a:lnTo>
                    <a:pt x="976" y="1609"/>
                  </a:lnTo>
                  <a:lnTo>
                    <a:pt x="976" y="1599"/>
                  </a:lnTo>
                  <a:lnTo>
                    <a:pt x="976" y="1589"/>
                  </a:lnTo>
                  <a:lnTo>
                    <a:pt x="975" y="1579"/>
                  </a:lnTo>
                  <a:lnTo>
                    <a:pt x="972" y="1569"/>
                  </a:lnTo>
                  <a:lnTo>
                    <a:pt x="972" y="1569"/>
                  </a:lnTo>
                  <a:lnTo>
                    <a:pt x="956" y="1567"/>
                  </a:lnTo>
                  <a:lnTo>
                    <a:pt x="938" y="1565"/>
                  </a:lnTo>
                  <a:lnTo>
                    <a:pt x="922" y="1564"/>
                  </a:lnTo>
                  <a:lnTo>
                    <a:pt x="909" y="1562"/>
                  </a:lnTo>
                  <a:lnTo>
                    <a:pt x="909" y="1562"/>
                  </a:lnTo>
                  <a:lnTo>
                    <a:pt x="909" y="1580"/>
                  </a:lnTo>
                  <a:lnTo>
                    <a:pt x="909" y="1602"/>
                  </a:lnTo>
                  <a:lnTo>
                    <a:pt x="908" y="1625"/>
                  </a:lnTo>
                  <a:lnTo>
                    <a:pt x="909" y="1643"/>
                  </a:lnTo>
                  <a:lnTo>
                    <a:pt x="909" y="1643"/>
                  </a:lnTo>
                  <a:close/>
                  <a:moveTo>
                    <a:pt x="996" y="1567"/>
                  </a:moveTo>
                  <a:lnTo>
                    <a:pt x="996" y="1567"/>
                  </a:lnTo>
                  <a:lnTo>
                    <a:pt x="994" y="1576"/>
                  </a:lnTo>
                  <a:lnTo>
                    <a:pt x="993" y="1586"/>
                  </a:lnTo>
                  <a:lnTo>
                    <a:pt x="992" y="1596"/>
                  </a:lnTo>
                  <a:lnTo>
                    <a:pt x="992" y="1607"/>
                  </a:lnTo>
                  <a:lnTo>
                    <a:pt x="992" y="1629"/>
                  </a:lnTo>
                  <a:lnTo>
                    <a:pt x="994" y="1653"/>
                  </a:lnTo>
                  <a:lnTo>
                    <a:pt x="994" y="1653"/>
                  </a:lnTo>
                  <a:lnTo>
                    <a:pt x="1002" y="1653"/>
                  </a:lnTo>
                  <a:lnTo>
                    <a:pt x="1009" y="1653"/>
                  </a:lnTo>
                  <a:lnTo>
                    <a:pt x="1016" y="1653"/>
                  </a:lnTo>
                  <a:lnTo>
                    <a:pt x="1019" y="1652"/>
                  </a:lnTo>
                  <a:lnTo>
                    <a:pt x="1021" y="1651"/>
                  </a:lnTo>
                  <a:lnTo>
                    <a:pt x="1021" y="1651"/>
                  </a:lnTo>
                  <a:lnTo>
                    <a:pt x="1020" y="1641"/>
                  </a:lnTo>
                  <a:lnTo>
                    <a:pt x="1020" y="1631"/>
                  </a:lnTo>
                  <a:lnTo>
                    <a:pt x="1020" y="1610"/>
                  </a:lnTo>
                  <a:lnTo>
                    <a:pt x="1019" y="1599"/>
                  </a:lnTo>
                  <a:lnTo>
                    <a:pt x="1019" y="1589"/>
                  </a:lnTo>
                  <a:lnTo>
                    <a:pt x="1017" y="1577"/>
                  </a:lnTo>
                  <a:lnTo>
                    <a:pt x="1014" y="1567"/>
                  </a:lnTo>
                  <a:lnTo>
                    <a:pt x="1014" y="1567"/>
                  </a:lnTo>
                  <a:lnTo>
                    <a:pt x="996" y="1567"/>
                  </a:lnTo>
                  <a:lnTo>
                    <a:pt x="996" y="1567"/>
                  </a:lnTo>
                  <a:close/>
                  <a:moveTo>
                    <a:pt x="1093" y="1665"/>
                  </a:moveTo>
                  <a:lnTo>
                    <a:pt x="1093" y="1665"/>
                  </a:lnTo>
                  <a:lnTo>
                    <a:pt x="1090" y="1664"/>
                  </a:lnTo>
                  <a:lnTo>
                    <a:pt x="1087" y="1661"/>
                  </a:lnTo>
                  <a:lnTo>
                    <a:pt x="1085" y="1660"/>
                  </a:lnTo>
                  <a:lnTo>
                    <a:pt x="1080" y="1660"/>
                  </a:lnTo>
                  <a:lnTo>
                    <a:pt x="1080" y="1660"/>
                  </a:lnTo>
                  <a:lnTo>
                    <a:pt x="1069" y="1665"/>
                  </a:lnTo>
                  <a:lnTo>
                    <a:pt x="1057" y="1668"/>
                  </a:lnTo>
                  <a:lnTo>
                    <a:pt x="1046" y="1670"/>
                  </a:lnTo>
                  <a:lnTo>
                    <a:pt x="1033" y="1672"/>
                  </a:lnTo>
                  <a:lnTo>
                    <a:pt x="1007" y="1674"/>
                  </a:lnTo>
                  <a:lnTo>
                    <a:pt x="980" y="1674"/>
                  </a:lnTo>
                  <a:lnTo>
                    <a:pt x="954" y="1672"/>
                  </a:lnTo>
                  <a:lnTo>
                    <a:pt x="927" y="1669"/>
                  </a:lnTo>
                  <a:lnTo>
                    <a:pt x="900" y="1662"/>
                  </a:lnTo>
                  <a:lnTo>
                    <a:pt x="873" y="1655"/>
                  </a:lnTo>
                  <a:lnTo>
                    <a:pt x="873" y="1655"/>
                  </a:lnTo>
                  <a:lnTo>
                    <a:pt x="880" y="1684"/>
                  </a:lnTo>
                  <a:lnTo>
                    <a:pt x="885" y="1716"/>
                  </a:lnTo>
                  <a:lnTo>
                    <a:pt x="890" y="1750"/>
                  </a:lnTo>
                  <a:lnTo>
                    <a:pt x="896" y="1780"/>
                  </a:lnTo>
                  <a:lnTo>
                    <a:pt x="896" y="1780"/>
                  </a:lnTo>
                  <a:lnTo>
                    <a:pt x="905" y="1789"/>
                  </a:lnTo>
                  <a:lnTo>
                    <a:pt x="915" y="1797"/>
                  </a:lnTo>
                  <a:lnTo>
                    <a:pt x="915" y="1797"/>
                  </a:lnTo>
                  <a:lnTo>
                    <a:pt x="923" y="1797"/>
                  </a:lnTo>
                  <a:lnTo>
                    <a:pt x="929" y="1799"/>
                  </a:lnTo>
                  <a:lnTo>
                    <a:pt x="935" y="1802"/>
                  </a:lnTo>
                  <a:lnTo>
                    <a:pt x="942" y="1804"/>
                  </a:lnTo>
                  <a:lnTo>
                    <a:pt x="956" y="1809"/>
                  </a:lnTo>
                  <a:lnTo>
                    <a:pt x="962" y="1811"/>
                  </a:lnTo>
                  <a:lnTo>
                    <a:pt x="970" y="1812"/>
                  </a:lnTo>
                  <a:lnTo>
                    <a:pt x="970" y="1812"/>
                  </a:lnTo>
                  <a:lnTo>
                    <a:pt x="974" y="1812"/>
                  </a:lnTo>
                  <a:lnTo>
                    <a:pt x="979" y="1811"/>
                  </a:lnTo>
                  <a:lnTo>
                    <a:pt x="989" y="1809"/>
                  </a:lnTo>
                  <a:lnTo>
                    <a:pt x="1000" y="1806"/>
                  </a:lnTo>
                  <a:lnTo>
                    <a:pt x="1009" y="1805"/>
                  </a:lnTo>
                  <a:lnTo>
                    <a:pt x="1009" y="1805"/>
                  </a:lnTo>
                  <a:lnTo>
                    <a:pt x="1041" y="1807"/>
                  </a:lnTo>
                  <a:lnTo>
                    <a:pt x="1057" y="1807"/>
                  </a:lnTo>
                  <a:lnTo>
                    <a:pt x="1075" y="1807"/>
                  </a:lnTo>
                  <a:lnTo>
                    <a:pt x="1091" y="1806"/>
                  </a:lnTo>
                  <a:lnTo>
                    <a:pt x="1106" y="1804"/>
                  </a:lnTo>
                  <a:lnTo>
                    <a:pt x="1113" y="1802"/>
                  </a:lnTo>
                  <a:lnTo>
                    <a:pt x="1121" y="1798"/>
                  </a:lnTo>
                  <a:lnTo>
                    <a:pt x="1127" y="1795"/>
                  </a:lnTo>
                  <a:lnTo>
                    <a:pt x="1135" y="1791"/>
                  </a:lnTo>
                  <a:lnTo>
                    <a:pt x="1135" y="1791"/>
                  </a:lnTo>
                  <a:lnTo>
                    <a:pt x="1139" y="1782"/>
                  </a:lnTo>
                  <a:lnTo>
                    <a:pt x="1143" y="1773"/>
                  </a:lnTo>
                  <a:lnTo>
                    <a:pt x="1150" y="1753"/>
                  </a:lnTo>
                  <a:lnTo>
                    <a:pt x="1154" y="1732"/>
                  </a:lnTo>
                  <a:lnTo>
                    <a:pt x="1158" y="1710"/>
                  </a:lnTo>
                  <a:lnTo>
                    <a:pt x="1160" y="1687"/>
                  </a:lnTo>
                  <a:lnTo>
                    <a:pt x="1161" y="1666"/>
                  </a:lnTo>
                  <a:lnTo>
                    <a:pt x="1161" y="1628"/>
                  </a:lnTo>
                  <a:lnTo>
                    <a:pt x="1161" y="1628"/>
                  </a:lnTo>
                  <a:lnTo>
                    <a:pt x="1154" y="1634"/>
                  </a:lnTo>
                  <a:lnTo>
                    <a:pt x="1144" y="1638"/>
                  </a:lnTo>
                  <a:lnTo>
                    <a:pt x="1126" y="1645"/>
                  </a:lnTo>
                  <a:lnTo>
                    <a:pt x="1116" y="1649"/>
                  </a:lnTo>
                  <a:lnTo>
                    <a:pt x="1108" y="1653"/>
                  </a:lnTo>
                  <a:lnTo>
                    <a:pt x="1099" y="1658"/>
                  </a:lnTo>
                  <a:lnTo>
                    <a:pt x="1093" y="1665"/>
                  </a:lnTo>
                  <a:lnTo>
                    <a:pt x="1093" y="1665"/>
                  </a:lnTo>
                  <a:close/>
                  <a:moveTo>
                    <a:pt x="509" y="1636"/>
                  </a:moveTo>
                  <a:lnTo>
                    <a:pt x="509" y="1636"/>
                  </a:lnTo>
                  <a:lnTo>
                    <a:pt x="514" y="1644"/>
                  </a:lnTo>
                  <a:lnTo>
                    <a:pt x="517" y="1655"/>
                  </a:lnTo>
                  <a:lnTo>
                    <a:pt x="519" y="1667"/>
                  </a:lnTo>
                  <a:lnTo>
                    <a:pt x="519" y="1672"/>
                  </a:lnTo>
                  <a:lnTo>
                    <a:pt x="518" y="1678"/>
                  </a:lnTo>
                  <a:lnTo>
                    <a:pt x="517" y="1684"/>
                  </a:lnTo>
                  <a:lnTo>
                    <a:pt x="514" y="1688"/>
                  </a:lnTo>
                  <a:lnTo>
                    <a:pt x="510" y="1693"/>
                  </a:lnTo>
                  <a:lnTo>
                    <a:pt x="506" y="1698"/>
                  </a:lnTo>
                  <a:lnTo>
                    <a:pt x="501" y="1701"/>
                  </a:lnTo>
                  <a:lnTo>
                    <a:pt x="494" y="1704"/>
                  </a:lnTo>
                  <a:lnTo>
                    <a:pt x="487" y="1705"/>
                  </a:lnTo>
                  <a:lnTo>
                    <a:pt x="478" y="1706"/>
                  </a:lnTo>
                  <a:lnTo>
                    <a:pt x="478" y="1706"/>
                  </a:lnTo>
                  <a:lnTo>
                    <a:pt x="471" y="1703"/>
                  </a:lnTo>
                  <a:lnTo>
                    <a:pt x="464" y="1701"/>
                  </a:lnTo>
                  <a:lnTo>
                    <a:pt x="458" y="1702"/>
                  </a:lnTo>
                  <a:lnTo>
                    <a:pt x="448" y="1704"/>
                  </a:lnTo>
                  <a:lnTo>
                    <a:pt x="448" y="1704"/>
                  </a:lnTo>
                  <a:lnTo>
                    <a:pt x="446" y="1697"/>
                  </a:lnTo>
                  <a:lnTo>
                    <a:pt x="444" y="1689"/>
                  </a:lnTo>
                  <a:lnTo>
                    <a:pt x="441" y="1674"/>
                  </a:lnTo>
                  <a:lnTo>
                    <a:pt x="439" y="1667"/>
                  </a:lnTo>
                  <a:lnTo>
                    <a:pt x="435" y="1661"/>
                  </a:lnTo>
                  <a:lnTo>
                    <a:pt x="432" y="1657"/>
                  </a:lnTo>
                  <a:lnTo>
                    <a:pt x="429" y="1656"/>
                  </a:lnTo>
                  <a:lnTo>
                    <a:pt x="426" y="1655"/>
                  </a:lnTo>
                  <a:lnTo>
                    <a:pt x="426" y="1655"/>
                  </a:lnTo>
                  <a:lnTo>
                    <a:pt x="419" y="1660"/>
                  </a:lnTo>
                  <a:lnTo>
                    <a:pt x="410" y="1667"/>
                  </a:lnTo>
                  <a:lnTo>
                    <a:pt x="399" y="1673"/>
                  </a:lnTo>
                  <a:lnTo>
                    <a:pt x="389" y="1680"/>
                  </a:lnTo>
                  <a:lnTo>
                    <a:pt x="381" y="1687"/>
                  </a:lnTo>
                  <a:lnTo>
                    <a:pt x="378" y="1691"/>
                  </a:lnTo>
                  <a:lnTo>
                    <a:pt x="375" y="1696"/>
                  </a:lnTo>
                  <a:lnTo>
                    <a:pt x="374" y="1701"/>
                  </a:lnTo>
                  <a:lnTo>
                    <a:pt x="374" y="1705"/>
                  </a:lnTo>
                  <a:lnTo>
                    <a:pt x="377" y="1711"/>
                  </a:lnTo>
                  <a:lnTo>
                    <a:pt x="380" y="1717"/>
                  </a:lnTo>
                  <a:lnTo>
                    <a:pt x="380" y="1717"/>
                  </a:lnTo>
                  <a:lnTo>
                    <a:pt x="414" y="1722"/>
                  </a:lnTo>
                  <a:lnTo>
                    <a:pt x="453" y="1728"/>
                  </a:lnTo>
                  <a:lnTo>
                    <a:pt x="492" y="1731"/>
                  </a:lnTo>
                  <a:lnTo>
                    <a:pt x="534" y="1733"/>
                  </a:lnTo>
                  <a:lnTo>
                    <a:pt x="576" y="1732"/>
                  </a:lnTo>
                  <a:lnTo>
                    <a:pt x="618" y="1730"/>
                  </a:lnTo>
                  <a:lnTo>
                    <a:pt x="639" y="1728"/>
                  </a:lnTo>
                  <a:lnTo>
                    <a:pt x="659" y="1725"/>
                  </a:lnTo>
                  <a:lnTo>
                    <a:pt x="680" y="1721"/>
                  </a:lnTo>
                  <a:lnTo>
                    <a:pt x="699" y="1717"/>
                  </a:lnTo>
                  <a:lnTo>
                    <a:pt x="699" y="1717"/>
                  </a:lnTo>
                  <a:lnTo>
                    <a:pt x="699" y="1714"/>
                  </a:lnTo>
                  <a:lnTo>
                    <a:pt x="700" y="1713"/>
                  </a:lnTo>
                  <a:lnTo>
                    <a:pt x="702" y="1710"/>
                  </a:lnTo>
                  <a:lnTo>
                    <a:pt x="704" y="1707"/>
                  </a:lnTo>
                  <a:lnTo>
                    <a:pt x="704" y="1705"/>
                  </a:lnTo>
                  <a:lnTo>
                    <a:pt x="704" y="1702"/>
                  </a:lnTo>
                  <a:lnTo>
                    <a:pt x="704" y="1702"/>
                  </a:lnTo>
                  <a:lnTo>
                    <a:pt x="700" y="1693"/>
                  </a:lnTo>
                  <a:lnTo>
                    <a:pt x="693" y="1686"/>
                  </a:lnTo>
                  <a:lnTo>
                    <a:pt x="687" y="1678"/>
                  </a:lnTo>
                  <a:lnTo>
                    <a:pt x="680" y="1671"/>
                  </a:lnTo>
                  <a:lnTo>
                    <a:pt x="672" y="1666"/>
                  </a:lnTo>
                  <a:lnTo>
                    <a:pt x="665" y="1661"/>
                  </a:lnTo>
                  <a:lnTo>
                    <a:pt x="657" y="1658"/>
                  </a:lnTo>
                  <a:lnTo>
                    <a:pt x="650" y="1658"/>
                  </a:lnTo>
                  <a:lnTo>
                    <a:pt x="650" y="1658"/>
                  </a:lnTo>
                  <a:lnTo>
                    <a:pt x="655" y="1662"/>
                  </a:lnTo>
                  <a:lnTo>
                    <a:pt x="657" y="1667"/>
                  </a:lnTo>
                  <a:lnTo>
                    <a:pt x="658" y="1672"/>
                  </a:lnTo>
                  <a:lnTo>
                    <a:pt x="658" y="1676"/>
                  </a:lnTo>
                  <a:lnTo>
                    <a:pt x="656" y="1681"/>
                  </a:lnTo>
                  <a:lnTo>
                    <a:pt x="653" y="1685"/>
                  </a:lnTo>
                  <a:lnTo>
                    <a:pt x="648" y="1689"/>
                  </a:lnTo>
                  <a:lnTo>
                    <a:pt x="643" y="1692"/>
                  </a:lnTo>
                  <a:lnTo>
                    <a:pt x="637" y="1696"/>
                  </a:lnTo>
                  <a:lnTo>
                    <a:pt x="630" y="1699"/>
                  </a:lnTo>
                  <a:lnTo>
                    <a:pt x="616" y="1702"/>
                  </a:lnTo>
                  <a:lnTo>
                    <a:pt x="610" y="1703"/>
                  </a:lnTo>
                  <a:lnTo>
                    <a:pt x="602" y="1704"/>
                  </a:lnTo>
                  <a:lnTo>
                    <a:pt x="597" y="1703"/>
                  </a:lnTo>
                  <a:lnTo>
                    <a:pt x="591" y="1702"/>
                  </a:lnTo>
                  <a:lnTo>
                    <a:pt x="591" y="1702"/>
                  </a:lnTo>
                  <a:lnTo>
                    <a:pt x="583" y="1699"/>
                  </a:lnTo>
                  <a:lnTo>
                    <a:pt x="578" y="1693"/>
                  </a:lnTo>
                  <a:lnTo>
                    <a:pt x="572" y="1688"/>
                  </a:lnTo>
                  <a:lnTo>
                    <a:pt x="569" y="1682"/>
                  </a:lnTo>
                  <a:lnTo>
                    <a:pt x="567" y="1674"/>
                  </a:lnTo>
                  <a:lnTo>
                    <a:pt x="565" y="1667"/>
                  </a:lnTo>
                  <a:lnTo>
                    <a:pt x="565" y="1658"/>
                  </a:lnTo>
                  <a:lnTo>
                    <a:pt x="566" y="1651"/>
                  </a:lnTo>
                  <a:lnTo>
                    <a:pt x="566" y="1651"/>
                  </a:lnTo>
                  <a:lnTo>
                    <a:pt x="563" y="1647"/>
                  </a:lnTo>
                  <a:lnTo>
                    <a:pt x="561" y="1643"/>
                  </a:lnTo>
                  <a:lnTo>
                    <a:pt x="556" y="1634"/>
                  </a:lnTo>
                  <a:lnTo>
                    <a:pt x="556" y="1634"/>
                  </a:lnTo>
                  <a:lnTo>
                    <a:pt x="551" y="1635"/>
                  </a:lnTo>
                  <a:lnTo>
                    <a:pt x="546" y="1635"/>
                  </a:lnTo>
                  <a:lnTo>
                    <a:pt x="536" y="1634"/>
                  </a:lnTo>
                  <a:lnTo>
                    <a:pt x="524" y="1632"/>
                  </a:lnTo>
                  <a:lnTo>
                    <a:pt x="518" y="1634"/>
                  </a:lnTo>
                  <a:lnTo>
                    <a:pt x="509" y="1636"/>
                  </a:lnTo>
                  <a:lnTo>
                    <a:pt x="509" y="1636"/>
                  </a:lnTo>
                  <a:close/>
                  <a:moveTo>
                    <a:pt x="729" y="1714"/>
                  </a:moveTo>
                  <a:lnTo>
                    <a:pt x="729" y="1714"/>
                  </a:lnTo>
                  <a:lnTo>
                    <a:pt x="722" y="1721"/>
                  </a:lnTo>
                  <a:lnTo>
                    <a:pt x="715" y="1729"/>
                  </a:lnTo>
                  <a:lnTo>
                    <a:pt x="707" y="1734"/>
                  </a:lnTo>
                  <a:lnTo>
                    <a:pt x="699" y="1738"/>
                  </a:lnTo>
                  <a:lnTo>
                    <a:pt x="699" y="1738"/>
                  </a:lnTo>
                  <a:lnTo>
                    <a:pt x="684" y="1745"/>
                  </a:lnTo>
                  <a:lnTo>
                    <a:pt x="668" y="1749"/>
                  </a:lnTo>
                  <a:lnTo>
                    <a:pt x="651" y="1751"/>
                  </a:lnTo>
                  <a:lnTo>
                    <a:pt x="633" y="1753"/>
                  </a:lnTo>
                  <a:lnTo>
                    <a:pt x="615" y="1755"/>
                  </a:lnTo>
                  <a:lnTo>
                    <a:pt x="598" y="1756"/>
                  </a:lnTo>
                  <a:lnTo>
                    <a:pt x="561" y="1755"/>
                  </a:lnTo>
                  <a:lnTo>
                    <a:pt x="484" y="1750"/>
                  </a:lnTo>
                  <a:lnTo>
                    <a:pt x="445" y="1749"/>
                  </a:lnTo>
                  <a:lnTo>
                    <a:pt x="426" y="1749"/>
                  </a:lnTo>
                  <a:lnTo>
                    <a:pt x="406" y="1751"/>
                  </a:lnTo>
                  <a:lnTo>
                    <a:pt x="406" y="1751"/>
                  </a:lnTo>
                  <a:lnTo>
                    <a:pt x="403" y="1748"/>
                  </a:lnTo>
                  <a:lnTo>
                    <a:pt x="399" y="1746"/>
                  </a:lnTo>
                  <a:lnTo>
                    <a:pt x="387" y="1743"/>
                  </a:lnTo>
                  <a:lnTo>
                    <a:pt x="363" y="1738"/>
                  </a:lnTo>
                  <a:lnTo>
                    <a:pt x="363" y="1738"/>
                  </a:lnTo>
                  <a:lnTo>
                    <a:pt x="359" y="1748"/>
                  </a:lnTo>
                  <a:lnTo>
                    <a:pt x="356" y="1759"/>
                  </a:lnTo>
                  <a:lnTo>
                    <a:pt x="354" y="1770"/>
                  </a:lnTo>
                  <a:lnTo>
                    <a:pt x="352" y="1780"/>
                  </a:lnTo>
                  <a:lnTo>
                    <a:pt x="352" y="1780"/>
                  </a:lnTo>
                  <a:lnTo>
                    <a:pt x="358" y="1786"/>
                  </a:lnTo>
                  <a:lnTo>
                    <a:pt x="366" y="1791"/>
                  </a:lnTo>
                  <a:lnTo>
                    <a:pt x="373" y="1795"/>
                  </a:lnTo>
                  <a:lnTo>
                    <a:pt x="382" y="1799"/>
                  </a:lnTo>
                  <a:lnTo>
                    <a:pt x="402" y="1806"/>
                  </a:lnTo>
                  <a:lnTo>
                    <a:pt x="425" y="1812"/>
                  </a:lnTo>
                  <a:lnTo>
                    <a:pt x="449" y="1818"/>
                  </a:lnTo>
                  <a:lnTo>
                    <a:pt x="475" y="1822"/>
                  </a:lnTo>
                  <a:lnTo>
                    <a:pt x="530" y="1829"/>
                  </a:lnTo>
                  <a:lnTo>
                    <a:pt x="530" y="1829"/>
                  </a:lnTo>
                  <a:lnTo>
                    <a:pt x="545" y="1832"/>
                  </a:lnTo>
                  <a:lnTo>
                    <a:pt x="559" y="1833"/>
                  </a:lnTo>
                  <a:lnTo>
                    <a:pt x="572" y="1833"/>
                  </a:lnTo>
                  <a:lnTo>
                    <a:pt x="585" y="1833"/>
                  </a:lnTo>
                  <a:lnTo>
                    <a:pt x="612" y="1829"/>
                  </a:lnTo>
                  <a:lnTo>
                    <a:pt x="642" y="1825"/>
                  </a:lnTo>
                  <a:lnTo>
                    <a:pt x="642" y="1825"/>
                  </a:lnTo>
                  <a:lnTo>
                    <a:pt x="669" y="1819"/>
                  </a:lnTo>
                  <a:lnTo>
                    <a:pt x="685" y="1816"/>
                  </a:lnTo>
                  <a:lnTo>
                    <a:pt x="702" y="1810"/>
                  </a:lnTo>
                  <a:lnTo>
                    <a:pt x="718" y="1805"/>
                  </a:lnTo>
                  <a:lnTo>
                    <a:pt x="732" y="1798"/>
                  </a:lnTo>
                  <a:lnTo>
                    <a:pt x="743" y="1792"/>
                  </a:lnTo>
                  <a:lnTo>
                    <a:pt x="746" y="1789"/>
                  </a:lnTo>
                  <a:lnTo>
                    <a:pt x="748" y="1786"/>
                  </a:lnTo>
                  <a:lnTo>
                    <a:pt x="748" y="1786"/>
                  </a:lnTo>
                  <a:lnTo>
                    <a:pt x="750" y="1781"/>
                  </a:lnTo>
                  <a:lnTo>
                    <a:pt x="751" y="1777"/>
                  </a:lnTo>
                  <a:lnTo>
                    <a:pt x="751" y="1767"/>
                  </a:lnTo>
                  <a:lnTo>
                    <a:pt x="750" y="1758"/>
                  </a:lnTo>
                  <a:lnTo>
                    <a:pt x="748" y="1748"/>
                  </a:lnTo>
                  <a:lnTo>
                    <a:pt x="741" y="1730"/>
                  </a:lnTo>
                  <a:lnTo>
                    <a:pt x="738" y="1721"/>
                  </a:lnTo>
                  <a:lnTo>
                    <a:pt x="736" y="1714"/>
                  </a:lnTo>
                  <a:lnTo>
                    <a:pt x="736" y="1714"/>
                  </a:lnTo>
                  <a:lnTo>
                    <a:pt x="729" y="1714"/>
                  </a:lnTo>
                  <a:lnTo>
                    <a:pt x="729" y="1714"/>
                  </a:lnTo>
                  <a:close/>
                  <a:moveTo>
                    <a:pt x="274" y="1773"/>
                  </a:moveTo>
                  <a:lnTo>
                    <a:pt x="274" y="1773"/>
                  </a:lnTo>
                  <a:lnTo>
                    <a:pt x="249" y="1784"/>
                  </a:lnTo>
                  <a:lnTo>
                    <a:pt x="228" y="1794"/>
                  </a:lnTo>
                  <a:lnTo>
                    <a:pt x="185" y="1818"/>
                  </a:lnTo>
                  <a:lnTo>
                    <a:pt x="185" y="1818"/>
                  </a:lnTo>
                  <a:lnTo>
                    <a:pt x="156" y="1835"/>
                  </a:lnTo>
                  <a:lnTo>
                    <a:pt x="131" y="1850"/>
                  </a:lnTo>
                  <a:lnTo>
                    <a:pt x="120" y="1858"/>
                  </a:lnTo>
                  <a:lnTo>
                    <a:pt x="109" y="1868"/>
                  </a:lnTo>
                  <a:lnTo>
                    <a:pt x="97" y="1879"/>
                  </a:lnTo>
                  <a:lnTo>
                    <a:pt x="84" y="1892"/>
                  </a:lnTo>
                  <a:lnTo>
                    <a:pt x="84" y="1892"/>
                  </a:lnTo>
                  <a:lnTo>
                    <a:pt x="71" y="1904"/>
                  </a:lnTo>
                  <a:lnTo>
                    <a:pt x="57" y="1920"/>
                  </a:lnTo>
                  <a:lnTo>
                    <a:pt x="52" y="1929"/>
                  </a:lnTo>
                  <a:lnTo>
                    <a:pt x="48" y="1938"/>
                  </a:lnTo>
                  <a:lnTo>
                    <a:pt x="46" y="1945"/>
                  </a:lnTo>
                  <a:lnTo>
                    <a:pt x="45" y="1949"/>
                  </a:lnTo>
                  <a:lnTo>
                    <a:pt x="45" y="1953"/>
                  </a:lnTo>
                  <a:lnTo>
                    <a:pt x="45" y="1953"/>
                  </a:lnTo>
                  <a:lnTo>
                    <a:pt x="47" y="1958"/>
                  </a:lnTo>
                  <a:lnTo>
                    <a:pt x="49" y="1963"/>
                  </a:lnTo>
                  <a:lnTo>
                    <a:pt x="52" y="1968"/>
                  </a:lnTo>
                  <a:lnTo>
                    <a:pt x="57" y="1973"/>
                  </a:lnTo>
                  <a:lnTo>
                    <a:pt x="68" y="1980"/>
                  </a:lnTo>
                  <a:lnTo>
                    <a:pt x="81" y="1988"/>
                  </a:lnTo>
                  <a:lnTo>
                    <a:pt x="96" y="1994"/>
                  </a:lnTo>
                  <a:lnTo>
                    <a:pt x="110" y="2001"/>
                  </a:lnTo>
                  <a:lnTo>
                    <a:pt x="133" y="2009"/>
                  </a:lnTo>
                  <a:lnTo>
                    <a:pt x="133" y="2009"/>
                  </a:lnTo>
                  <a:lnTo>
                    <a:pt x="163" y="2020"/>
                  </a:lnTo>
                  <a:lnTo>
                    <a:pt x="196" y="2031"/>
                  </a:lnTo>
                  <a:lnTo>
                    <a:pt x="227" y="2039"/>
                  </a:lnTo>
                  <a:lnTo>
                    <a:pt x="260" y="2048"/>
                  </a:lnTo>
                  <a:lnTo>
                    <a:pt x="293" y="2055"/>
                  </a:lnTo>
                  <a:lnTo>
                    <a:pt x="327" y="2062"/>
                  </a:lnTo>
                  <a:lnTo>
                    <a:pt x="362" y="2066"/>
                  </a:lnTo>
                  <a:lnTo>
                    <a:pt x="397" y="2070"/>
                  </a:lnTo>
                  <a:lnTo>
                    <a:pt x="397" y="2070"/>
                  </a:lnTo>
                  <a:lnTo>
                    <a:pt x="425" y="2073"/>
                  </a:lnTo>
                  <a:lnTo>
                    <a:pt x="449" y="2074"/>
                  </a:lnTo>
                  <a:lnTo>
                    <a:pt x="472" y="2073"/>
                  </a:lnTo>
                  <a:lnTo>
                    <a:pt x="494" y="2071"/>
                  </a:lnTo>
                  <a:lnTo>
                    <a:pt x="537" y="2067"/>
                  </a:lnTo>
                  <a:lnTo>
                    <a:pt x="562" y="2066"/>
                  </a:lnTo>
                  <a:lnTo>
                    <a:pt x="589" y="2066"/>
                  </a:lnTo>
                  <a:lnTo>
                    <a:pt x="589" y="2066"/>
                  </a:lnTo>
                  <a:lnTo>
                    <a:pt x="624" y="2065"/>
                  </a:lnTo>
                  <a:lnTo>
                    <a:pt x="657" y="2064"/>
                  </a:lnTo>
                  <a:lnTo>
                    <a:pt x="690" y="2061"/>
                  </a:lnTo>
                  <a:lnTo>
                    <a:pt x="723" y="2056"/>
                  </a:lnTo>
                  <a:lnTo>
                    <a:pt x="723" y="2056"/>
                  </a:lnTo>
                  <a:lnTo>
                    <a:pt x="784" y="2047"/>
                  </a:lnTo>
                  <a:lnTo>
                    <a:pt x="812" y="2041"/>
                  </a:lnTo>
                  <a:lnTo>
                    <a:pt x="839" y="2036"/>
                  </a:lnTo>
                  <a:lnTo>
                    <a:pt x="865" y="2030"/>
                  </a:lnTo>
                  <a:lnTo>
                    <a:pt x="890" y="2022"/>
                  </a:lnTo>
                  <a:lnTo>
                    <a:pt x="915" y="2014"/>
                  </a:lnTo>
                  <a:lnTo>
                    <a:pt x="940" y="2004"/>
                  </a:lnTo>
                  <a:lnTo>
                    <a:pt x="940" y="2004"/>
                  </a:lnTo>
                  <a:lnTo>
                    <a:pt x="969" y="1992"/>
                  </a:lnTo>
                  <a:lnTo>
                    <a:pt x="994" y="1978"/>
                  </a:lnTo>
                  <a:lnTo>
                    <a:pt x="1007" y="1971"/>
                  </a:lnTo>
                  <a:lnTo>
                    <a:pt x="1019" y="1963"/>
                  </a:lnTo>
                  <a:lnTo>
                    <a:pt x="1029" y="1955"/>
                  </a:lnTo>
                  <a:lnTo>
                    <a:pt x="1038" y="1945"/>
                  </a:lnTo>
                  <a:lnTo>
                    <a:pt x="1038" y="1945"/>
                  </a:lnTo>
                  <a:lnTo>
                    <a:pt x="1031" y="1931"/>
                  </a:lnTo>
                  <a:lnTo>
                    <a:pt x="1023" y="1918"/>
                  </a:lnTo>
                  <a:lnTo>
                    <a:pt x="1014" y="1907"/>
                  </a:lnTo>
                  <a:lnTo>
                    <a:pt x="1004" y="1895"/>
                  </a:lnTo>
                  <a:lnTo>
                    <a:pt x="993" y="1884"/>
                  </a:lnTo>
                  <a:lnTo>
                    <a:pt x="981" y="1873"/>
                  </a:lnTo>
                  <a:lnTo>
                    <a:pt x="958" y="1854"/>
                  </a:lnTo>
                  <a:lnTo>
                    <a:pt x="933" y="1837"/>
                  </a:lnTo>
                  <a:lnTo>
                    <a:pt x="909" y="1820"/>
                  </a:lnTo>
                  <a:lnTo>
                    <a:pt x="883" y="1802"/>
                  </a:lnTo>
                  <a:lnTo>
                    <a:pt x="859" y="1783"/>
                  </a:lnTo>
                  <a:lnTo>
                    <a:pt x="859" y="1783"/>
                  </a:lnTo>
                  <a:lnTo>
                    <a:pt x="849" y="1781"/>
                  </a:lnTo>
                  <a:lnTo>
                    <a:pt x="838" y="1779"/>
                  </a:lnTo>
                  <a:lnTo>
                    <a:pt x="820" y="1773"/>
                  </a:lnTo>
                  <a:lnTo>
                    <a:pt x="801" y="1767"/>
                  </a:lnTo>
                  <a:lnTo>
                    <a:pt x="791" y="1765"/>
                  </a:lnTo>
                  <a:lnTo>
                    <a:pt x="780" y="1763"/>
                  </a:lnTo>
                  <a:lnTo>
                    <a:pt x="780" y="1763"/>
                  </a:lnTo>
                  <a:lnTo>
                    <a:pt x="779" y="1770"/>
                  </a:lnTo>
                  <a:lnTo>
                    <a:pt x="779" y="1775"/>
                  </a:lnTo>
                  <a:lnTo>
                    <a:pt x="782" y="1791"/>
                  </a:lnTo>
                  <a:lnTo>
                    <a:pt x="782" y="1791"/>
                  </a:lnTo>
                  <a:lnTo>
                    <a:pt x="765" y="1802"/>
                  </a:lnTo>
                  <a:lnTo>
                    <a:pt x="747" y="1811"/>
                  </a:lnTo>
                  <a:lnTo>
                    <a:pt x="727" y="1821"/>
                  </a:lnTo>
                  <a:lnTo>
                    <a:pt x="706" y="1828"/>
                  </a:lnTo>
                  <a:lnTo>
                    <a:pt x="684" y="1836"/>
                  </a:lnTo>
                  <a:lnTo>
                    <a:pt x="661" y="1841"/>
                  </a:lnTo>
                  <a:lnTo>
                    <a:pt x="639" y="1847"/>
                  </a:lnTo>
                  <a:lnTo>
                    <a:pt x="615" y="1850"/>
                  </a:lnTo>
                  <a:lnTo>
                    <a:pt x="615" y="1850"/>
                  </a:lnTo>
                  <a:lnTo>
                    <a:pt x="598" y="1851"/>
                  </a:lnTo>
                  <a:lnTo>
                    <a:pt x="582" y="1851"/>
                  </a:lnTo>
                  <a:lnTo>
                    <a:pt x="566" y="1851"/>
                  </a:lnTo>
                  <a:lnTo>
                    <a:pt x="550" y="1849"/>
                  </a:lnTo>
                  <a:lnTo>
                    <a:pt x="519" y="1846"/>
                  </a:lnTo>
                  <a:lnTo>
                    <a:pt x="490" y="1842"/>
                  </a:lnTo>
                  <a:lnTo>
                    <a:pt x="490" y="1842"/>
                  </a:lnTo>
                  <a:lnTo>
                    <a:pt x="442" y="1838"/>
                  </a:lnTo>
                  <a:lnTo>
                    <a:pt x="420" y="1836"/>
                  </a:lnTo>
                  <a:lnTo>
                    <a:pt x="399" y="1833"/>
                  </a:lnTo>
                  <a:lnTo>
                    <a:pt x="379" y="1827"/>
                  </a:lnTo>
                  <a:lnTo>
                    <a:pt x="360" y="1821"/>
                  </a:lnTo>
                  <a:lnTo>
                    <a:pt x="352" y="1817"/>
                  </a:lnTo>
                  <a:lnTo>
                    <a:pt x="343" y="1812"/>
                  </a:lnTo>
                  <a:lnTo>
                    <a:pt x="336" y="1807"/>
                  </a:lnTo>
                  <a:lnTo>
                    <a:pt x="327" y="1801"/>
                  </a:lnTo>
                  <a:lnTo>
                    <a:pt x="327" y="1801"/>
                  </a:lnTo>
                  <a:lnTo>
                    <a:pt x="327" y="1796"/>
                  </a:lnTo>
                  <a:lnTo>
                    <a:pt x="328" y="1792"/>
                  </a:lnTo>
                  <a:lnTo>
                    <a:pt x="333" y="1778"/>
                  </a:lnTo>
                  <a:lnTo>
                    <a:pt x="334" y="1772"/>
                  </a:lnTo>
                  <a:lnTo>
                    <a:pt x="334" y="1764"/>
                  </a:lnTo>
                  <a:lnTo>
                    <a:pt x="332" y="1758"/>
                  </a:lnTo>
                  <a:lnTo>
                    <a:pt x="330" y="1756"/>
                  </a:lnTo>
                  <a:lnTo>
                    <a:pt x="327" y="1753"/>
                  </a:lnTo>
                  <a:lnTo>
                    <a:pt x="327" y="1753"/>
                  </a:lnTo>
                  <a:lnTo>
                    <a:pt x="318" y="1758"/>
                  </a:lnTo>
                  <a:lnTo>
                    <a:pt x="304" y="1762"/>
                  </a:lnTo>
                  <a:lnTo>
                    <a:pt x="289" y="1767"/>
                  </a:lnTo>
                  <a:lnTo>
                    <a:pt x="274" y="1773"/>
                  </a:lnTo>
                  <a:lnTo>
                    <a:pt x="274" y="177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48" name="Freeform 170"/>
            <p:cNvSpPr>
              <a:spLocks/>
            </p:cNvSpPr>
            <p:nvPr/>
          </p:nvSpPr>
          <p:spPr bwMode="auto">
            <a:xfrm>
              <a:off x="2470151" y="2649538"/>
              <a:ext cx="23813" cy="25400"/>
            </a:xfrm>
            <a:custGeom>
              <a:avLst/>
              <a:gdLst/>
              <a:ahLst/>
              <a:cxnLst>
                <a:cxn ang="0">
                  <a:pos x="34" y="1"/>
                </a:cxn>
                <a:cxn ang="0">
                  <a:pos x="34" y="1"/>
                </a:cxn>
                <a:cxn ang="0">
                  <a:pos x="40" y="7"/>
                </a:cxn>
                <a:cxn ang="0">
                  <a:pos x="43" y="14"/>
                </a:cxn>
                <a:cxn ang="0">
                  <a:pos x="45" y="19"/>
                </a:cxn>
                <a:cxn ang="0">
                  <a:pos x="45" y="25"/>
                </a:cxn>
                <a:cxn ang="0">
                  <a:pos x="43" y="31"/>
                </a:cxn>
                <a:cxn ang="0">
                  <a:pos x="41" y="35"/>
                </a:cxn>
                <a:cxn ang="0">
                  <a:pos x="38" y="39"/>
                </a:cxn>
                <a:cxn ang="0">
                  <a:pos x="33" y="43"/>
                </a:cxn>
                <a:cxn ang="0">
                  <a:pos x="28" y="46"/>
                </a:cxn>
                <a:cxn ang="0">
                  <a:pos x="23" y="48"/>
                </a:cxn>
                <a:cxn ang="0">
                  <a:pos x="18" y="48"/>
                </a:cxn>
                <a:cxn ang="0">
                  <a:pos x="13" y="47"/>
                </a:cxn>
                <a:cxn ang="0">
                  <a:pos x="9" y="46"/>
                </a:cxn>
                <a:cxn ang="0">
                  <a:pos x="6" y="42"/>
                </a:cxn>
                <a:cxn ang="0">
                  <a:pos x="2" y="37"/>
                </a:cxn>
                <a:cxn ang="0">
                  <a:pos x="0" y="30"/>
                </a:cxn>
                <a:cxn ang="0">
                  <a:pos x="0" y="30"/>
                </a:cxn>
                <a:cxn ang="0">
                  <a:pos x="0" y="22"/>
                </a:cxn>
                <a:cxn ang="0">
                  <a:pos x="2" y="16"/>
                </a:cxn>
                <a:cxn ang="0">
                  <a:pos x="6" y="10"/>
                </a:cxn>
                <a:cxn ang="0">
                  <a:pos x="10" y="6"/>
                </a:cxn>
                <a:cxn ang="0">
                  <a:pos x="16" y="3"/>
                </a:cxn>
                <a:cxn ang="0">
                  <a:pos x="22" y="1"/>
                </a:cxn>
                <a:cxn ang="0">
                  <a:pos x="28" y="0"/>
                </a:cxn>
                <a:cxn ang="0">
                  <a:pos x="34" y="1"/>
                </a:cxn>
                <a:cxn ang="0">
                  <a:pos x="34" y="1"/>
                </a:cxn>
              </a:cxnLst>
              <a:rect l="0" t="0" r="r" b="b"/>
              <a:pathLst>
                <a:path w="45" h="48">
                  <a:moveTo>
                    <a:pt x="34" y="1"/>
                  </a:moveTo>
                  <a:lnTo>
                    <a:pt x="34" y="1"/>
                  </a:lnTo>
                  <a:lnTo>
                    <a:pt x="40" y="7"/>
                  </a:lnTo>
                  <a:lnTo>
                    <a:pt x="43" y="14"/>
                  </a:lnTo>
                  <a:lnTo>
                    <a:pt x="45" y="19"/>
                  </a:lnTo>
                  <a:lnTo>
                    <a:pt x="45" y="25"/>
                  </a:lnTo>
                  <a:lnTo>
                    <a:pt x="43" y="31"/>
                  </a:lnTo>
                  <a:lnTo>
                    <a:pt x="41" y="35"/>
                  </a:lnTo>
                  <a:lnTo>
                    <a:pt x="38" y="39"/>
                  </a:lnTo>
                  <a:lnTo>
                    <a:pt x="33" y="43"/>
                  </a:lnTo>
                  <a:lnTo>
                    <a:pt x="28" y="46"/>
                  </a:lnTo>
                  <a:lnTo>
                    <a:pt x="23" y="48"/>
                  </a:lnTo>
                  <a:lnTo>
                    <a:pt x="18" y="48"/>
                  </a:lnTo>
                  <a:lnTo>
                    <a:pt x="13" y="47"/>
                  </a:lnTo>
                  <a:lnTo>
                    <a:pt x="9" y="46"/>
                  </a:lnTo>
                  <a:lnTo>
                    <a:pt x="6" y="42"/>
                  </a:lnTo>
                  <a:lnTo>
                    <a:pt x="2" y="37"/>
                  </a:lnTo>
                  <a:lnTo>
                    <a:pt x="0" y="30"/>
                  </a:lnTo>
                  <a:lnTo>
                    <a:pt x="0" y="30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6" y="3"/>
                  </a:lnTo>
                  <a:lnTo>
                    <a:pt x="22" y="1"/>
                  </a:lnTo>
                  <a:lnTo>
                    <a:pt x="28" y="0"/>
                  </a:lnTo>
                  <a:lnTo>
                    <a:pt x="34" y="1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10410629" y="3318255"/>
            <a:ext cx="1619275" cy="1460511"/>
            <a:chOff x="6072188" y="1752600"/>
            <a:chExt cx="982663" cy="842963"/>
          </a:xfrm>
        </p:grpSpPr>
        <p:sp>
          <p:nvSpPr>
            <p:cNvPr id="50" name="Freeform 124"/>
            <p:cNvSpPr>
              <a:spLocks noEditPoints="1"/>
            </p:cNvSpPr>
            <p:nvPr/>
          </p:nvSpPr>
          <p:spPr bwMode="auto">
            <a:xfrm>
              <a:off x="6553201" y="2081213"/>
              <a:ext cx="398463" cy="185738"/>
            </a:xfrm>
            <a:custGeom>
              <a:avLst/>
              <a:gdLst/>
              <a:ahLst/>
              <a:cxnLst>
                <a:cxn ang="0">
                  <a:pos x="733" y="155"/>
                </a:cxn>
                <a:cxn ang="0">
                  <a:pos x="635" y="216"/>
                </a:cxn>
                <a:cxn ang="0">
                  <a:pos x="475" y="305"/>
                </a:cxn>
                <a:cxn ang="0">
                  <a:pos x="398" y="351"/>
                </a:cxn>
                <a:cxn ang="0">
                  <a:pos x="349" y="338"/>
                </a:cxn>
                <a:cxn ang="0">
                  <a:pos x="185" y="273"/>
                </a:cxn>
                <a:cxn ang="0">
                  <a:pos x="73" y="218"/>
                </a:cxn>
                <a:cxn ang="0">
                  <a:pos x="3" y="177"/>
                </a:cxn>
                <a:cxn ang="0">
                  <a:pos x="20" y="142"/>
                </a:cxn>
                <a:cxn ang="0">
                  <a:pos x="221" y="49"/>
                </a:cxn>
                <a:cxn ang="0">
                  <a:pos x="364" y="1"/>
                </a:cxn>
                <a:cxn ang="0">
                  <a:pos x="400" y="5"/>
                </a:cxn>
                <a:cxn ang="0">
                  <a:pos x="419" y="4"/>
                </a:cxn>
                <a:cxn ang="0">
                  <a:pos x="479" y="33"/>
                </a:cxn>
                <a:cxn ang="0">
                  <a:pos x="651" y="81"/>
                </a:cxn>
                <a:cxn ang="0">
                  <a:pos x="750" y="129"/>
                </a:cxn>
                <a:cxn ang="0">
                  <a:pos x="440" y="308"/>
                </a:cxn>
                <a:cxn ang="0">
                  <a:pos x="634" y="200"/>
                </a:cxn>
                <a:cxn ang="0">
                  <a:pos x="726" y="138"/>
                </a:cxn>
                <a:cxn ang="0">
                  <a:pos x="675" y="149"/>
                </a:cxn>
                <a:cxn ang="0">
                  <a:pos x="363" y="327"/>
                </a:cxn>
                <a:cxn ang="0">
                  <a:pos x="422" y="321"/>
                </a:cxn>
                <a:cxn ang="0">
                  <a:pos x="581" y="95"/>
                </a:cxn>
                <a:cxn ang="0">
                  <a:pos x="471" y="165"/>
                </a:cxn>
                <a:cxn ang="0">
                  <a:pos x="349" y="235"/>
                </a:cxn>
                <a:cxn ang="0">
                  <a:pos x="281" y="274"/>
                </a:cxn>
                <a:cxn ang="0">
                  <a:pos x="272" y="286"/>
                </a:cxn>
                <a:cxn ang="0">
                  <a:pos x="301" y="297"/>
                </a:cxn>
                <a:cxn ang="0">
                  <a:pos x="347" y="319"/>
                </a:cxn>
                <a:cxn ang="0">
                  <a:pos x="406" y="282"/>
                </a:cxn>
                <a:cxn ang="0">
                  <a:pos x="612" y="166"/>
                </a:cxn>
                <a:cxn ang="0">
                  <a:pos x="701" y="114"/>
                </a:cxn>
                <a:cxn ang="0">
                  <a:pos x="613" y="87"/>
                </a:cxn>
                <a:cxn ang="0">
                  <a:pos x="440" y="96"/>
                </a:cxn>
                <a:cxn ang="0">
                  <a:pos x="304" y="162"/>
                </a:cxn>
                <a:cxn ang="0">
                  <a:pos x="186" y="255"/>
                </a:cxn>
                <a:cxn ang="0">
                  <a:pos x="251" y="274"/>
                </a:cxn>
                <a:cxn ang="0">
                  <a:pos x="500" y="131"/>
                </a:cxn>
                <a:cxn ang="0">
                  <a:pos x="503" y="58"/>
                </a:cxn>
                <a:cxn ang="0">
                  <a:pos x="292" y="79"/>
                </a:cxn>
                <a:cxn ang="0">
                  <a:pos x="190" y="123"/>
                </a:cxn>
                <a:cxn ang="0">
                  <a:pos x="72" y="198"/>
                </a:cxn>
                <a:cxn ang="0">
                  <a:pos x="146" y="235"/>
                </a:cxn>
                <a:cxn ang="0">
                  <a:pos x="349" y="126"/>
                </a:cxn>
                <a:cxn ang="0">
                  <a:pos x="468" y="65"/>
                </a:cxn>
                <a:cxn ang="0">
                  <a:pos x="462" y="45"/>
                </a:cxn>
                <a:cxn ang="0">
                  <a:pos x="293" y="41"/>
                </a:cxn>
                <a:cxn ang="0">
                  <a:pos x="255" y="52"/>
                </a:cxn>
                <a:cxn ang="0">
                  <a:pos x="153" y="92"/>
                </a:cxn>
                <a:cxn ang="0">
                  <a:pos x="96" y="122"/>
                </a:cxn>
                <a:cxn ang="0">
                  <a:pos x="34" y="152"/>
                </a:cxn>
                <a:cxn ang="0">
                  <a:pos x="36" y="178"/>
                </a:cxn>
                <a:cxn ang="0">
                  <a:pos x="225" y="89"/>
                </a:cxn>
                <a:cxn ang="0">
                  <a:pos x="383" y="18"/>
                </a:cxn>
                <a:cxn ang="0">
                  <a:pos x="307" y="38"/>
                </a:cxn>
              </a:cxnLst>
              <a:rect l="0" t="0" r="r" b="b"/>
              <a:pathLst>
                <a:path w="751" h="353">
                  <a:moveTo>
                    <a:pt x="749" y="152"/>
                  </a:moveTo>
                  <a:lnTo>
                    <a:pt x="749" y="152"/>
                  </a:lnTo>
                  <a:lnTo>
                    <a:pt x="744" y="154"/>
                  </a:lnTo>
                  <a:lnTo>
                    <a:pt x="741" y="156"/>
                  </a:lnTo>
                  <a:lnTo>
                    <a:pt x="737" y="156"/>
                  </a:lnTo>
                  <a:lnTo>
                    <a:pt x="733" y="155"/>
                  </a:lnTo>
                  <a:lnTo>
                    <a:pt x="733" y="155"/>
                  </a:lnTo>
                  <a:lnTo>
                    <a:pt x="723" y="165"/>
                  </a:lnTo>
                  <a:lnTo>
                    <a:pt x="712" y="172"/>
                  </a:lnTo>
                  <a:lnTo>
                    <a:pt x="699" y="180"/>
                  </a:lnTo>
                  <a:lnTo>
                    <a:pt x="687" y="187"/>
                  </a:lnTo>
                  <a:lnTo>
                    <a:pt x="661" y="201"/>
                  </a:lnTo>
                  <a:lnTo>
                    <a:pt x="635" y="216"/>
                  </a:lnTo>
                  <a:lnTo>
                    <a:pt x="635" y="216"/>
                  </a:lnTo>
                  <a:lnTo>
                    <a:pt x="615" y="227"/>
                  </a:lnTo>
                  <a:lnTo>
                    <a:pt x="596" y="237"/>
                  </a:lnTo>
                  <a:lnTo>
                    <a:pt x="555" y="259"/>
                  </a:lnTo>
                  <a:lnTo>
                    <a:pt x="515" y="280"/>
                  </a:lnTo>
                  <a:lnTo>
                    <a:pt x="494" y="292"/>
                  </a:lnTo>
                  <a:lnTo>
                    <a:pt x="475" y="305"/>
                  </a:lnTo>
                  <a:lnTo>
                    <a:pt x="475" y="305"/>
                  </a:lnTo>
                  <a:lnTo>
                    <a:pt x="458" y="317"/>
                  </a:lnTo>
                  <a:lnTo>
                    <a:pt x="438" y="329"/>
                  </a:lnTo>
                  <a:lnTo>
                    <a:pt x="438" y="329"/>
                  </a:lnTo>
                  <a:lnTo>
                    <a:pt x="424" y="338"/>
                  </a:lnTo>
                  <a:lnTo>
                    <a:pt x="411" y="346"/>
                  </a:lnTo>
                  <a:lnTo>
                    <a:pt x="405" y="349"/>
                  </a:lnTo>
                  <a:lnTo>
                    <a:pt x="398" y="351"/>
                  </a:lnTo>
                  <a:lnTo>
                    <a:pt x="393" y="353"/>
                  </a:lnTo>
                  <a:lnTo>
                    <a:pt x="388" y="353"/>
                  </a:lnTo>
                  <a:lnTo>
                    <a:pt x="388" y="353"/>
                  </a:lnTo>
                  <a:lnTo>
                    <a:pt x="378" y="351"/>
                  </a:lnTo>
                  <a:lnTo>
                    <a:pt x="368" y="347"/>
                  </a:lnTo>
                  <a:lnTo>
                    <a:pt x="358" y="343"/>
                  </a:lnTo>
                  <a:lnTo>
                    <a:pt x="349" y="338"/>
                  </a:lnTo>
                  <a:lnTo>
                    <a:pt x="330" y="328"/>
                  </a:lnTo>
                  <a:lnTo>
                    <a:pt x="320" y="323"/>
                  </a:lnTo>
                  <a:lnTo>
                    <a:pt x="309" y="319"/>
                  </a:lnTo>
                  <a:lnTo>
                    <a:pt x="309" y="319"/>
                  </a:lnTo>
                  <a:lnTo>
                    <a:pt x="260" y="301"/>
                  </a:lnTo>
                  <a:lnTo>
                    <a:pt x="210" y="282"/>
                  </a:lnTo>
                  <a:lnTo>
                    <a:pt x="185" y="273"/>
                  </a:lnTo>
                  <a:lnTo>
                    <a:pt x="160" y="261"/>
                  </a:lnTo>
                  <a:lnTo>
                    <a:pt x="138" y="249"/>
                  </a:lnTo>
                  <a:lnTo>
                    <a:pt x="115" y="235"/>
                  </a:lnTo>
                  <a:lnTo>
                    <a:pt x="115" y="235"/>
                  </a:lnTo>
                  <a:lnTo>
                    <a:pt x="104" y="231"/>
                  </a:lnTo>
                  <a:lnTo>
                    <a:pt x="93" y="228"/>
                  </a:lnTo>
                  <a:lnTo>
                    <a:pt x="73" y="218"/>
                  </a:lnTo>
                  <a:lnTo>
                    <a:pt x="54" y="207"/>
                  </a:lnTo>
                  <a:lnTo>
                    <a:pt x="36" y="195"/>
                  </a:lnTo>
                  <a:lnTo>
                    <a:pt x="36" y="195"/>
                  </a:lnTo>
                  <a:lnTo>
                    <a:pt x="20" y="189"/>
                  </a:lnTo>
                  <a:lnTo>
                    <a:pt x="14" y="186"/>
                  </a:lnTo>
                  <a:lnTo>
                    <a:pt x="8" y="182"/>
                  </a:lnTo>
                  <a:lnTo>
                    <a:pt x="3" y="177"/>
                  </a:lnTo>
                  <a:lnTo>
                    <a:pt x="1" y="173"/>
                  </a:lnTo>
                  <a:lnTo>
                    <a:pt x="0" y="167"/>
                  </a:lnTo>
                  <a:lnTo>
                    <a:pt x="2" y="160"/>
                  </a:lnTo>
                  <a:lnTo>
                    <a:pt x="2" y="160"/>
                  </a:lnTo>
                  <a:lnTo>
                    <a:pt x="6" y="154"/>
                  </a:lnTo>
                  <a:lnTo>
                    <a:pt x="13" y="147"/>
                  </a:lnTo>
                  <a:lnTo>
                    <a:pt x="20" y="142"/>
                  </a:lnTo>
                  <a:lnTo>
                    <a:pt x="29" y="136"/>
                  </a:lnTo>
                  <a:lnTo>
                    <a:pt x="47" y="126"/>
                  </a:lnTo>
                  <a:lnTo>
                    <a:pt x="63" y="117"/>
                  </a:lnTo>
                  <a:lnTo>
                    <a:pt x="63" y="117"/>
                  </a:lnTo>
                  <a:lnTo>
                    <a:pt x="124" y="90"/>
                  </a:lnTo>
                  <a:lnTo>
                    <a:pt x="188" y="62"/>
                  </a:lnTo>
                  <a:lnTo>
                    <a:pt x="221" y="49"/>
                  </a:lnTo>
                  <a:lnTo>
                    <a:pt x="255" y="36"/>
                  </a:lnTo>
                  <a:lnTo>
                    <a:pt x="289" y="24"/>
                  </a:lnTo>
                  <a:lnTo>
                    <a:pt x="322" y="13"/>
                  </a:lnTo>
                  <a:lnTo>
                    <a:pt x="322" y="13"/>
                  </a:lnTo>
                  <a:lnTo>
                    <a:pt x="340" y="7"/>
                  </a:lnTo>
                  <a:lnTo>
                    <a:pt x="356" y="3"/>
                  </a:lnTo>
                  <a:lnTo>
                    <a:pt x="364" y="1"/>
                  </a:lnTo>
                  <a:lnTo>
                    <a:pt x="371" y="0"/>
                  </a:lnTo>
                  <a:lnTo>
                    <a:pt x="380" y="0"/>
                  </a:lnTo>
                  <a:lnTo>
                    <a:pt x="390" y="1"/>
                  </a:lnTo>
                  <a:lnTo>
                    <a:pt x="390" y="1"/>
                  </a:lnTo>
                  <a:lnTo>
                    <a:pt x="394" y="2"/>
                  </a:lnTo>
                  <a:lnTo>
                    <a:pt x="397" y="3"/>
                  </a:lnTo>
                  <a:lnTo>
                    <a:pt x="400" y="5"/>
                  </a:lnTo>
                  <a:lnTo>
                    <a:pt x="403" y="6"/>
                  </a:lnTo>
                  <a:lnTo>
                    <a:pt x="403" y="6"/>
                  </a:lnTo>
                  <a:lnTo>
                    <a:pt x="409" y="6"/>
                  </a:lnTo>
                  <a:lnTo>
                    <a:pt x="413" y="5"/>
                  </a:lnTo>
                  <a:lnTo>
                    <a:pt x="417" y="4"/>
                  </a:lnTo>
                  <a:lnTo>
                    <a:pt x="419" y="4"/>
                  </a:lnTo>
                  <a:lnTo>
                    <a:pt x="419" y="4"/>
                  </a:lnTo>
                  <a:lnTo>
                    <a:pt x="422" y="5"/>
                  </a:lnTo>
                  <a:lnTo>
                    <a:pt x="422" y="6"/>
                  </a:lnTo>
                  <a:lnTo>
                    <a:pt x="422" y="6"/>
                  </a:lnTo>
                  <a:lnTo>
                    <a:pt x="436" y="14"/>
                  </a:lnTo>
                  <a:lnTo>
                    <a:pt x="449" y="21"/>
                  </a:lnTo>
                  <a:lnTo>
                    <a:pt x="464" y="28"/>
                  </a:lnTo>
                  <a:lnTo>
                    <a:pt x="479" y="33"/>
                  </a:lnTo>
                  <a:lnTo>
                    <a:pt x="509" y="43"/>
                  </a:lnTo>
                  <a:lnTo>
                    <a:pt x="540" y="52"/>
                  </a:lnTo>
                  <a:lnTo>
                    <a:pt x="540" y="52"/>
                  </a:lnTo>
                  <a:lnTo>
                    <a:pt x="570" y="61"/>
                  </a:lnTo>
                  <a:lnTo>
                    <a:pt x="599" y="68"/>
                  </a:lnTo>
                  <a:lnTo>
                    <a:pt x="599" y="68"/>
                  </a:lnTo>
                  <a:lnTo>
                    <a:pt x="651" y="81"/>
                  </a:lnTo>
                  <a:lnTo>
                    <a:pt x="697" y="95"/>
                  </a:lnTo>
                  <a:lnTo>
                    <a:pt x="697" y="95"/>
                  </a:lnTo>
                  <a:lnTo>
                    <a:pt x="721" y="102"/>
                  </a:lnTo>
                  <a:lnTo>
                    <a:pt x="742" y="111"/>
                  </a:lnTo>
                  <a:lnTo>
                    <a:pt x="742" y="111"/>
                  </a:lnTo>
                  <a:lnTo>
                    <a:pt x="746" y="120"/>
                  </a:lnTo>
                  <a:lnTo>
                    <a:pt x="750" y="129"/>
                  </a:lnTo>
                  <a:lnTo>
                    <a:pt x="751" y="135"/>
                  </a:lnTo>
                  <a:lnTo>
                    <a:pt x="751" y="140"/>
                  </a:lnTo>
                  <a:lnTo>
                    <a:pt x="751" y="145"/>
                  </a:lnTo>
                  <a:lnTo>
                    <a:pt x="749" y="152"/>
                  </a:lnTo>
                  <a:lnTo>
                    <a:pt x="749" y="152"/>
                  </a:lnTo>
                  <a:close/>
                  <a:moveTo>
                    <a:pt x="440" y="308"/>
                  </a:moveTo>
                  <a:lnTo>
                    <a:pt x="440" y="308"/>
                  </a:lnTo>
                  <a:lnTo>
                    <a:pt x="459" y="295"/>
                  </a:lnTo>
                  <a:lnTo>
                    <a:pt x="479" y="283"/>
                  </a:lnTo>
                  <a:lnTo>
                    <a:pt x="521" y="261"/>
                  </a:lnTo>
                  <a:lnTo>
                    <a:pt x="563" y="238"/>
                  </a:lnTo>
                  <a:lnTo>
                    <a:pt x="605" y="216"/>
                  </a:lnTo>
                  <a:lnTo>
                    <a:pt x="605" y="216"/>
                  </a:lnTo>
                  <a:lnTo>
                    <a:pt x="634" y="200"/>
                  </a:lnTo>
                  <a:lnTo>
                    <a:pt x="668" y="181"/>
                  </a:lnTo>
                  <a:lnTo>
                    <a:pt x="685" y="171"/>
                  </a:lnTo>
                  <a:lnTo>
                    <a:pt x="700" y="160"/>
                  </a:lnTo>
                  <a:lnTo>
                    <a:pt x="714" y="151"/>
                  </a:lnTo>
                  <a:lnTo>
                    <a:pt x="724" y="141"/>
                  </a:lnTo>
                  <a:lnTo>
                    <a:pt x="724" y="141"/>
                  </a:lnTo>
                  <a:lnTo>
                    <a:pt x="726" y="138"/>
                  </a:lnTo>
                  <a:lnTo>
                    <a:pt x="728" y="131"/>
                  </a:lnTo>
                  <a:lnTo>
                    <a:pt x="728" y="128"/>
                  </a:lnTo>
                  <a:lnTo>
                    <a:pt x="726" y="126"/>
                  </a:lnTo>
                  <a:lnTo>
                    <a:pt x="724" y="123"/>
                  </a:lnTo>
                  <a:lnTo>
                    <a:pt x="718" y="122"/>
                  </a:lnTo>
                  <a:lnTo>
                    <a:pt x="718" y="122"/>
                  </a:lnTo>
                  <a:lnTo>
                    <a:pt x="675" y="149"/>
                  </a:lnTo>
                  <a:lnTo>
                    <a:pt x="630" y="173"/>
                  </a:lnTo>
                  <a:lnTo>
                    <a:pt x="539" y="223"/>
                  </a:lnTo>
                  <a:lnTo>
                    <a:pt x="494" y="248"/>
                  </a:lnTo>
                  <a:lnTo>
                    <a:pt x="449" y="274"/>
                  </a:lnTo>
                  <a:lnTo>
                    <a:pt x="406" y="301"/>
                  </a:lnTo>
                  <a:lnTo>
                    <a:pt x="363" y="327"/>
                  </a:lnTo>
                  <a:lnTo>
                    <a:pt x="363" y="327"/>
                  </a:lnTo>
                  <a:lnTo>
                    <a:pt x="368" y="331"/>
                  </a:lnTo>
                  <a:lnTo>
                    <a:pt x="373" y="332"/>
                  </a:lnTo>
                  <a:lnTo>
                    <a:pt x="383" y="334"/>
                  </a:lnTo>
                  <a:lnTo>
                    <a:pt x="393" y="333"/>
                  </a:lnTo>
                  <a:lnTo>
                    <a:pt x="403" y="331"/>
                  </a:lnTo>
                  <a:lnTo>
                    <a:pt x="413" y="326"/>
                  </a:lnTo>
                  <a:lnTo>
                    <a:pt x="422" y="321"/>
                  </a:lnTo>
                  <a:lnTo>
                    <a:pt x="431" y="314"/>
                  </a:lnTo>
                  <a:lnTo>
                    <a:pt x="440" y="308"/>
                  </a:lnTo>
                  <a:lnTo>
                    <a:pt x="440" y="308"/>
                  </a:lnTo>
                  <a:close/>
                  <a:moveTo>
                    <a:pt x="602" y="87"/>
                  </a:moveTo>
                  <a:lnTo>
                    <a:pt x="602" y="87"/>
                  </a:lnTo>
                  <a:lnTo>
                    <a:pt x="592" y="90"/>
                  </a:lnTo>
                  <a:lnTo>
                    <a:pt x="581" y="95"/>
                  </a:lnTo>
                  <a:lnTo>
                    <a:pt x="570" y="101"/>
                  </a:lnTo>
                  <a:lnTo>
                    <a:pt x="561" y="109"/>
                  </a:lnTo>
                  <a:lnTo>
                    <a:pt x="540" y="125"/>
                  </a:lnTo>
                  <a:lnTo>
                    <a:pt x="531" y="131"/>
                  </a:lnTo>
                  <a:lnTo>
                    <a:pt x="521" y="138"/>
                  </a:lnTo>
                  <a:lnTo>
                    <a:pt x="521" y="138"/>
                  </a:lnTo>
                  <a:lnTo>
                    <a:pt x="471" y="165"/>
                  </a:lnTo>
                  <a:lnTo>
                    <a:pt x="419" y="190"/>
                  </a:lnTo>
                  <a:lnTo>
                    <a:pt x="419" y="190"/>
                  </a:lnTo>
                  <a:lnTo>
                    <a:pt x="401" y="201"/>
                  </a:lnTo>
                  <a:lnTo>
                    <a:pt x="384" y="213"/>
                  </a:lnTo>
                  <a:lnTo>
                    <a:pt x="367" y="225"/>
                  </a:lnTo>
                  <a:lnTo>
                    <a:pt x="349" y="235"/>
                  </a:lnTo>
                  <a:lnTo>
                    <a:pt x="349" y="235"/>
                  </a:lnTo>
                  <a:lnTo>
                    <a:pt x="332" y="244"/>
                  </a:lnTo>
                  <a:lnTo>
                    <a:pt x="316" y="252"/>
                  </a:lnTo>
                  <a:lnTo>
                    <a:pt x="301" y="261"/>
                  </a:lnTo>
                  <a:lnTo>
                    <a:pt x="293" y="266"/>
                  </a:lnTo>
                  <a:lnTo>
                    <a:pt x="287" y="273"/>
                  </a:lnTo>
                  <a:lnTo>
                    <a:pt x="287" y="273"/>
                  </a:lnTo>
                  <a:lnTo>
                    <a:pt x="281" y="274"/>
                  </a:lnTo>
                  <a:lnTo>
                    <a:pt x="276" y="275"/>
                  </a:lnTo>
                  <a:lnTo>
                    <a:pt x="274" y="276"/>
                  </a:lnTo>
                  <a:lnTo>
                    <a:pt x="272" y="277"/>
                  </a:lnTo>
                  <a:lnTo>
                    <a:pt x="271" y="279"/>
                  </a:lnTo>
                  <a:lnTo>
                    <a:pt x="271" y="281"/>
                  </a:lnTo>
                  <a:lnTo>
                    <a:pt x="271" y="281"/>
                  </a:lnTo>
                  <a:lnTo>
                    <a:pt x="272" y="286"/>
                  </a:lnTo>
                  <a:lnTo>
                    <a:pt x="274" y="288"/>
                  </a:lnTo>
                  <a:lnTo>
                    <a:pt x="276" y="290"/>
                  </a:lnTo>
                  <a:lnTo>
                    <a:pt x="279" y="291"/>
                  </a:lnTo>
                  <a:lnTo>
                    <a:pt x="287" y="292"/>
                  </a:lnTo>
                  <a:lnTo>
                    <a:pt x="294" y="294"/>
                  </a:lnTo>
                  <a:lnTo>
                    <a:pt x="294" y="294"/>
                  </a:lnTo>
                  <a:lnTo>
                    <a:pt x="301" y="297"/>
                  </a:lnTo>
                  <a:lnTo>
                    <a:pt x="307" y="301"/>
                  </a:lnTo>
                  <a:lnTo>
                    <a:pt x="320" y="309"/>
                  </a:lnTo>
                  <a:lnTo>
                    <a:pt x="327" y="313"/>
                  </a:lnTo>
                  <a:lnTo>
                    <a:pt x="334" y="317"/>
                  </a:lnTo>
                  <a:lnTo>
                    <a:pt x="340" y="319"/>
                  </a:lnTo>
                  <a:lnTo>
                    <a:pt x="347" y="319"/>
                  </a:lnTo>
                  <a:lnTo>
                    <a:pt x="347" y="319"/>
                  </a:lnTo>
                  <a:lnTo>
                    <a:pt x="351" y="318"/>
                  </a:lnTo>
                  <a:lnTo>
                    <a:pt x="355" y="316"/>
                  </a:lnTo>
                  <a:lnTo>
                    <a:pt x="364" y="309"/>
                  </a:lnTo>
                  <a:lnTo>
                    <a:pt x="373" y="302"/>
                  </a:lnTo>
                  <a:lnTo>
                    <a:pt x="383" y="295"/>
                  </a:lnTo>
                  <a:lnTo>
                    <a:pt x="383" y="295"/>
                  </a:lnTo>
                  <a:lnTo>
                    <a:pt x="406" y="282"/>
                  </a:lnTo>
                  <a:lnTo>
                    <a:pt x="430" y="270"/>
                  </a:lnTo>
                  <a:lnTo>
                    <a:pt x="483" y="241"/>
                  </a:lnTo>
                  <a:lnTo>
                    <a:pt x="483" y="241"/>
                  </a:lnTo>
                  <a:lnTo>
                    <a:pt x="533" y="211"/>
                  </a:lnTo>
                  <a:lnTo>
                    <a:pt x="581" y="182"/>
                  </a:lnTo>
                  <a:lnTo>
                    <a:pt x="581" y="182"/>
                  </a:lnTo>
                  <a:lnTo>
                    <a:pt x="612" y="166"/>
                  </a:lnTo>
                  <a:lnTo>
                    <a:pt x="643" y="150"/>
                  </a:lnTo>
                  <a:lnTo>
                    <a:pt x="673" y="134"/>
                  </a:lnTo>
                  <a:lnTo>
                    <a:pt x="686" y="125"/>
                  </a:lnTo>
                  <a:lnTo>
                    <a:pt x="699" y="116"/>
                  </a:lnTo>
                  <a:lnTo>
                    <a:pt x="699" y="116"/>
                  </a:lnTo>
                  <a:lnTo>
                    <a:pt x="700" y="115"/>
                  </a:lnTo>
                  <a:lnTo>
                    <a:pt x="701" y="114"/>
                  </a:lnTo>
                  <a:lnTo>
                    <a:pt x="701" y="114"/>
                  </a:lnTo>
                  <a:lnTo>
                    <a:pt x="689" y="112"/>
                  </a:lnTo>
                  <a:lnTo>
                    <a:pt x="676" y="108"/>
                  </a:lnTo>
                  <a:lnTo>
                    <a:pt x="651" y="98"/>
                  </a:lnTo>
                  <a:lnTo>
                    <a:pt x="638" y="93"/>
                  </a:lnTo>
                  <a:lnTo>
                    <a:pt x="625" y="90"/>
                  </a:lnTo>
                  <a:lnTo>
                    <a:pt x="613" y="87"/>
                  </a:lnTo>
                  <a:lnTo>
                    <a:pt x="602" y="87"/>
                  </a:lnTo>
                  <a:lnTo>
                    <a:pt x="602" y="87"/>
                  </a:lnTo>
                  <a:close/>
                  <a:moveTo>
                    <a:pt x="503" y="58"/>
                  </a:moveTo>
                  <a:lnTo>
                    <a:pt x="503" y="58"/>
                  </a:lnTo>
                  <a:lnTo>
                    <a:pt x="483" y="71"/>
                  </a:lnTo>
                  <a:lnTo>
                    <a:pt x="461" y="84"/>
                  </a:lnTo>
                  <a:lnTo>
                    <a:pt x="440" y="96"/>
                  </a:lnTo>
                  <a:lnTo>
                    <a:pt x="417" y="109"/>
                  </a:lnTo>
                  <a:lnTo>
                    <a:pt x="395" y="120"/>
                  </a:lnTo>
                  <a:lnTo>
                    <a:pt x="371" y="130"/>
                  </a:lnTo>
                  <a:lnTo>
                    <a:pt x="347" y="141"/>
                  </a:lnTo>
                  <a:lnTo>
                    <a:pt x="322" y="150"/>
                  </a:lnTo>
                  <a:lnTo>
                    <a:pt x="322" y="150"/>
                  </a:lnTo>
                  <a:lnTo>
                    <a:pt x="304" y="162"/>
                  </a:lnTo>
                  <a:lnTo>
                    <a:pt x="284" y="174"/>
                  </a:lnTo>
                  <a:lnTo>
                    <a:pt x="244" y="198"/>
                  </a:lnTo>
                  <a:lnTo>
                    <a:pt x="203" y="220"/>
                  </a:lnTo>
                  <a:lnTo>
                    <a:pt x="183" y="232"/>
                  </a:lnTo>
                  <a:lnTo>
                    <a:pt x="164" y="244"/>
                  </a:lnTo>
                  <a:lnTo>
                    <a:pt x="164" y="244"/>
                  </a:lnTo>
                  <a:lnTo>
                    <a:pt x="186" y="255"/>
                  </a:lnTo>
                  <a:lnTo>
                    <a:pt x="207" y="265"/>
                  </a:lnTo>
                  <a:lnTo>
                    <a:pt x="231" y="275"/>
                  </a:lnTo>
                  <a:lnTo>
                    <a:pt x="255" y="283"/>
                  </a:lnTo>
                  <a:lnTo>
                    <a:pt x="255" y="283"/>
                  </a:lnTo>
                  <a:lnTo>
                    <a:pt x="254" y="279"/>
                  </a:lnTo>
                  <a:lnTo>
                    <a:pt x="252" y="277"/>
                  </a:lnTo>
                  <a:lnTo>
                    <a:pt x="251" y="274"/>
                  </a:lnTo>
                  <a:lnTo>
                    <a:pt x="252" y="271"/>
                  </a:lnTo>
                  <a:lnTo>
                    <a:pt x="252" y="271"/>
                  </a:lnTo>
                  <a:lnTo>
                    <a:pt x="294" y="247"/>
                  </a:lnTo>
                  <a:lnTo>
                    <a:pt x="335" y="225"/>
                  </a:lnTo>
                  <a:lnTo>
                    <a:pt x="418" y="178"/>
                  </a:lnTo>
                  <a:lnTo>
                    <a:pt x="460" y="156"/>
                  </a:lnTo>
                  <a:lnTo>
                    <a:pt x="500" y="131"/>
                  </a:lnTo>
                  <a:lnTo>
                    <a:pt x="539" y="107"/>
                  </a:lnTo>
                  <a:lnTo>
                    <a:pt x="578" y="81"/>
                  </a:lnTo>
                  <a:lnTo>
                    <a:pt x="578" y="81"/>
                  </a:lnTo>
                  <a:lnTo>
                    <a:pt x="560" y="77"/>
                  </a:lnTo>
                  <a:lnTo>
                    <a:pt x="540" y="70"/>
                  </a:lnTo>
                  <a:lnTo>
                    <a:pt x="503" y="58"/>
                  </a:lnTo>
                  <a:lnTo>
                    <a:pt x="503" y="58"/>
                  </a:lnTo>
                  <a:close/>
                  <a:moveTo>
                    <a:pt x="408" y="28"/>
                  </a:moveTo>
                  <a:lnTo>
                    <a:pt x="408" y="28"/>
                  </a:lnTo>
                  <a:lnTo>
                    <a:pt x="378" y="40"/>
                  </a:lnTo>
                  <a:lnTo>
                    <a:pt x="349" y="53"/>
                  </a:lnTo>
                  <a:lnTo>
                    <a:pt x="321" y="66"/>
                  </a:lnTo>
                  <a:lnTo>
                    <a:pt x="292" y="79"/>
                  </a:lnTo>
                  <a:lnTo>
                    <a:pt x="292" y="79"/>
                  </a:lnTo>
                  <a:lnTo>
                    <a:pt x="270" y="87"/>
                  </a:lnTo>
                  <a:lnTo>
                    <a:pt x="248" y="95"/>
                  </a:lnTo>
                  <a:lnTo>
                    <a:pt x="226" y="104"/>
                  </a:lnTo>
                  <a:lnTo>
                    <a:pt x="204" y="112"/>
                  </a:lnTo>
                  <a:lnTo>
                    <a:pt x="204" y="112"/>
                  </a:lnTo>
                  <a:lnTo>
                    <a:pt x="198" y="117"/>
                  </a:lnTo>
                  <a:lnTo>
                    <a:pt x="190" y="123"/>
                  </a:lnTo>
                  <a:lnTo>
                    <a:pt x="184" y="128"/>
                  </a:lnTo>
                  <a:lnTo>
                    <a:pt x="176" y="132"/>
                  </a:lnTo>
                  <a:lnTo>
                    <a:pt x="176" y="132"/>
                  </a:lnTo>
                  <a:lnTo>
                    <a:pt x="119" y="161"/>
                  </a:lnTo>
                  <a:lnTo>
                    <a:pt x="63" y="190"/>
                  </a:lnTo>
                  <a:lnTo>
                    <a:pt x="63" y="190"/>
                  </a:lnTo>
                  <a:lnTo>
                    <a:pt x="72" y="198"/>
                  </a:lnTo>
                  <a:lnTo>
                    <a:pt x="81" y="204"/>
                  </a:lnTo>
                  <a:lnTo>
                    <a:pt x="92" y="210"/>
                  </a:lnTo>
                  <a:lnTo>
                    <a:pt x="103" y="215"/>
                  </a:lnTo>
                  <a:lnTo>
                    <a:pt x="125" y="225"/>
                  </a:lnTo>
                  <a:lnTo>
                    <a:pt x="136" y="230"/>
                  </a:lnTo>
                  <a:lnTo>
                    <a:pt x="146" y="235"/>
                  </a:lnTo>
                  <a:lnTo>
                    <a:pt x="146" y="235"/>
                  </a:lnTo>
                  <a:lnTo>
                    <a:pt x="173" y="221"/>
                  </a:lnTo>
                  <a:lnTo>
                    <a:pt x="200" y="206"/>
                  </a:lnTo>
                  <a:lnTo>
                    <a:pt x="252" y="174"/>
                  </a:lnTo>
                  <a:lnTo>
                    <a:pt x="279" y="159"/>
                  </a:lnTo>
                  <a:lnTo>
                    <a:pt x="306" y="144"/>
                  </a:lnTo>
                  <a:lnTo>
                    <a:pt x="334" y="132"/>
                  </a:lnTo>
                  <a:lnTo>
                    <a:pt x="349" y="126"/>
                  </a:lnTo>
                  <a:lnTo>
                    <a:pt x="363" y="122"/>
                  </a:lnTo>
                  <a:lnTo>
                    <a:pt x="363" y="122"/>
                  </a:lnTo>
                  <a:lnTo>
                    <a:pt x="378" y="113"/>
                  </a:lnTo>
                  <a:lnTo>
                    <a:pt x="393" y="105"/>
                  </a:lnTo>
                  <a:lnTo>
                    <a:pt x="423" y="89"/>
                  </a:lnTo>
                  <a:lnTo>
                    <a:pt x="454" y="72"/>
                  </a:lnTo>
                  <a:lnTo>
                    <a:pt x="468" y="65"/>
                  </a:lnTo>
                  <a:lnTo>
                    <a:pt x="483" y="55"/>
                  </a:lnTo>
                  <a:lnTo>
                    <a:pt x="483" y="55"/>
                  </a:lnTo>
                  <a:lnTo>
                    <a:pt x="484" y="53"/>
                  </a:lnTo>
                  <a:lnTo>
                    <a:pt x="484" y="52"/>
                  </a:lnTo>
                  <a:lnTo>
                    <a:pt x="484" y="50"/>
                  </a:lnTo>
                  <a:lnTo>
                    <a:pt x="484" y="50"/>
                  </a:lnTo>
                  <a:lnTo>
                    <a:pt x="462" y="45"/>
                  </a:lnTo>
                  <a:lnTo>
                    <a:pt x="444" y="39"/>
                  </a:lnTo>
                  <a:lnTo>
                    <a:pt x="426" y="33"/>
                  </a:lnTo>
                  <a:lnTo>
                    <a:pt x="408" y="28"/>
                  </a:lnTo>
                  <a:lnTo>
                    <a:pt x="408" y="28"/>
                  </a:lnTo>
                  <a:close/>
                  <a:moveTo>
                    <a:pt x="295" y="41"/>
                  </a:moveTo>
                  <a:lnTo>
                    <a:pt x="295" y="41"/>
                  </a:lnTo>
                  <a:lnTo>
                    <a:pt x="293" y="41"/>
                  </a:lnTo>
                  <a:lnTo>
                    <a:pt x="291" y="40"/>
                  </a:lnTo>
                  <a:lnTo>
                    <a:pt x="287" y="39"/>
                  </a:lnTo>
                  <a:lnTo>
                    <a:pt x="287" y="39"/>
                  </a:lnTo>
                  <a:lnTo>
                    <a:pt x="279" y="41"/>
                  </a:lnTo>
                  <a:lnTo>
                    <a:pt x="272" y="45"/>
                  </a:lnTo>
                  <a:lnTo>
                    <a:pt x="255" y="52"/>
                  </a:lnTo>
                  <a:lnTo>
                    <a:pt x="255" y="52"/>
                  </a:lnTo>
                  <a:lnTo>
                    <a:pt x="232" y="61"/>
                  </a:lnTo>
                  <a:lnTo>
                    <a:pt x="212" y="69"/>
                  </a:lnTo>
                  <a:lnTo>
                    <a:pt x="193" y="78"/>
                  </a:lnTo>
                  <a:lnTo>
                    <a:pt x="173" y="85"/>
                  </a:lnTo>
                  <a:lnTo>
                    <a:pt x="173" y="85"/>
                  </a:lnTo>
                  <a:lnTo>
                    <a:pt x="163" y="89"/>
                  </a:lnTo>
                  <a:lnTo>
                    <a:pt x="153" y="92"/>
                  </a:lnTo>
                  <a:lnTo>
                    <a:pt x="143" y="95"/>
                  </a:lnTo>
                  <a:lnTo>
                    <a:pt x="134" y="98"/>
                  </a:lnTo>
                  <a:lnTo>
                    <a:pt x="134" y="98"/>
                  </a:lnTo>
                  <a:lnTo>
                    <a:pt x="124" y="104"/>
                  </a:lnTo>
                  <a:lnTo>
                    <a:pt x="114" y="110"/>
                  </a:lnTo>
                  <a:lnTo>
                    <a:pt x="106" y="116"/>
                  </a:lnTo>
                  <a:lnTo>
                    <a:pt x="96" y="122"/>
                  </a:lnTo>
                  <a:lnTo>
                    <a:pt x="96" y="122"/>
                  </a:lnTo>
                  <a:lnTo>
                    <a:pt x="72" y="132"/>
                  </a:lnTo>
                  <a:lnTo>
                    <a:pt x="60" y="139"/>
                  </a:lnTo>
                  <a:lnTo>
                    <a:pt x="50" y="144"/>
                  </a:lnTo>
                  <a:lnTo>
                    <a:pt x="50" y="144"/>
                  </a:lnTo>
                  <a:lnTo>
                    <a:pt x="43" y="149"/>
                  </a:lnTo>
                  <a:lnTo>
                    <a:pt x="34" y="152"/>
                  </a:lnTo>
                  <a:lnTo>
                    <a:pt x="28" y="156"/>
                  </a:lnTo>
                  <a:lnTo>
                    <a:pt x="24" y="158"/>
                  </a:lnTo>
                  <a:lnTo>
                    <a:pt x="21" y="162"/>
                  </a:lnTo>
                  <a:lnTo>
                    <a:pt x="21" y="162"/>
                  </a:lnTo>
                  <a:lnTo>
                    <a:pt x="25" y="169"/>
                  </a:lnTo>
                  <a:lnTo>
                    <a:pt x="30" y="174"/>
                  </a:lnTo>
                  <a:lnTo>
                    <a:pt x="36" y="178"/>
                  </a:lnTo>
                  <a:lnTo>
                    <a:pt x="45" y="182"/>
                  </a:lnTo>
                  <a:lnTo>
                    <a:pt x="45" y="182"/>
                  </a:lnTo>
                  <a:lnTo>
                    <a:pt x="81" y="164"/>
                  </a:lnTo>
                  <a:lnTo>
                    <a:pt x="122" y="143"/>
                  </a:lnTo>
                  <a:lnTo>
                    <a:pt x="201" y="100"/>
                  </a:lnTo>
                  <a:lnTo>
                    <a:pt x="201" y="100"/>
                  </a:lnTo>
                  <a:lnTo>
                    <a:pt x="225" y="89"/>
                  </a:lnTo>
                  <a:lnTo>
                    <a:pt x="248" y="79"/>
                  </a:lnTo>
                  <a:lnTo>
                    <a:pt x="296" y="61"/>
                  </a:lnTo>
                  <a:lnTo>
                    <a:pt x="320" y="52"/>
                  </a:lnTo>
                  <a:lnTo>
                    <a:pt x="342" y="43"/>
                  </a:lnTo>
                  <a:lnTo>
                    <a:pt x="364" y="31"/>
                  </a:lnTo>
                  <a:lnTo>
                    <a:pt x="373" y="25"/>
                  </a:lnTo>
                  <a:lnTo>
                    <a:pt x="383" y="18"/>
                  </a:lnTo>
                  <a:lnTo>
                    <a:pt x="383" y="18"/>
                  </a:lnTo>
                  <a:lnTo>
                    <a:pt x="370" y="18"/>
                  </a:lnTo>
                  <a:lnTo>
                    <a:pt x="360" y="20"/>
                  </a:lnTo>
                  <a:lnTo>
                    <a:pt x="349" y="22"/>
                  </a:lnTo>
                  <a:lnTo>
                    <a:pt x="338" y="25"/>
                  </a:lnTo>
                  <a:lnTo>
                    <a:pt x="317" y="34"/>
                  </a:lnTo>
                  <a:lnTo>
                    <a:pt x="307" y="38"/>
                  </a:lnTo>
                  <a:lnTo>
                    <a:pt x="295" y="41"/>
                  </a:lnTo>
                  <a:lnTo>
                    <a:pt x="29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1" name="Freeform 125"/>
            <p:cNvSpPr>
              <a:spLocks/>
            </p:cNvSpPr>
            <p:nvPr/>
          </p:nvSpPr>
          <p:spPr bwMode="auto">
            <a:xfrm>
              <a:off x="6373813" y="2325688"/>
              <a:ext cx="15875" cy="1905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0" y="38"/>
                </a:cxn>
                <a:cxn ang="0">
                  <a:pos x="0" y="32"/>
                </a:cxn>
                <a:cxn ang="0">
                  <a:pos x="4" y="26"/>
                </a:cxn>
                <a:cxn ang="0">
                  <a:pos x="7" y="21"/>
                </a:cxn>
                <a:cxn ang="0">
                  <a:pos x="12" y="15"/>
                </a:cxn>
                <a:cxn ang="0">
                  <a:pos x="23" y="7"/>
                </a:cxn>
                <a:cxn ang="0">
                  <a:pos x="32" y="0"/>
                </a:cxn>
                <a:cxn ang="0">
                  <a:pos x="32" y="0"/>
                </a:cxn>
                <a:cxn ang="0">
                  <a:pos x="31" y="7"/>
                </a:cxn>
                <a:cxn ang="0">
                  <a:pos x="29" y="13"/>
                </a:cxn>
                <a:cxn ang="0">
                  <a:pos x="26" y="17"/>
                </a:cxn>
                <a:cxn ang="0">
                  <a:pos x="22" y="23"/>
                </a:cxn>
                <a:cxn ang="0">
                  <a:pos x="11" y="31"/>
                </a:cxn>
                <a:cxn ang="0">
                  <a:pos x="0" y="38"/>
                </a:cxn>
                <a:cxn ang="0">
                  <a:pos x="0" y="38"/>
                </a:cxn>
              </a:cxnLst>
              <a:rect l="0" t="0" r="r" b="b"/>
              <a:pathLst>
                <a:path w="32" h="38">
                  <a:moveTo>
                    <a:pt x="0" y="38"/>
                  </a:moveTo>
                  <a:lnTo>
                    <a:pt x="0" y="38"/>
                  </a:lnTo>
                  <a:lnTo>
                    <a:pt x="0" y="32"/>
                  </a:lnTo>
                  <a:lnTo>
                    <a:pt x="4" y="26"/>
                  </a:lnTo>
                  <a:lnTo>
                    <a:pt x="7" y="21"/>
                  </a:lnTo>
                  <a:lnTo>
                    <a:pt x="12" y="15"/>
                  </a:lnTo>
                  <a:lnTo>
                    <a:pt x="23" y="7"/>
                  </a:lnTo>
                  <a:lnTo>
                    <a:pt x="32" y="0"/>
                  </a:lnTo>
                  <a:lnTo>
                    <a:pt x="32" y="0"/>
                  </a:lnTo>
                  <a:lnTo>
                    <a:pt x="31" y="7"/>
                  </a:lnTo>
                  <a:lnTo>
                    <a:pt x="29" y="13"/>
                  </a:lnTo>
                  <a:lnTo>
                    <a:pt x="26" y="17"/>
                  </a:lnTo>
                  <a:lnTo>
                    <a:pt x="22" y="23"/>
                  </a:lnTo>
                  <a:lnTo>
                    <a:pt x="11" y="31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2" name="Freeform 126"/>
            <p:cNvSpPr>
              <a:spLocks noEditPoints="1"/>
            </p:cNvSpPr>
            <p:nvPr/>
          </p:nvSpPr>
          <p:spPr bwMode="auto">
            <a:xfrm>
              <a:off x="6237288" y="2035175"/>
              <a:ext cx="817563" cy="560388"/>
            </a:xfrm>
            <a:custGeom>
              <a:avLst/>
              <a:gdLst/>
              <a:ahLst/>
              <a:cxnLst>
                <a:cxn ang="0">
                  <a:pos x="91" y="444"/>
                </a:cxn>
                <a:cxn ang="0">
                  <a:pos x="627" y="160"/>
                </a:cxn>
                <a:cxn ang="0">
                  <a:pos x="1233" y="59"/>
                </a:cxn>
                <a:cxn ang="0">
                  <a:pos x="1522" y="331"/>
                </a:cxn>
                <a:cxn ang="0">
                  <a:pos x="1023" y="693"/>
                </a:cxn>
                <a:cxn ang="0">
                  <a:pos x="734" y="978"/>
                </a:cxn>
                <a:cxn ang="0">
                  <a:pos x="458" y="947"/>
                </a:cxn>
                <a:cxn ang="0">
                  <a:pos x="44" y="670"/>
                </a:cxn>
                <a:cxn ang="0">
                  <a:pos x="1404" y="260"/>
                </a:cxn>
                <a:cxn ang="0">
                  <a:pos x="1033" y="662"/>
                </a:cxn>
                <a:cxn ang="0">
                  <a:pos x="1508" y="310"/>
                </a:cxn>
                <a:cxn ang="0">
                  <a:pos x="1513" y="172"/>
                </a:cxn>
                <a:cxn ang="0">
                  <a:pos x="1082" y="33"/>
                </a:cxn>
                <a:cxn ang="0">
                  <a:pos x="798" y="417"/>
                </a:cxn>
                <a:cxn ang="0">
                  <a:pos x="1519" y="172"/>
                </a:cxn>
                <a:cxn ang="0">
                  <a:pos x="873" y="810"/>
                </a:cxn>
                <a:cxn ang="0">
                  <a:pos x="836" y="624"/>
                </a:cxn>
                <a:cxn ang="0">
                  <a:pos x="854" y="662"/>
                </a:cxn>
                <a:cxn ang="0">
                  <a:pos x="782" y="603"/>
                </a:cxn>
                <a:cxn ang="0">
                  <a:pos x="705" y="720"/>
                </a:cxn>
                <a:cxn ang="0">
                  <a:pos x="828" y="779"/>
                </a:cxn>
                <a:cxn ang="0">
                  <a:pos x="601" y="867"/>
                </a:cxn>
                <a:cxn ang="0">
                  <a:pos x="545" y="584"/>
                </a:cxn>
                <a:cxn ang="0">
                  <a:pos x="556" y="690"/>
                </a:cxn>
                <a:cxn ang="0">
                  <a:pos x="697" y="704"/>
                </a:cxn>
                <a:cxn ang="0">
                  <a:pos x="601" y="702"/>
                </a:cxn>
                <a:cxn ang="0">
                  <a:pos x="537" y="841"/>
                </a:cxn>
                <a:cxn ang="0">
                  <a:pos x="664" y="775"/>
                </a:cxn>
                <a:cxn ang="0">
                  <a:pos x="589" y="877"/>
                </a:cxn>
                <a:cxn ang="0">
                  <a:pos x="488" y="818"/>
                </a:cxn>
                <a:cxn ang="0">
                  <a:pos x="326" y="777"/>
                </a:cxn>
                <a:cxn ang="0">
                  <a:pos x="227" y="667"/>
                </a:cxn>
                <a:cxn ang="0">
                  <a:pos x="119" y="605"/>
                </a:cxn>
                <a:cxn ang="0">
                  <a:pos x="626" y="1015"/>
                </a:cxn>
                <a:cxn ang="0">
                  <a:pos x="407" y="572"/>
                </a:cxn>
                <a:cxn ang="0">
                  <a:pos x="555" y="867"/>
                </a:cxn>
                <a:cxn ang="0">
                  <a:pos x="475" y="895"/>
                </a:cxn>
                <a:cxn ang="0">
                  <a:pos x="448" y="765"/>
                </a:cxn>
                <a:cxn ang="0">
                  <a:pos x="475" y="724"/>
                </a:cxn>
                <a:cxn ang="0">
                  <a:pos x="478" y="644"/>
                </a:cxn>
                <a:cxn ang="0">
                  <a:pos x="388" y="727"/>
                </a:cxn>
                <a:cxn ang="0">
                  <a:pos x="420" y="525"/>
                </a:cxn>
                <a:cxn ang="0">
                  <a:pos x="288" y="489"/>
                </a:cxn>
                <a:cxn ang="0">
                  <a:pos x="435" y="623"/>
                </a:cxn>
                <a:cxn ang="0">
                  <a:pos x="367" y="621"/>
                </a:cxn>
                <a:cxn ang="0">
                  <a:pos x="330" y="617"/>
                </a:cxn>
                <a:cxn ang="0">
                  <a:pos x="430" y="628"/>
                </a:cxn>
                <a:cxn ang="0">
                  <a:pos x="332" y="799"/>
                </a:cxn>
                <a:cxn ang="0">
                  <a:pos x="246" y="345"/>
                </a:cxn>
                <a:cxn ang="0">
                  <a:pos x="306" y="435"/>
                </a:cxn>
                <a:cxn ang="0">
                  <a:pos x="230" y="535"/>
                </a:cxn>
                <a:cxn ang="0">
                  <a:pos x="219" y="562"/>
                </a:cxn>
                <a:cxn ang="0">
                  <a:pos x="230" y="610"/>
                </a:cxn>
                <a:cxn ang="0">
                  <a:pos x="334" y="579"/>
                </a:cxn>
                <a:cxn ang="0">
                  <a:pos x="292" y="665"/>
                </a:cxn>
                <a:cxn ang="0">
                  <a:pos x="147" y="455"/>
                </a:cxn>
                <a:cxn ang="0">
                  <a:pos x="91" y="480"/>
                </a:cxn>
                <a:cxn ang="0">
                  <a:pos x="167" y="500"/>
                </a:cxn>
                <a:cxn ang="0">
                  <a:pos x="155" y="501"/>
                </a:cxn>
                <a:cxn ang="0">
                  <a:pos x="158" y="585"/>
                </a:cxn>
                <a:cxn ang="0">
                  <a:pos x="82" y="516"/>
                </a:cxn>
              </a:cxnLst>
              <a:rect l="0" t="0" r="r" b="b"/>
              <a:pathLst>
                <a:path w="1545" h="1058">
                  <a:moveTo>
                    <a:pt x="96" y="538"/>
                  </a:moveTo>
                  <a:lnTo>
                    <a:pt x="96" y="538"/>
                  </a:lnTo>
                  <a:lnTo>
                    <a:pt x="90" y="537"/>
                  </a:lnTo>
                  <a:lnTo>
                    <a:pt x="85" y="537"/>
                  </a:lnTo>
                  <a:lnTo>
                    <a:pt x="72" y="539"/>
                  </a:lnTo>
                  <a:lnTo>
                    <a:pt x="60" y="542"/>
                  </a:lnTo>
                  <a:lnTo>
                    <a:pt x="49" y="546"/>
                  </a:lnTo>
                  <a:lnTo>
                    <a:pt x="36" y="549"/>
                  </a:lnTo>
                  <a:lnTo>
                    <a:pt x="24" y="552"/>
                  </a:lnTo>
                  <a:lnTo>
                    <a:pt x="19" y="552"/>
                  </a:lnTo>
                  <a:lnTo>
                    <a:pt x="13" y="552"/>
                  </a:lnTo>
                  <a:lnTo>
                    <a:pt x="7" y="550"/>
                  </a:lnTo>
                  <a:lnTo>
                    <a:pt x="1" y="547"/>
                  </a:lnTo>
                  <a:lnTo>
                    <a:pt x="1" y="547"/>
                  </a:lnTo>
                  <a:lnTo>
                    <a:pt x="1" y="542"/>
                  </a:lnTo>
                  <a:lnTo>
                    <a:pt x="3" y="535"/>
                  </a:lnTo>
                  <a:lnTo>
                    <a:pt x="5" y="531"/>
                  </a:lnTo>
                  <a:lnTo>
                    <a:pt x="7" y="527"/>
                  </a:lnTo>
                  <a:lnTo>
                    <a:pt x="9" y="524"/>
                  </a:lnTo>
                  <a:lnTo>
                    <a:pt x="12" y="522"/>
                  </a:lnTo>
                  <a:lnTo>
                    <a:pt x="20" y="517"/>
                  </a:lnTo>
                  <a:lnTo>
                    <a:pt x="20" y="517"/>
                  </a:lnTo>
                  <a:lnTo>
                    <a:pt x="25" y="509"/>
                  </a:lnTo>
                  <a:lnTo>
                    <a:pt x="31" y="500"/>
                  </a:lnTo>
                  <a:lnTo>
                    <a:pt x="45" y="485"/>
                  </a:lnTo>
                  <a:lnTo>
                    <a:pt x="60" y="471"/>
                  </a:lnTo>
                  <a:lnTo>
                    <a:pt x="75" y="458"/>
                  </a:lnTo>
                  <a:lnTo>
                    <a:pt x="91" y="444"/>
                  </a:lnTo>
                  <a:lnTo>
                    <a:pt x="106" y="431"/>
                  </a:lnTo>
                  <a:lnTo>
                    <a:pt x="113" y="423"/>
                  </a:lnTo>
                  <a:lnTo>
                    <a:pt x="119" y="414"/>
                  </a:lnTo>
                  <a:lnTo>
                    <a:pt x="125" y="406"/>
                  </a:lnTo>
                  <a:lnTo>
                    <a:pt x="130" y="396"/>
                  </a:lnTo>
                  <a:lnTo>
                    <a:pt x="130" y="396"/>
                  </a:lnTo>
                  <a:lnTo>
                    <a:pt x="135" y="394"/>
                  </a:lnTo>
                  <a:lnTo>
                    <a:pt x="140" y="391"/>
                  </a:lnTo>
                  <a:lnTo>
                    <a:pt x="143" y="388"/>
                  </a:lnTo>
                  <a:lnTo>
                    <a:pt x="147" y="384"/>
                  </a:lnTo>
                  <a:lnTo>
                    <a:pt x="147" y="384"/>
                  </a:lnTo>
                  <a:lnTo>
                    <a:pt x="159" y="381"/>
                  </a:lnTo>
                  <a:lnTo>
                    <a:pt x="171" y="377"/>
                  </a:lnTo>
                  <a:lnTo>
                    <a:pt x="182" y="373"/>
                  </a:lnTo>
                  <a:lnTo>
                    <a:pt x="193" y="367"/>
                  </a:lnTo>
                  <a:lnTo>
                    <a:pt x="215" y="355"/>
                  </a:lnTo>
                  <a:lnTo>
                    <a:pt x="235" y="342"/>
                  </a:lnTo>
                  <a:lnTo>
                    <a:pt x="235" y="342"/>
                  </a:lnTo>
                  <a:lnTo>
                    <a:pt x="227" y="337"/>
                  </a:lnTo>
                  <a:lnTo>
                    <a:pt x="220" y="332"/>
                  </a:lnTo>
                  <a:lnTo>
                    <a:pt x="215" y="326"/>
                  </a:lnTo>
                  <a:lnTo>
                    <a:pt x="210" y="318"/>
                  </a:lnTo>
                  <a:lnTo>
                    <a:pt x="210" y="318"/>
                  </a:lnTo>
                  <a:lnTo>
                    <a:pt x="278" y="295"/>
                  </a:lnTo>
                  <a:lnTo>
                    <a:pt x="347" y="270"/>
                  </a:lnTo>
                  <a:lnTo>
                    <a:pt x="417" y="243"/>
                  </a:lnTo>
                  <a:lnTo>
                    <a:pt x="487" y="215"/>
                  </a:lnTo>
                  <a:lnTo>
                    <a:pt x="627" y="160"/>
                  </a:lnTo>
                  <a:lnTo>
                    <a:pt x="697" y="132"/>
                  </a:lnTo>
                  <a:lnTo>
                    <a:pt x="766" y="105"/>
                  </a:lnTo>
                  <a:lnTo>
                    <a:pt x="766" y="105"/>
                  </a:lnTo>
                  <a:lnTo>
                    <a:pt x="829" y="83"/>
                  </a:lnTo>
                  <a:lnTo>
                    <a:pt x="894" y="61"/>
                  </a:lnTo>
                  <a:lnTo>
                    <a:pt x="1026" y="19"/>
                  </a:lnTo>
                  <a:lnTo>
                    <a:pt x="1026" y="19"/>
                  </a:lnTo>
                  <a:lnTo>
                    <a:pt x="1052" y="13"/>
                  </a:lnTo>
                  <a:lnTo>
                    <a:pt x="1064" y="8"/>
                  </a:lnTo>
                  <a:lnTo>
                    <a:pt x="1069" y="4"/>
                  </a:lnTo>
                  <a:lnTo>
                    <a:pt x="1074" y="0"/>
                  </a:lnTo>
                  <a:lnTo>
                    <a:pt x="1074" y="0"/>
                  </a:lnTo>
                  <a:lnTo>
                    <a:pt x="1074" y="1"/>
                  </a:lnTo>
                  <a:lnTo>
                    <a:pt x="1075" y="2"/>
                  </a:lnTo>
                  <a:lnTo>
                    <a:pt x="1079" y="3"/>
                  </a:lnTo>
                  <a:lnTo>
                    <a:pt x="1081" y="4"/>
                  </a:lnTo>
                  <a:lnTo>
                    <a:pt x="1081" y="5"/>
                  </a:lnTo>
                  <a:lnTo>
                    <a:pt x="1081" y="8"/>
                  </a:lnTo>
                  <a:lnTo>
                    <a:pt x="1081" y="8"/>
                  </a:lnTo>
                  <a:lnTo>
                    <a:pt x="1084" y="4"/>
                  </a:lnTo>
                  <a:lnTo>
                    <a:pt x="1087" y="4"/>
                  </a:lnTo>
                  <a:lnTo>
                    <a:pt x="1099" y="3"/>
                  </a:lnTo>
                  <a:lnTo>
                    <a:pt x="1099" y="3"/>
                  </a:lnTo>
                  <a:lnTo>
                    <a:pt x="1109" y="10"/>
                  </a:lnTo>
                  <a:lnTo>
                    <a:pt x="1113" y="13"/>
                  </a:lnTo>
                  <a:lnTo>
                    <a:pt x="1116" y="18"/>
                  </a:lnTo>
                  <a:lnTo>
                    <a:pt x="1116" y="18"/>
                  </a:lnTo>
                  <a:lnTo>
                    <a:pt x="1233" y="59"/>
                  </a:lnTo>
                  <a:lnTo>
                    <a:pt x="1263" y="70"/>
                  </a:lnTo>
                  <a:lnTo>
                    <a:pt x="1291" y="78"/>
                  </a:lnTo>
                  <a:lnTo>
                    <a:pt x="1320" y="86"/>
                  </a:lnTo>
                  <a:lnTo>
                    <a:pt x="1346" y="92"/>
                  </a:lnTo>
                  <a:lnTo>
                    <a:pt x="1346" y="92"/>
                  </a:lnTo>
                  <a:lnTo>
                    <a:pt x="1391" y="110"/>
                  </a:lnTo>
                  <a:lnTo>
                    <a:pt x="1436" y="128"/>
                  </a:lnTo>
                  <a:lnTo>
                    <a:pt x="1460" y="136"/>
                  </a:lnTo>
                  <a:lnTo>
                    <a:pt x="1482" y="144"/>
                  </a:lnTo>
                  <a:lnTo>
                    <a:pt x="1506" y="151"/>
                  </a:lnTo>
                  <a:lnTo>
                    <a:pt x="1530" y="156"/>
                  </a:lnTo>
                  <a:lnTo>
                    <a:pt x="1530" y="156"/>
                  </a:lnTo>
                  <a:lnTo>
                    <a:pt x="1532" y="160"/>
                  </a:lnTo>
                  <a:lnTo>
                    <a:pt x="1534" y="161"/>
                  </a:lnTo>
                  <a:lnTo>
                    <a:pt x="1538" y="164"/>
                  </a:lnTo>
                  <a:lnTo>
                    <a:pt x="1542" y="167"/>
                  </a:lnTo>
                  <a:lnTo>
                    <a:pt x="1544" y="170"/>
                  </a:lnTo>
                  <a:lnTo>
                    <a:pt x="1545" y="172"/>
                  </a:lnTo>
                  <a:lnTo>
                    <a:pt x="1545" y="172"/>
                  </a:lnTo>
                  <a:lnTo>
                    <a:pt x="1539" y="211"/>
                  </a:lnTo>
                  <a:lnTo>
                    <a:pt x="1536" y="245"/>
                  </a:lnTo>
                  <a:lnTo>
                    <a:pt x="1533" y="280"/>
                  </a:lnTo>
                  <a:lnTo>
                    <a:pt x="1530" y="317"/>
                  </a:lnTo>
                  <a:lnTo>
                    <a:pt x="1530" y="317"/>
                  </a:lnTo>
                  <a:lnTo>
                    <a:pt x="1527" y="319"/>
                  </a:lnTo>
                  <a:lnTo>
                    <a:pt x="1525" y="322"/>
                  </a:lnTo>
                  <a:lnTo>
                    <a:pt x="1522" y="331"/>
                  </a:lnTo>
                  <a:lnTo>
                    <a:pt x="1522" y="331"/>
                  </a:lnTo>
                  <a:lnTo>
                    <a:pt x="1520" y="331"/>
                  </a:lnTo>
                  <a:lnTo>
                    <a:pt x="1518" y="331"/>
                  </a:lnTo>
                  <a:lnTo>
                    <a:pt x="1518" y="332"/>
                  </a:lnTo>
                  <a:lnTo>
                    <a:pt x="1519" y="333"/>
                  </a:lnTo>
                  <a:lnTo>
                    <a:pt x="1519" y="333"/>
                  </a:lnTo>
                  <a:lnTo>
                    <a:pt x="1510" y="335"/>
                  </a:lnTo>
                  <a:lnTo>
                    <a:pt x="1504" y="338"/>
                  </a:lnTo>
                  <a:lnTo>
                    <a:pt x="1496" y="344"/>
                  </a:lnTo>
                  <a:lnTo>
                    <a:pt x="1488" y="350"/>
                  </a:lnTo>
                  <a:lnTo>
                    <a:pt x="1488" y="350"/>
                  </a:lnTo>
                  <a:lnTo>
                    <a:pt x="1473" y="358"/>
                  </a:lnTo>
                  <a:lnTo>
                    <a:pt x="1458" y="366"/>
                  </a:lnTo>
                  <a:lnTo>
                    <a:pt x="1443" y="376"/>
                  </a:lnTo>
                  <a:lnTo>
                    <a:pt x="1429" y="386"/>
                  </a:lnTo>
                  <a:lnTo>
                    <a:pt x="1372" y="427"/>
                  </a:lnTo>
                  <a:lnTo>
                    <a:pt x="1372" y="427"/>
                  </a:lnTo>
                  <a:lnTo>
                    <a:pt x="1288" y="487"/>
                  </a:lnTo>
                  <a:lnTo>
                    <a:pt x="1204" y="549"/>
                  </a:lnTo>
                  <a:lnTo>
                    <a:pt x="1121" y="613"/>
                  </a:lnTo>
                  <a:lnTo>
                    <a:pt x="1040" y="678"/>
                  </a:lnTo>
                  <a:lnTo>
                    <a:pt x="1040" y="678"/>
                  </a:lnTo>
                  <a:lnTo>
                    <a:pt x="1036" y="685"/>
                  </a:lnTo>
                  <a:lnTo>
                    <a:pt x="1034" y="689"/>
                  </a:lnTo>
                  <a:lnTo>
                    <a:pt x="1031" y="692"/>
                  </a:lnTo>
                  <a:lnTo>
                    <a:pt x="1031" y="692"/>
                  </a:lnTo>
                  <a:lnTo>
                    <a:pt x="1028" y="693"/>
                  </a:lnTo>
                  <a:lnTo>
                    <a:pt x="1026" y="693"/>
                  </a:lnTo>
                  <a:lnTo>
                    <a:pt x="1023" y="693"/>
                  </a:lnTo>
                  <a:lnTo>
                    <a:pt x="1021" y="695"/>
                  </a:lnTo>
                  <a:lnTo>
                    <a:pt x="1021" y="695"/>
                  </a:lnTo>
                  <a:lnTo>
                    <a:pt x="964" y="745"/>
                  </a:lnTo>
                  <a:lnTo>
                    <a:pt x="906" y="795"/>
                  </a:lnTo>
                  <a:lnTo>
                    <a:pt x="906" y="795"/>
                  </a:lnTo>
                  <a:lnTo>
                    <a:pt x="888" y="812"/>
                  </a:lnTo>
                  <a:lnTo>
                    <a:pt x="878" y="820"/>
                  </a:lnTo>
                  <a:lnTo>
                    <a:pt x="871" y="830"/>
                  </a:lnTo>
                  <a:lnTo>
                    <a:pt x="871" y="830"/>
                  </a:lnTo>
                  <a:lnTo>
                    <a:pt x="861" y="833"/>
                  </a:lnTo>
                  <a:lnTo>
                    <a:pt x="852" y="837"/>
                  </a:lnTo>
                  <a:lnTo>
                    <a:pt x="843" y="842"/>
                  </a:lnTo>
                  <a:lnTo>
                    <a:pt x="834" y="846"/>
                  </a:lnTo>
                  <a:lnTo>
                    <a:pt x="819" y="858"/>
                  </a:lnTo>
                  <a:lnTo>
                    <a:pt x="806" y="871"/>
                  </a:lnTo>
                  <a:lnTo>
                    <a:pt x="794" y="885"/>
                  </a:lnTo>
                  <a:lnTo>
                    <a:pt x="782" y="900"/>
                  </a:lnTo>
                  <a:lnTo>
                    <a:pt x="770" y="917"/>
                  </a:lnTo>
                  <a:lnTo>
                    <a:pt x="760" y="934"/>
                  </a:lnTo>
                  <a:lnTo>
                    <a:pt x="760" y="934"/>
                  </a:lnTo>
                  <a:lnTo>
                    <a:pt x="751" y="944"/>
                  </a:lnTo>
                  <a:lnTo>
                    <a:pt x="745" y="955"/>
                  </a:lnTo>
                  <a:lnTo>
                    <a:pt x="745" y="955"/>
                  </a:lnTo>
                  <a:lnTo>
                    <a:pt x="742" y="961"/>
                  </a:lnTo>
                  <a:lnTo>
                    <a:pt x="740" y="967"/>
                  </a:lnTo>
                  <a:lnTo>
                    <a:pt x="738" y="973"/>
                  </a:lnTo>
                  <a:lnTo>
                    <a:pt x="734" y="978"/>
                  </a:lnTo>
                  <a:lnTo>
                    <a:pt x="734" y="978"/>
                  </a:lnTo>
                  <a:lnTo>
                    <a:pt x="727" y="983"/>
                  </a:lnTo>
                  <a:lnTo>
                    <a:pt x="718" y="987"/>
                  </a:lnTo>
                  <a:lnTo>
                    <a:pt x="707" y="992"/>
                  </a:lnTo>
                  <a:lnTo>
                    <a:pt x="695" y="998"/>
                  </a:lnTo>
                  <a:lnTo>
                    <a:pt x="695" y="998"/>
                  </a:lnTo>
                  <a:lnTo>
                    <a:pt x="672" y="1010"/>
                  </a:lnTo>
                  <a:lnTo>
                    <a:pt x="649" y="1020"/>
                  </a:lnTo>
                  <a:lnTo>
                    <a:pt x="649" y="1020"/>
                  </a:lnTo>
                  <a:lnTo>
                    <a:pt x="641" y="1025"/>
                  </a:lnTo>
                  <a:lnTo>
                    <a:pt x="632" y="1030"/>
                  </a:lnTo>
                  <a:lnTo>
                    <a:pt x="618" y="1040"/>
                  </a:lnTo>
                  <a:lnTo>
                    <a:pt x="604" y="1050"/>
                  </a:lnTo>
                  <a:lnTo>
                    <a:pt x="597" y="1055"/>
                  </a:lnTo>
                  <a:lnTo>
                    <a:pt x="588" y="1058"/>
                  </a:lnTo>
                  <a:lnTo>
                    <a:pt x="588" y="1058"/>
                  </a:lnTo>
                  <a:lnTo>
                    <a:pt x="560" y="1032"/>
                  </a:lnTo>
                  <a:lnTo>
                    <a:pt x="534" y="1008"/>
                  </a:lnTo>
                  <a:lnTo>
                    <a:pt x="520" y="996"/>
                  </a:lnTo>
                  <a:lnTo>
                    <a:pt x="506" y="986"/>
                  </a:lnTo>
                  <a:lnTo>
                    <a:pt x="491" y="977"/>
                  </a:lnTo>
                  <a:lnTo>
                    <a:pt x="477" y="969"/>
                  </a:lnTo>
                  <a:lnTo>
                    <a:pt x="477" y="969"/>
                  </a:lnTo>
                  <a:lnTo>
                    <a:pt x="476" y="967"/>
                  </a:lnTo>
                  <a:lnTo>
                    <a:pt x="476" y="965"/>
                  </a:lnTo>
                  <a:lnTo>
                    <a:pt x="475" y="963"/>
                  </a:lnTo>
                  <a:lnTo>
                    <a:pt x="475" y="961"/>
                  </a:lnTo>
                  <a:lnTo>
                    <a:pt x="475" y="961"/>
                  </a:lnTo>
                  <a:lnTo>
                    <a:pt x="458" y="947"/>
                  </a:lnTo>
                  <a:lnTo>
                    <a:pt x="439" y="934"/>
                  </a:lnTo>
                  <a:lnTo>
                    <a:pt x="400" y="909"/>
                  </a:lnTo>
                  <a:lnTo>
                    <a:pt x="400" y="909"/>
                  </a:lnTo>
                  <a:lnTo>
                    <a:pt x="361" y="883"/>
                  </a:lnTo>
                  <a:lnTo>
                    <a:pt x="321" y="856"/>
                  </a:lnTo>
                  <a:lnTo>
                    <a:pt x="321" y="856"/>
                  </a:lnTo>
                  <a:lnTo>
                    <a:pt x="308" y="847"/>
                  </a:lnTo>
                  <a:lnTo>
                    <a:pt x="295" y="840"/>
                  </a:lnTo>
                  <a:lnTo>
                    <a:pt x="283" y="832"/>
                  </a:lnTo>
                  <a:lnTo>
                    <a:pt x="272" y="823"/>
                  </a:lnTo>
                  <a:lnTo>
                    <a:pt x="272" y="823"/>
                  </a:lnTo>
                  <a:lnTo>
                    <a:pt x="266" y="820"/>
                  </a:lnTo>
                  <a:lnTo>
                    <a:pt x="262" y="820"/>
                  </a:lnTo>
                  <a:lnTo>
                    <a:pt x="257" y="820"/>
                  </a:lnTo>
                  <a:lnTo>
                    <a:pt x="257" y="820"/>
                  </a:lnTo>
                  <a:lnTo>
                    <a:pt x="252" y="813"/>
                  </a:lnTo>
                  <a:lnTo>
                    <a:pt x="250" y="810"/>
                  </a:lnTo>
                  <a:lnTo>
                    <a:pt x="247" y="805"/>
                  </a:lnTo>
                  <a:lnTo>
                    <a:pt x="247" y="805"/>
                  </a:lnTo>
                  <a:lnTo>
                    <a:pt x="227" y="795"/>
                  </a:lnTo>
                  <a:lnTo>
                    <a:pt x="207" y="783"/>
                  </a:lnTo>
                  <a:lnTo>
                    <a:pt x="170" y="757"/>
                  </a:lnTo>
                  <a:lnTo>
                    <a:pt x="132" y="730"/>
                  </a:lnTo>
                  <a:lnTo>
                    <a:pt x="95" y="705"/>
                  </a:lnTo>
                  <a:lnTo>
                    <a:pt x="95" y="705"/>
                  </a:lnTo>
                  <a:lnTo>
                    <a:pt x="70" y="686"/>
                  </a:lnTo>
                  <a:lnTo>
                    <a:pt x="57" y="678"/>
                  </a:lnTo>
                  <a:lnTo>
                    <a:pt x="44" y="670"/>
                  </a:lnTo>
                  <a:lnTo>
                    <a:pt x="44" y="670"/>
                  </a:lnTo>
                  <a:lnTo>
                    <a:pt x="39" y="668"/>
                  </a:lnTo>
                  <a:lnTo>
                    <a:pt x="34" y="667"/>
                  </a:lnTo>
                  <a:lnTo>
                    <a:pt x="28" y="666"/>
                  </a:lnTo>
                  <a:lnTo>
                    <a:pt x="23" y="663"/>
                  </a:lnTo>
                  <a:lnTo>
                    <a:pt x="23" y="663"/>
                  </a:lnTo>
                  <a:lnTo>
                    <a:pt x="18" y="659"/>
                  </a:lnTo>
                  <a:lnTo>
                    <a:pt x="13" y="653"/>
                  </a:lnTo>
                  <a:lnTo>
                    <a:pt x="8" y="649"/>
                  </a:lnTo>
                  <a:lnTo>
                    <a:pt x="5" y="647"/>
                  </a:lnTo>
                  <a:lnTo>
                    <a:pt x="1" y="646"/>
                  </a:lnTo>
                  <a:lnTo>
                    <a:pt x="1" y="646"/>
                  </a:lnTo>
                  <a:lnTo>
                    <a:pt x="0" y="639"/>
                  </a:lnTo>
                  <a:lnTo>
                    <a:pt x="1" y="634"/>
                  </a:lnTo>
                  <a:lnTo>
                    <a:pt x="4" y="629"/>
                  </a:lnTo>
                  <a:lnTo>
                    <a:pt x="9" y="622"/>
                  </a:lnTo>
                  <a:lnTo>
                    <a:pt x="9" y="622"/>
                  </a:lnTo>
                  <a:lnTo>
                    <a:pt x="13" y="618"/>
                  </a:lnTo>
                  <a:lnTo>
                    <a:pt x="19" y="613"/>
                  </a:lnTo>
                  <a:lnTo>
                    <a:pt x="31" y="603"/>
                  </a:lnTo>
                  <a:lnTo>
                    <a:pt x="60" y="584"/>
                  </a:lnTo>
                  <a:lnTo>
                    <a:pt x="60" y="584"/>
                  </a:lnTo>
                  <a:lnTo>
                    <a:pt x="72" y="574"/>
                  </a:lnTo>
                  <a:lnTo>
                    <a:pt x="81" y="563"/>
                  </a:lnTo>
                  <a:lnTo>
                    <a:pt x="88" y="552"/>
                  </a:lnTo>
                  <a:lnTo>
                    <a:pt x="96" y="538"/>
                  </a:lnTo>
                  <a:lnTo>
                    <a:pt x="96" y="538"/>
                  </a:lnTo>
                  <a:close/>
                  <a:moveTo>
                    <a:pt x="1404" y="260"/>
                  </a:moveTo>
                  <a:lnTo>
                    <a:pt x="1404" y="260"/>
                  </a:lnTo>
                  <a:lnTo>
                    <a:pt x="1379" y="273"/>
                  </a:lnTo>
                  <a:lnTo>
                    <a:pt x="1355" y="287"/>
                  </a:lnTo>
                  <a:lnTo>
                    <a:pt x="1331" y="302"/>
                  </a:lnTo>
                  <a:lnTo>
                    <a:pt x="1308" y="318"/>
                  </a:lnTo>
                  <a:lnTo>
                    <a:pt x="1262" y="350"/>
                  </a:lnTo>
                  <a:lnTo>
                    <a:pt x="1216" y="382"/>
                  </a:lnTo>
                  <a:lnTo>
                    <a:pt x="1216" y="382"/>
                  </a:lnTo>
                  <a:lnTo>
                    <a:pt x="1193" y="398"/>
                  </a:lnTo>
                  <a:lnTo>
                    <a:pt x="1171" y="414"/>
                  </a:lnTo>
                  <a:lnTo>
                    <a:pt x="1126" y="449"/>
                  </a:lnTo>
                  <a:lnTo>
                    <a:pt x="1082" y="483"/>
                  </a:lnTo>
                  <a:lnTo>
                    <a:pt x="1038" y="516"/>
                  </a:lnTo>
                  <a:lnTo>
                    <a:pt x="1038" y="516"/>
                  </a:lnTo>
                  <a:lnTo>
                    <a:pt x="1039" y="519"/>
                  </a:lnTo>
                  <a:lnTo>
                    <a:pt x="1040" y="522"/>
                  </a:lnTo>
                  <a:lnTo>
                    <a:pt x="1042" y="525"/>
                  </a:lnTo>
                  <a:lnTo>
                    <a:pt x="1042" y="528"/>
                  </a:lnTo>
                  <a:lnTo>
                    <a:pt x="1042" y="528"/>
                  </a:lnTo>
                  <a:lnTo>
                    <a:pt x="1039" y="534"/>
                  </a:lnTo>
                  <a:lnTo>
                    <a:pt x="1038" y="541"/>
                  </a:lnTo>
                  <a:lnTo>
                    <a:pt x="1036" y="555"/>
                  </a:lnTo>
                  <a:lnTo>
                    <a:pt x="1035" y="571"/>
                  </a:lnTo>
                  <a:lnTo>
                    <a:pt x="1035" y="589"/>
                  </a:lnTo>
                  <a:lnTo>
                    <a:pt x="1036" y="625"/>
                  </a:lnTo>
                  <a:lnTo>
                    <a:pt x="1035" y="644"/>
                  </a:lnTo>
                  <a:lnTo>
                    <a:pt x="1033" y="662"/>
                  </a:lnTo>
                  <a:lnTo>
                    <a:pt x="1033" y="662"/>
                  </a:lnTo>
                  <a:lnTo>
                    <a:pt x="1054" y="647"/>
                  </a:lnTo>
                  <a:lnTo>
                    <a:pt x="1076" y="631"/>
                  </a:lnTo>
                  <a:lnTo>
                    <a:pt x="1120" y="595"/>
                  </a:lnTo>
                  <a:lnTo>
                    <a:pt x="1120" y="595"/>
                  </a:lnTo>
                  <a:lnTo>
                    <a:pt x="1157" y="567"/>
                  </a:lnTo>
                  <a:lnTo>
                    <a:pt x="1194" y="539"/>
                  </a:lnTo>
                  <a:lnTo>
                    <a:pt x="1269" y="484"/>
                  </a:lnTo>
                  <a:lnTo>
                    <a:pt x="1269" y="484"/>
                  </a:lnTo>
                  <a:lnTo>
                    <a:pt x="1330" y="440"/>
                  </a:lnTo>
                  <a:lnTo>
                    <a:pt x="1388" y="396"/>
                  </a:lnTo>
                  <a:lnTo>
                    <a:pt x="1388" y="396"/>
                  </a:lnTo>
                  <a:lnTo>
                    <a:pt x="1418" y="373"/>
                  </a:lnTo>
                  <a:lnTo>
                    <a:pt x="1433" y="361"/>
                  </a:lnTo>
                  <a:lnTo>
                    <a:pt x="1447" y="350"/>
                  </a:lnTo>
                  <a:lnTo>
                    <a:pt x="1447" y="350"/>
                  </a:lnTo>
                  <a:lnTo>
                    <a:pt x="1459" y="344"/>
                  </a:lnTo>
                  <a:lnTo>
                    <a:pt x="1470" y="338"/>
                  </a:lnTo>
                  <a:lnTo>
                    <a:pt x="1480" y="333"/>
                  </a:lnTo>
                  <a:lnTo>
                    <a:pt x="1490" y="328"/>
                  </a:lnTo>
                  <a:lnTo>
                    <a:pt x="1490" y="328"/>
                  </a:lnTo>
                  <a:lnTo>
                    <a:pt x="1493" y="323"/>
                  </a:lnTo>
                  <a:lnTo>
                    <a:pt x="1497" y="318"/>
                  </a:lnTo>
                  <a:lnTo>
                    <a:pt x="1504" y="307"/>
                  </a:lnTo>
                  <a:lnTo>
                    <a:pt x="1504" y="307"/>
                  </a:lnTo>
                  <a:lnTo>
                    <a:pt x="1505" y="307"/>
                  </a:lnTo>
                  <a:lnTo>
                    <a:pt x="1506" y="308"/>
                  </a:lnTo>
                  <a:lnTo>
                    <a:pt x="1508" y="310"/>
                  </a:lnTo>
                  <a:lnTo>
                    <a:pt x="1508" y="310"/>
                  </a:lnTo>
                  <a:lnTo>
                    <a:pt x="1509" y="306"/>
                  </a:lnTo>
                  <a:lnTo>
                    <a:pt x="1509" y="305"/>
                  </a:lnTo>
                  <a:lnTo>
                    <a:pt x="1509" y="303"/>
                  </a:lnTo>
                  <a:lnTo>
                    <a:pt x="1511" y="301"/>
                  </a:lnTo>
                  <a:lnTo>
                    <a:pt x="1511" y="301"/>
                  </a:lnTo>
                  <a:lnTo>
                    <a:pt x="1513" y="299"/>
                  </a:lnTo>
                  <a:lnTo>
                    <a:pt x="1514" y="296"/>
                  </a:lnTo>
                  <a:lnTo>
                    <a:pt x="1517" y="291"/>
                  </a:lnTo>
                  <a:lnTo>
                    <a:pt x="1517" y="291"/>
                  </a:lnTo>
                  <a:lnTo>
                    <a:pt x="1520" y="278"/>
                  </a:lnTo>
                  <a:lnTo>
                    <a:pt x="1522" y="266"/>
                  </a:lnTo>
                  <a:lnTo>
                    <a:pt x="1523" y="252"/>
                  </a:lnTo>
                  <a:lnTo>
                    <a:pt x="1524" y="238"/>
                  </a:lnTo>
                  <a:lnTo>
                    <a:pt x="1525" y="211"/>
                  </a:lnTo>
                  <a:lnTo>
                    <a:pt x="1526" y="198"/>
                  </a:lnTo>
                  <a:lnTo>
                    <a:pt x="1529" y="186"/>
                  </a:lnTo>
                  <a:lnTo>
                    <a:pt x="1529" y="186"/>
                  </a:lnTo>
                  <a:lnTo>
                    <a:pt x="1528" y="185"/>
                  </a:lnTo>
                  <a:lnTo>
                    <a:pt x="1527" y="185"/>
                  </a:lnTo>
                  <a:lnTo>
                    <a:pt x="1527" y="185"/>
                  </a:lnTo>
                  <a:lnTo>
                    <a:pt x="1513" y="197"/>
                  </a:lnTo>
                  <a:lnTo>
                    <a:pt x="1499" y="209"/>
                  </a:lnTo>
                  <a:lnTo>
                    <a:pt x="1484" y="219"/>
                  </a:lnTo>
                  <a:lnTo>
                    <a:pt x="1469" y="227"/>
                  </a:lnTo>
                  <a:lnTo>
                    <a:pt x="1437" y="244"/>
                  </a:lnTo>
                  <a:lnTo>
                    <a:pt x="1404" y="260"/>
                  </a:lnTo>
                  <a:lnTo>
                    <a:pt x="1404" y="260"/>
                  </a:lnTo>
                  <a:close/>
                  <a:moveTo>
                    <a:pt x="1513" y="172"/>
                  </a:moveTo>
                  <a:lnTo>
                    <a:pt x="1513" y="172"/>
                  </a:lnTo>
                  <a:lnTo>
                    <a:pt x="1483" y="162"/>
                  </a:lnTo>
                  <a:lnTo>
                    <a:pt x="1453" y="151"/>
                  </a:lnTo>
                  <a:lnTo>
                    <a:pt x="1423" y="140"/>
                  </a:lnTo>
                  <a:lnTo>
                    <a:pt x="1392" y="130"/>
                  </a:lnTo>
                  <a:lnTo>
                    <a:pt x="1392" y="130"/>
                  </a:lnTo>
                  <a:lnTo>
                    <a:pt x="1372" y="123"/>
                  </a:lnTo>
                  <a:lnTo>
                    <a:pt x="1352" y="115"/>
                  </a:lnTo>
                  <a:lnTo>
                    <a:pt x="1330" y="105"/>
                  </a:lnTo>
                  <a:lnTo>
                    <a:pt x="1309" y="98"/>
                  </a:lnTo>
                  <a:lnTo>
                    <a:pt x="1309" y="98"/>
                  </a:lnTo>
                  <a:lnTo>
                    <a:pt x="1296" y="94"/>
                  </a:lnTo>
                  <a:lnTo>
                    <a:pt x="1283" y="92"/>
                  </a:lnTo>
                  <a:lnTo>
                    <a:pt x="1270" y="89"/>
                  </a:lnTo>
                  <a:lnTo>
                    <a:pt x="1257" y="86"/>
                  </a:lnTo>
                  <a:lnTo>
                    <a:pt x="1257" y="86"/>
                  </a:lnTo>
                  <a:lnTo>
                    <a:pt x="1233" y="77"/>
                  </a:lnTo>
                  <a:lnTo>
                    <a:pt x="1209" y="68"/>
                  </a:lnTo>
                  <a:lnTo>
                    <a:pt x="1209" y="68"/>
                  </a:lnTo>
                  <a:lnTo>
                    <a:pt x="1184" y="58"/>
                  </a:lnTo>
                  <a:lnTo>
                    <a:pt x="1158" y="48"/>
                  </a:lnTo>
                  <a:lnTo>
                    <a:pt x="1134" y="40"/>
                  </a:lnTo>
                  <a:lnTo>
                    <a:pt x="1122" y="37"/>
                  </a:lnTo>
                  <a:lnTo>
                    <a:pt x="1111" y="34"/>
                  </a:lnTo>
                  <a:lnTo>
                    <a:pt x="1111" y="34"/>
                  </a:lnTo>
                  <a:lnTo>
                    <a:pt x="1103" y="33"/>
                  </a:lnTo>
                  <a:lnTo>
                    <a:pt x="1096" y="32"/>
                  </a:lnTo>
                  <a:lnTo>
                    <a:pt x="1082" y="33"/>
                  </a:lnTo>
                  <a:lnTo>
                    <a:pt x="1070" y="32"/>
                  </a:lnTo>
                  <a:lnTo>
                    <a:pt x="1065" y="31"/>
                  </a:lnTo>
                  <a:lnTo>
                    <a:pt x="1058" y="29"/>
                  </a:lnTo>
                  <a:lnTo>
                    <a:pt x="1058" y="29"/>
                  </a:lnTo>
                  <a:lnTo>
                    <a:pt x="1013" y="41"/>
                  </a:lnTo>
                  <a:lnTo>
                    <a:pt x="969" y="54"/>
                  </a:lnTo>
                  <a:lnTo>
                    <a:pt x="927" y="66"/>
                  </a:lnTo>
                  <a:lnTo>
                    <a:pt x="885" y="80"/>
                  </a:lnTo>
                  <a:lnTo>
                    <a:pt x="802" y="109"/>
                  </a:lnTo>
                  <a:lnTo>
                    <a:pt x="722" y="139"/>
                  </a:lnTo>
                  <a:lnTo>
                    <a:pt x="561" y="202"/>
                  </a:lnTo>
                  <a:lnTo>
                    <a:pt x="480" y="234"/>
                  </a:lnTo>
                  <a:lnTo>
                    <a:pt x="397" y="265"/>
                  </a:lnTo>
                  <a:lnTo>
                    <a:pt x="397" y="265"/>
                  </a:lnTo>
                  <a:lnTo>
                    <a:pt x="409" y="273"/>
                  </a:lnTo>
                  <a:lnTo>
                    <a:pt x="422" y="280"/>
                  </a:lnTo>
                  <a:lnTo>
                    <a:pt x="436" y="285"/>
                  </a:lnTo>
                  <a:lnTo>
                    <a:pt x="450" y="290"/>
                  </a:lnTo>
                  <a:lnTo>
                    <a:pt x="450" y="290"/>
                  </a:lnTo>
                  <a:lnTo>
                    <a:pt x="506" y="311"/>
                  </a:lnTo>
                  <a:lnTo>
                    <a:pt x="561" y="331"/>
                  </a:lnTo>
                  <a:lnTo>
                    <a:pt x="561" y="331"/>
                  </a:lnTo>
                  <a:lnTo>
                    <a:pt x="610" y="348"/>
                  </a:lnTo>
                  <a:lnTo>
                    <a:pt x="657" y="365"/>
                  </a:lnTo>
                  <a:lnTo>
                    <a:pt x="705" y="381"/>
                  </a:lnTo>
                  <a:lnTo>
                    <a:pt x="752" y="398"/>
                  </a:lnTo>
                  <a:lnTo>
                    <a:pt x="752" y="398"/>
                  </a:lnTo>
                  <a:lnTo>
                    <a:pt x="798" y="417"/>
                  </a:lnTo>
                  <a:lnTo>
                    <a:pt x="843" y="436"/>
                  </a:lnTo>
                  <a:lnTo>
                    <a:pt x="843" y="436"/>
                  </a:lnTo>
                  <a:lnTo>
                    <a:pt x="877" y="451"/>
                  </a:lnTo>
                  <a:lnTo>
                    <a:pt x="908" y="466"/>
                  </a:lnTo>
                  <a:lnTo>
                    <a:pt x="908" y="466"/>
                  </a:lnTo>
                  <a:lnTo>
                    <a:pt x="943" y="484"/>
                  </a:lnTo>
                  <a:lnTo>
                    <a:pt x="960" y="493"/>
                  </a:lnTo>
                  <a:lnTo>
                    <a:pt x="978" y="500"/>
                  </a:lnTo>
                  <a:lnTo>
                    <a:pt x="978" y="500"/>
                  </a:lnTo>
                  <a:lnTo>
                    <a:pt x="989" y="503"/>
                  </a:lnTo>
                  <a:lnTo>
                    <a:pt x="999" y="507"/>
                  </a:lnTo>
                  <a:lnTo>
                    <a:pt x="1010" y="510"/>
                  </a:lnTo>
                  <a:lnTo>
                    <a:pt x="1021" y="511"/>
                  </a:lnTo>
                  <a:lnTo>
                    <a:pt x="1021" y="511"/>
                  </a:lnTo>
                  <a:lnTo>
                    <a:pt x="1078" y="466"/>
                  </a:lnTo>
                  <a:lnTo>
                    <a:pt x="1135" y="423"/>
                  </a:lnTo>
                  <a:lnTo>
                    <a:pt x="1253" y="336"/>
                  </a:lnTo>
                  <a:lnTo>
                    <a:pt x="1253" y="336"/>
                  </a:lnTo>
                  <a:lnTo>
                    <a:pt x="1285" y="314"/>
                  </a:lnTo>
                  <a:lnTo>
                    <a:pt x="1318" y="293"/>
                  </a:lnTo>
                  <a:lnTo>
                    <a:pt x="1354" y="273"/>
                  </a:lnTo>
                  <a:lnTo>
                    <a:pt x="1388" y="254"/>
                  </a:lnTo>
                  <a:lnTo>
                    <a:pt x="1423" y="235"/>
                  </a:lnTo>
                  <a:lnTo>
                    <a:pt x="1457" y="214"/>
                  </a:lnTo>
                  <a:lnTo>
                    <a:pt x="1489" y="194"/>
                  </a:lnTo>
                  <a:lnTo>
                    <a:pt x="1504" y="183"/>
                  </a:lnTo>
                  <a:lnTo>
                    <a:pt x="1519" y="172"/>
                  </a:lnTo>
                  <a:lnTo>
                    <a:pt x="1519" y="172"/>
                  </a:lnTo>
                  <a:lnTo>
                    <a:pt x="1518" y="171"/>
                  </a:lnTo>
                  <a:lnTo>
                    <a:pt x="1515" y="171"/>
                  </a:lnTo>
                  <a:lnTo>
                    <a:pt x="1514" y="171"/>
                  </a:lnTo>
                  <a:lnTo>
                    <a:pt x="1513" y="172"/>
                  </a:lnTo>
                  <a:lnTo>
                    <a:pt x="1513" y="172"/>
                  </a:lnTo>
                  <a:close/>
                  <a:moveTo>
                    <a:pt x="1015" y="678"/>
                  </a:moveTo>
                  <a:lnTo>
                    <a:pt x="1015" y="678"/>
                  </a:lnTo>
                  <a:lnTo>
                    <a:pt x="1018" y="663"/>
                  </a:lnTo>
                  <a:lnTo>
                    <a:pt x="1020" y="647"/>
                  </a:lnTo>
                  <a:lnTo>
                    <a:pt x="1021" y="630"/>
                  </a:lnTo>
                  <a:lnTo>
                    <a:pt x="1021" y="613"/>
                  </a:lnTo>
                  <a:lnTo>
                    <a:pt x="1021" y="576"/>
                  </a:lnTo>
                  <a:lnTo>
                    <a:pt x="1022" y="541"/>
                  </a:lnTo>
                  <a:lnTo>
                    <a:pt x="1022" y="541"/>
                  </a:lnTo>
                  <a:lnTo>
                    <a:pt x="1023" y="540"/>
                  </a:lnTo>
                  <a:lnTo>
                    <a:pt x="1023" y="540"/>
                  </a:lnTo>
                  <a:lnTo>
                    <a:pt x="1021" y="538"/>
                  </a:lnTo>
                  <a:lnTo>
                    <a:pt x="1015" y="533"/>
                  </a:lnTo>
                  <a:lnTo>
                    <a:pt x="1015" y="533"/>
                  </a:lnTo>
                  <a:lnTo>
                    <a:pt x="946" y="588"/>
                  </a:lnTo>
                  <a:lnTo>
                    <a:pt x="908" y="616"/>
                  </a:lnTo>
                  <a:lnTo>
                    <a:pt x="890" y="630"/>
                  </a:lnTo>
                  <a:lnTo>
                    <a:pt x="871" y="641"/>
                  </a:lnTo>
                  <a:lnTo>
                    <a:pt x="871" y="641"/>
                  </a:lnTo>
                  <a:lnTo>
                    <a:pt x="868" y="685"/>
                  </a:lnTo>
                  <a:lnTo>
                    <a:pt x="867" y="724"/>
                  </a:lnTo>
                  <a:lnTo>
                    <a:pt x="869" y="764"/>
                  </a:lnTo>
                  <a:lnTo>
                    <a:pt x="873" y="810"/>
                  </a:lnTo>
                  <a:lnTo>
                    <a:pt x="873" y="810"/>
                  </a:lnTo>
                  <a:lnTo>
                    <a:pt x="891" y="794"/>
                  </a:lnTo>
                  <a:lnTo>
                    <a:pt x="909" y="777"/>
                  </a:lnTo>
                  <a:lnTo>
                    <a:pt x="945" y="744"/>
                  </a:lnTo>
                  <a:lnTo>
                    <a:pt x="980" y="710"/>
                  </a:lnTo>
                  <a:lnTo>
                    <a:pt x="1015" y="678"/>
                  </a:lnTo>
                  <a:lnTo>
                    <a:pt x="1015" y="678"/>
                  </a:lnTo>
                  <a:close/>
                  <a:moveTo>
                    <a:pt x="368" y="277"/>
                  </a:moveTo>
                  <a:lnTo>
                    <a:pt x="368" y="277"/>
                  </a:lnTo>
                  <a:lnTo>
                    <a:pt x="337" y="288"/>
                  </a:lnTo>
                  <a:lnTo>
                    <a:pt x="307" y="300"/>
                  </a:lnTo>
                  <a:lnTo>
                    <a:pt x="276" y="312"/>
                  </a:lnTo>
                  <a:lnTo>
                    <a:pt x="260" y="317"/>
                  </a:lnTo>
                  <a:lnTo>
                    <a:pt x="241" y="322"/>
                  </a:lnTo>
                  <a:lnTo>
                    <a:pt x="241" y="322"/>
                  </a:lnTo>
                  <a:lnTo>
                    <a:pt x="389" y="397"/>
                  </a:lnTo>
                  <a:lnTo>
                    <a:pt x="539" y="473"/>
                  </a:lnTo>
                  <a:lnTo>
                    <a:pt x="539" y="473"/>
                  </a:lnTo>
                  <a:lnTo>
                    <a:pt x="576" y="492"/>
                  </a:lnTo>
                  <a:lnTo>
                    <a:pt x="615" y="509"/>
                  </a:lnTo>
                  <a:lnTo>
                    <a:pt x="693" y="541"/>
                  </a:lnTo>
                  <a:lnTo>
                    <a:pt x="731" y="559"/>
                  </a:lnTo>
                  <a:lnTo>
                    <a:pt x="750" y="568"/>
                  </a:lnTo>
                  <a:lnTo>
                    <a:pt x="768" y="577"/>
                  </a:lnTo>
                  <a:lnTo>
                    <a:pt x="785" y="588"/>
                  </a:lnTo>
                  <a:lnTo>
                    <a:pt x="802" y="600"/>
                  </a:lnTo>
                  <a:lnTo>
                    <a:pt x="819" y="611"/>
                  </a:lnTo>
                  <a:lnTo>
                    <a:pt x="836" y="624"/>
                  </a:lnTo>
                  <a:lnTo>
                    <a:pt x="836" y="624"/>
                  </a:lnTo>
                  <a:lnTo>
                    <a:pt x="843" y="625"/>
                  </a:lnTo>
                  <a:lnTo>
                    <a:pt x="849" y="626"/>
                  </a:lnTo>
                  <a:lnTo>
                    <a:pt x="856" y="629"/>
                  </a:lnTo>
                  <a:lnTo>
                    <a:pt x="859" y="631"/>
                  </a:lnTo>
                  <a:lnTo>
                    <a:pt x="862" y="633"/>
                  </a:lnTo>
                  <a:lnTo>
                    <a:pt x="862" y="633"/>
                  </a:lnTo>
                  <a:lnTo>
                    <a:pt x="879" y="619"/>
                  </a:lnTo>
                  <a:lnTo>
                    <a:pt x="897" y="605"/>
                  </a:lnTo>
                  <a:lnTo>
                    <a:pt x="932" y="579"/>
                  </a:lnTo>
                  <a:lnTo>
                    <a:pt x="967" y="553"/>
                  </a:lnTo>
                  <a:lnTo>
                    <a:pt x="984" y="539"/>
                  </a:lnTo>
                  <a:lnTo>
                    <a:pt x="1000" y="525"/>
                  </a:lnTo>
                  <a:lnTo>
                    <a:pt x="1000" y="525"/>
                  </a:lnTo>
                  <a:lnTo>
                    <a:pt x="924" y="489"/>
                  </a:lnTo>
                  <a:lnTo>
                    <a:pt x="846" y="456"/>
                  </a:lnTo>
                  <a:lnTo>
                    <a:pt x="768" y="424"/>
                  </a:lnTo>
                  <a:lnTo>
                    <a:pt x="688" y="393"/>
                  </a:lnTo>
                  <a:lnTo>
                    <a:pt x="609" y="364"/>
                  </a:lnTo>
                  <a:lnTo>
                    <a:pt x="528" y="334"/>
                  </a:lnTo>
                  <a:lnTo>
                    <a:pt x="368" y="277"/>
                  </a:lnTo>
                  <a:lnTo>
                    <a:pt x="368" y="277"/>
                  </a:lnTo>
                  <a:close/>
                  <a:moveTo>
                    <a:pt x="854" y="694"/>
                  </a:moveTo>
                  <a:lnTo>
                    <a:pt x="854" y="694"/>
                  </a:lnTo>
                  <a:lnTo>
                    <a:pt x="853" y="690"/>
                  </a:lnTo>
                  <a:lnTo>
                    <a:pt x="853" y="685"/>
                  </a:lnTo>
                  <a:lnTo>
                    <a:pt x="854" y="674"/>
                  </a:lnTo>
                  <a:lnTo>
                    <a:pt x="854" y="662"/>
                  </a:lnTo>
                  <a:lnTo>
                    <a:pt x="853" y="656"/>
                  </a:lnTo>
                  <a:lnTo>
                    <a:pt x="852" y="651"/>
                  </a:lnTo>
                  <a:lnTo>
                    <a:pt x="852" y="651"/>
                  </a:lnTo>
                  <a:lnTo>
                    <a:pt x="849" y="652"/>
                  </a:lnTo>
                  <a:lnTo>
                    <a:pt x="848" y="652"/>
                  </a:lnTo>
                  <a:lnTo>
                    <a:pt x="847" y="652"/>
                  </a:lnTo>
                  <a:lnTo>
                    <a:pt x="846" y="651"/>
                  </a:lnTo>
                  <a:lnTo>
                    <a:pt x="844" y="648"/>
                  </a:lnTo>
                  <a:lnTo>
                    <a:pt x="841" y="646"/>
                  </a:lnTo>
                  <a:lnTo>
                    <a:pt x="841" y="646"/>
                  </a:lnTo>
                  <a:lnTo>
                    <a:pt x="841" y="648"/>
                  </a:lnTo>
                  <a:lnTo>
                    <a:pt x="840" y="649"/>
                  </a:lnTo>
                  <a:lnTo>
                    <a:pt x="839" y="649"/>
                  </a:lnTo>
                  <a:lnTo>
                    <a:pt x="839" y="649"/>
                  </a:lnTo>
                  <a:lnTo>
                    <a:pt x="837" y="647"/>
                  </a:lnTo>
                  <a:lnTo>
                    <a:pt x="836" y="644"/>
                  </a:lnTo>
                  <a:lnTo>
                    <a:pt x="833" y="640"/>
                  </a:lnTo>
                  <a:lnTo>
                    <a:pt x="832" y="638"/>
                  </a:lnTo>
                  <a:lnTo>
                    <a:pt x="832" y="638"/>
                  </a:lnTo>
                  <a:lnTo>
                    <a:pt x="829" y="637"/>
                  </a:lnTo>
                  <a:lnTo>
                    <a:pt x="827" y="636"/>
                  </a:lnTo>
                  <a:lnTo>
                    <a:pt x="824" y="636"/>
                  </a:lnTo>
                  <a:lnTo>
                    <a:pt x="822" y="635"/>
                  </a:lnTo>
                  <a:lnTo>
                    <a:pt x="822" y="635"/>
                  </a:lnTo>
                  <a:lnTo>
                    <a:pt x="813" y="629"/>
                  </a:lnTo>
                  <a:lnTo>
                    <a:pt x="806" y="622"/>
                  </a:lnTo>
                  <a:lnTo>
                    <a:pt x="790" y="609"/>
                  </a:lnTo>
                  <a:lnTo>
                    <a:pt x="782" y="603"/>
                  </a:lnTo>
                  <a:lnTo>
                    <a:pt x="772" y="596"/>
                  </a:lnTo>
                  <a:lnTo>
                    <a:pt x="764" y="592"/>
                  </a:lnTo>
                  <a:lnTo>
                    <a:pt x="754" y="589"/>
                  </a:lnTo>
                  <a:lnTo>
                    <a:pt x="754" y="589"/>
                  </a:lnTo>
                  <a:lnTo>
                    <a:pt x="725" y="609"/>
                  </a:lnTo>
                  <a:lnTo>
                    <a:pt x="695" y="629"/>
                  </a:lnTo>
                  <a:lnTo>
                    <a:pt x="634" y="665"/>
                  </a:lnTo>
                  <a:lnTo>
                    <a:pt x="634" y="665"/>
                  </a:lnTo>
                  <a:lnTo>
                    <a:pt x="634" y="673"/>
                  </a:lnTo>
                  <a:lnTo>
                    <a:pt x="633" y="679"/>
                  </a:lnTo>
                  <a:lnTo>
                    <a:pt x="629" y="692"/>
                  </a:lnTo>
                  <a:lnTo>
                    <a:pt x="629" y="692"/>
                  </a:lnTo>
                  <a:lnTo>
                    <a:pt x="651" y="682"/>
                  </a:lnTo>
                  <a:lnTo>
                    <a:pt x="665" y="678"/>
                  </a:lnTo>
                  <a:lnTo>
                    <a:pt x="679" y="674"/>
                  </a:lnTo>
                  <a:lnTo>
                    <a:pt x="687" y="673"/>
                  </a:lnTo>
                  <a:lnTo>
                    <a:pt x="693" y="673"/>
                  </a:lnTo>
                  <a:lnTo>
                    <a:pt x="698" y="674"/>
                  </a:lnTo>
                  <a:lnTo>
                    <a:pt x="704" y="675"/>
                  </a:lnTo>
                  <a:lnTo>
                    <a:pt x="708" y="678"/>
                  </a:lnTo>
                  <a:lnTo>
                    <a:pt x="711" y="681"/>
                  </a:lnTo>
                  <a:lnTo>
                    <a:pt x="713" y="686"/>
                  </a:lnTo>
                  <a:lnTo>
                    <a:pt x="715" y="694"/>
                  </a:lnTo>
                  <a:lnTo>
                    <a:pt x="715" y="694"/>
                  </a:lnTo>
                  <a:lnTo>
                    <a:pt x="713" y="700"/>
                  </a:lnTo>
                  <a:lnTo>
                    <a:pt x="712" y="707"/>
                  </a:lnTo>
                  <a:lnTo>
                    <a:pt x="709" y="713"/>
                  </a:lnTo>
                  <a:lnTo>
                    <a:pt x="705" y="720"/>
                  </a:lnTo>
                  <a:lnTo>
                    <a:pt x="698" y="732"/>
                  </a:lnTo>
                  <a:lnTo>
                    <a:pt x="695" y="739"/>
                  </a:lnTo>
                  <a:lnTo>
                    <a:pt x="693" y="746"/>
                  </a:lnTo>
                  <a:lnTo>
                    <a:pt x="693" y="746"/>
                  </a:lnTo>
                  <a:lnTo>
                    <a:pt x="702" y="746"/>
                  </a:lnTo>
                  <a:lnTo>
                    <a:pt x="709" y="749"/>
                  </a:lnTo>
                  <a:lnTo>
                    <a:pt x="717" y="752"/>
                  </a:lnTo>
                  <a:lnTo>
                    <a:pt x="723" y="756"/>
                  </a:lnTo>
                  <a:lnTo>
                    <a:pt x="728" y="762"/>
                  </a:lnTo>
                  <a:lnTo>
                    <a:pt x="734" y="769"/>
                  </a:lnTo>
                  <a:lnTo>
                    <a:pt x="738" y="776"/>
                  </a:lnTo>
                  <a:lnTo>
                    <a:pt x="741" y="784"/>
                  </a:lnTo>
                  <a:lnTo>
                    <a:pt x="741" y="784"/>
                  </a:lnTo>
                  <a:lnTo>
                    <a:pt x="770" y="762"/>
                  </a:lnTo>
                  <a:lnTo>
                    <a:pt x="798" y="740"/>
                  </a:lnTo>
                  <a:lnTo>
                    <a:pt x="854" y="694"/>
                  </a:lnTo>
                  <a:lnTo>
                    <a:pt x="854" y="694"/>
                  </a:lnTo>
                  <a:close/>
                  <a:moveTo>
                    <a:pt x="852" y="721"/>
                  </a:moveTo>
                  <a:lnTo>
                    <a:pt x="852" y="721"/>
                  </a:lnTo>
                  <a:lnTo>
                    <a:pt x="844" y="724"/>
                  </a:lnTo>
                  <a:lnTo>
                    <a:pt x="837" y="728"/>
                  </a:lnTo>
                  <a:lnTo>
                    <a:pt x="823" y="738"/>
                  </a:lnTo>
                  <a:lnTo>
                    <a:pt x="811" y="749"/>
                  </a:lnTo>
                  <a:lnTo>
                    <a:pt x="800" y="761"/>
                  </a:lnTo>
                  <a:lnTo>
                    <a:pt x="800" y="761"/>
                  </a:lnTo>
                  <a:lnTo>
                    <a:pt x="808" y="765"/>
                  </a:lnTo>
                  <a:lnTo>
                    <a:pt x="815" y="769"/>
                  </a:lnTo>
                  <a:lnTo>
                    <a:pt x="828" y="779"/>
                  </a:lnTo>
                  <a:lnTo>
                    <a:pt x="842" y="787"/>
                  </a:lnTo>
                  <a:lnTo>
                    <a:pt x="848" y="790"/>
                  </a:lnTo>
                  <a:lnTo>
                    <a:pt x="855" y="794"/>
                  </a:lnTo>
                  <a:lnTo>
                    <a:pt x="855" y="794"/>
                  </a:lnTo>
                  <a:lnTo>
                    <a:pt x="853" y="758"/>
                  </a:lnTo>
                  <a:lnTo>
                    <a:pt x="852" y="740"/>
                  </a:lnTo>
                  <a:lnTo>
                    <a:pt x="852" y="721"/>
                  </a:lnTo>
                  <a:lnTo>
                    <a:pt x="852" y="721"/>
                  </a:lnTo>
                  <a:close/>
                  <a:moveTo>
                    <a:pt x="792" y="784"/>
                  </a:moveTo>
                  <a:lnTo>
                    <a:pt x="792" y="784"/>
                  </a:lnTo>
                  <a:lnTo>
                    <a:pt x="787" y="777"/>
                  </a:lnTo>
                  <a:lnTo>
                    <a:pt x="784" y="770"/>
                  </a:lnTo>
                  <a:lnTo>
                    <a:pt x="784" y="770"/>
                  </a:lnTo>
                  <a:lnTo>
                    <a:pt x="760" y="794"/>
                  </a:lnTo>
                  <a:lnTo>
                    <a:pt x="753" y="800"/>
                  </a:lnTo>
                  <a:lnTo>
                    <a:pt x="746" y="804"/>
                  </a:lnTo>
                  <a:lnTo>
                    <a:pt x="738" y="810"/>
                  </a:lnTo>
                  <a:lnTo>
                    <a:pt x="731" y="813"/>
                  </a:lnTo>
                  <a:lnTo>
                    <a:pt x="731" y="813"/>
                  </a:lnTo>
                  <a:lnTo>
                    <a:pt x="722" y="815"/>
                  </a:lnTo>
                  <a:lnTo>
                    <a:pt x="713" y="817"/>
                  </a:lnTo>
                  <a:lnTo>
                    <a:pt x="705" y="819"/>
                  </a:lnTo>
                  <a:lnTo>
                    <a:pt x="697" y="821"/>
                  </a:lnTo>
                  <a:lnTo>
                    <a:pt x="697" y="821"/>
                  </a:lnTo>
                  <a:lnTo>
                    <a:pt x="672" y="832"/>
                  </a:lnTo>
                  <a:lnTo>
                    <a:pt x="647" y="844"/>
                  </a:lnTo>
                  <a:lnTo>
                    <a:pt x="601" y="867"/>
                  </a:lnTo>
                  <a:lnTo>
                    <a:pt x="601" y="867"/>
                  </a:lnTo>
                  <a:lnTo>
                    <a:pt x="616" y="877"/>
                  </a:lnTo>
                  <a:lnTo>
                    <a:pt x="632" y="886"/>
                  </a:lnTo>
                  <a:lnTo>
                    <a:pt x="665" y="903"/>
                  </a:lnTo>
                  <a:lnTo>
                    <a:pt x="701" y="919"/>
                  </a:lnTo>
                  <a:lnTo>
                    <a:pt x="718" y="928"/>
                  </a:lnTo>
                  <a:lnTo>
                    <a:pt x="734" y="937"/>
                  </a:lnTo>
                  <a:lnTo>
                    <a:pt x="734" y="937"/>
                  </a:lnTo>
                  <a:lnTo>
                    <a:pt x="757" y="904"/>
                  </a:lnTo>
                  <a:lnTo>
                    <a:pt x="769" y="888"/>
                  </a:lnTo>
                  <a:lnTo>
                    <a:pt x="782" y="872"/>
                  </a:lnTo>
                  <a:lnTo>
                    <a:pt x="796" y="858"/>
                  </a:lnTo>
                  <a:lnTo>
                    <a:pt x="811" y="844"/>
                  </a:lnTo>
                  <a:lnTo>
                    <a:pt x="827" y="832"/>
                  </a:lnTo>
                  <a:lnTo>
                    <a:pt x="844" y="821"/>
                  </a:lnTo>
                  <a:lnTo>
                    <a:pt x="844" y="821"/>
                  </a:lnTo>
                  <a:lnTo>
                    <a:pt x="844" y="816"/>
                  </a:lnTo>
                  <a:lnTo>
                    <a:pt x="844" y="816"/>
                  </a:lnTo>
                  <a:lnTo>
                    <a:pt x="832" y="806"/>
                  </a:lnTo>
                  <a:lnTo>
                    <a:pt x="819" y="798"/>
                  </a:lnTo>
                  <a:lnTo>
                    <a:pt x="806" y="790"/>
                  </a:lnTo>
                  <a:lnTo>
                    <a:pt x="792" y="784"/>
                  </a:lnTo>
                  <a:lnTo>
                    <a:pt x="792" y="784"/>
                  </a:lnTo>
                  <a:close/>
                  <a:moveTo>
                    <a:pt x="629" y="532"/>
                  </a:moveTo>
                  <a:lnTo>
                    <a:pt x="629" y="532"/>
                  </a:lnTo>
                  <a:lnTo>
                    <a:pt x="614" y="543"/>
                  </a:lnTo>
                  <a:lnTo>
                    <a:pt x="597" y="554"/>
                  </a:lnTo>
                  <a:lnTo>
                    <a:pt x="563" y="573"/>
                  </a:lnTo>
                  <a:lnTo>
                    <a:pt x="545" y="584"/>
                  </a:lnTo>
                  <a:lnTo>
                    <a:pt x="528" y="593"/>
                  </a:lnTo>
                  <a:lnTo>
                    <a:pt x="512" y="605"/>
                  </a:lnTo>
                  <a:lnTo>
                    <a:pt x="498" y="617"/>
                  </a:lnTo>
                  <a:lnTo>
                    <a:pt x="498" y="617"/>
                  </a:lnTo>
                  <a:lnTo>
                    <a:pt x="491" y="620"/>
                  </a:lnTo>
                  <a:lnTo>
                    <a:pt x="483" y="623"/>
                  </a:lnTo>
                  <a:lnTo>
                    <a:pt x="480" y="625"/>
                  </a:lnTo>
                  <a:lnTo>
                    <a:pt x="477" y="628"/>
                  </a:lnTo>
                  <a:lnTo>
                    <a:pt x="476" y="630"/>
                  </a:lnTo>
                  <a:lnTo>
                    <a:pt x="477" y="633"/>
                  </a:lnTo>
                  <a:lnTo>
                    <a:pt x="477" y="633"/>
                  </a:lnTo>
                  <a:lnTo>
                    <a:pt x="506" y="625"/>
                  </a:lnTo>
                  <a:lnTo>
                    <a:pt x="521" y="623"/>
                  </a:lnTo>
                  <a:lnTo>
                    <a:pt x="537" y="621"/>
                  </a:lnTo>
                  <a:lnTo>
                    <a:pt x="537" y="621"/>
                  </a:lnTo>
                  <a:lnTo>
                    <a:pt x="542" y="626"/>
                  </a:lnTo>
                  <a:lnTo>
                    <a:pt x="546" y="633"/>
                  </a:lnTo>
                  <a:lnTo>
                    <a:pt x="549" y="639"/>
                  </a:lnTo>
                  <a:lnTo>
                    <a:pt x="550" y="647"/>
                  </a:lnTo>
                  <a:lnTo>
                    <a:pt x="550" y="653"/>
                  </a:lnTo>
                  <a:lnTo>
                    <a:pt x="548" y="661"/>
                  </a:lnTo>
                  <a:lnTo>
                    <a:pt x="544" y="667"/>
                  </a:lnTo>
                  <a:lnTo>
                    <a:pt x="540" y="674"/>
                  </a:lnTo>
                  <a:lnTo>
                    <a:pt x="540" y="674"/>
                  </a:lnTo>
                  <a:lnTo>
                    <a:pt x="551" y="681"/>
                  </a:lnTo>
                  <a:lnTo>
                    <a:pt x="554" y="685"/>
                  </a:lnTo>
                  <a:lnTo>
                    <a:pt x="556" y="690"/>
                  </a:lnTo>
                  <a:lnTo>
                    <a:pt x="556" y="690"/>
                  </a:lnTo>
                  <a:lnTo>
                    <a:pt x="573" y="683"/>
                  </a:lnTo>
                  <a:lnTo>
                    <a:pt x="588" y="677"/>
                  </a:lnTo>
                  <a:lnTo>
                    <a:pt x="596" y="673"/>
                  </a:lnTo>
                  <a:lnTo>
                    <a:pt x="602" y="668"/>
                  </a:lnTo>
                  <a:lnTo>
                    <a:pt x="609" y="663"/>
                  </a:lnTo>
                  <a:lnTo>
                    <a:pt x="613" y="656"/>
                  </a:lnTo>
                  <a:lnTo>
                    <a:pt x="613" y="656"/>
                  </a:lnTo>
                  <a:lnTo>
                    <a:pt x="620" y="655"/>
                  </a:lnTo>
                  <a:lnTo>
                    <a:pt x="628" y="654"/>
                  </a:lnTo>
                  <a:lnTo>
                    <a:pt x="628" y="654"/>
                  </a:lnTo>
                  <a:lnTo>
                    <a:pt x="641" y="645"/>
                  </a:lnTo>
                  <a:lnTo>
                    <a:pt x="655" y="636"/>
                  </a:lnTo>
                  <a:lnTo>
                    <a:pt x="685" y="618"/>
                  </a:lnTo>
                  <a:lnTo>
                    <a:pt x="712" y="601"/>
                  </a:lnTo>
                  <a:lnTo>
                    <a:pt x="726" y="591"/>
                  </a:lnTo>
                  <a:lnTo>
                    <a:pt x="739" y="581"/>
                  </a:lnTo>
                  <a:lnTo>
                    <a:pt x="739" y="581"/>
                  </a:lnTo>
                  <a:lnTo>
                    <a:pt x="684" y="556"/>
                  </a:lnTo>
                  <a:lnTo>
                    <a:pt x="629" y="532"/>
                  </a:lnTo>
                  <a:lnTo>
                    <a:pt x="629" y="532"/>
                  </a:lnTo>
                  <a:close/>
                  <a:moveTo>
                    <a:pt x="669" y="756"/>
                  </a:moveTo>
                  <a:lnTo>
                    <a:pt x="669" y="756"/>
                  </a:lnTo>
                  <a:lnTo>
                    <a:pt x="671" y="751"/>
                  </a:lnTo>
                  <a:lnTo>
                    <a:pt x="674" y="744"/>
                  </a:lnTo>
                  <a:lnTo>
                    <a:pt x="685" y="730"/>
                  </a:lnTo>
                  <a:lnTo>
                    <a:pt x="690" y="723"/>
                  </a:lnTo>
                  <a:lnTo>
                    <a:pt x="694" y="713"/>
                  </a:lnTo>
                  <a:lnTo>
                    <a:pt x="697" y="704"/>
                  </a:lnTo>
                  <a:lnTo>
                    <a:pt x="697" y="699"/>
                  </a:lnTo>
                  <a:lnTo>
                    <a:pt x="697" y="694"/>
                  </a:lnTo>
                  <a:lnTo>
                    <a:pt x="697" y="694"/>
                  </a:lnTo>
                  <a:lnTo>
                    <a:pt x="692" y="691"/>
                  </a:lnTo>
                  <a:lnTo>
                    <a:pt x="687" y="690"/>
                  </a:lnTo>
                  <a:lnTo>
                    <a:pt x="682" y="689"/>
                  </a:lnTo>
                  <a:lnTo>
                    <a:pt x="677" y="690"/>
                  </a:lnTo>
                  <a:lnTo>
                    <a:pt x="667" y="691"/>
                  </a:lnTo>
                  <a:lnTo>
                    <a:pt x="657" y="695"/>
                  </a:lnTo>
                  <a:lnTo>
                    <a:pt x="637" y="704"/>
                  </a:lnTo>
                  <a:lnTo>
                    <a:pt x="627" y="708"/>
                  </a:lnTo>
                  <a:lnTo>
                    <a:pt x="617" y="711"/>
                  </a:lnTo>
                  <a:lnTo>
                    <a:pt x="617" y="711"/>
                  </a:lnTo>
                  <a:lnTo>
                    <a:pt x="611" y="721"/>
                  </a:lnTo>
                  <a:lnTo>
                    <a:pt x="604" y="731"/>
                  </a:lnTo>
                  <a:lnTo>
                    <a:pt x="591" y="753"/>
                  </a:lnTo>
                  <a:lnTo>
                    <a:pt x="584" y="762"/>
                  </a:lnTo>
                  <a:lnTo>
                    <a:pt x="576" y="771"/>
                  </a:lnTo>
                  <a:lnTo>
                    <a:pt x="569" y="779"/>
                  </a:lnTo>
                  <a:lnTo>
                    <a:pt x="560" y="784"/>
                  </a:lnTo>
                  <a:lnTo>
                    <a:pt x="560" y="784"/>
                  </a:lnTo>
                  <a:lnTo>
                    <a:pt x="564" y="773"/>
                  </a:lnTo>
                  <a:lnTo>
                    <a:pt x="569" y="762"/>
                  </a:lnTo>
                  <a:lnTo>
                    <a:pt x="582" y="744"/>
                  </a:lnTo>
                  <a:lnTo>
                    <a:pt x="587" y="735"/>
                  </a:lnTo>
                  <a:lnTo>
                    <a:pt x="592" y="725"/>
                  </a:lnTo>
                  <a:lnTo>
                    <a:pt x="598" y="714"/>
                  </a:lnTo>
                  <a:lnTo>
                    <a:pt x="601" y="702"/>
                  </a:lnTo>
                  <a:lnTo>
                    <a:pt x="601" y="702"/>
                  </a:lnTo>
                  <a:lnTo>
                    <a:pt x="607" y="697"/>
                  </a:lnTo>
                  <a:lnTo>
                    <a:pt x="613" y="691"/>
                  </a:lnTo>
                  <a:lnTo>
                    <a:pt x="615" y="688"/>
                  </a:lnTo>
                  <a:lnTo>
                    <a:pt x="617" y="683"/>
                  </a:lnTo>
                  <a:lnTo>
                    <a:pt x="617" y="680"/>
                  </a:lnTo>
                  <a:lnTo>
                    <a:pt x="617" y="676"/>
                  </a:lnTo>
                  <a:lnTo>
                    <a:pt x="617" y="676"/>
                  </a:lnTo>
                  <a:lnTo>
                    <a:pt x="600" y="686"/>
                  </a:lnTo>
                  <a:lnTo>
                    <a:pt x="583" y="698"/>
                  </a:lnTo>
                  <a:lnTo>
                    <a:pt x="568" y="709"/>
                  </a:lnTo>
                  <a:lnTo>
                    <a:pt x="556" y="716"/>
                  </a:lnTo>
                  <a:lnTo>
                    <a:pt x="556" y="716"/>
                  </a:lnTo>
                  <a:lnTo>
                    <a:pt x="544" y="740"/>
                  </a:lnTo>
                  <a:lnTo>
                    <a:pt x="533" y="762"/>
                  </a:lnTo>
                  <a:lnTo>
                    <a:pt x="520" y="785"/>
                  </a:lnTo>
                  <a:lnTo>
                    <a:pt x="509" y="810"/>
                  </a:lnTo>
                  <a:lnTo>
                    <a:pt x="509" y="810"/>
                  </a:lnTo>
                  <a:lnTo>
                    <a:pt x="512" y="810"/>
                  </a:lnTo>
                  <a:lnTo>
                    <a:pt x="515" y="811"/>
                  </a:lnTo>
                  <a:lnTo>
                    <a:pt x="520" y="812"/>
                  </a:lnTo>
                  <a:lnTo>
                    <a:pt x="523" y="813"/>
                  </a:lnTo>
                  <a:lnTo>
                    <a:pt x="523" y="813"/>
                  </a:lnTo>
                  <a:lnTo>
                    <a:pt x="528" y="829"/>
                  </a:lnTo>
                  <a:lnTo>
                    <a:pt x="531" y="835"/>
                  </a:lnTo>
                  <a:lnTo>
                    <a:pt x="534" y="838"/>
                  </a:lnTo>
                  <a:lnTo>
                    <a:pt x="537" y="841"/>
                  </a:lnTo>
                  <a:lnTo>
                    <a:pt x="537" y="841"/>
                  </a:lnTo>
                  <a:lnTo>
                    <a:pt x="556" y="837"/>
                  </a:lnTo>
                  <a:lnTo>
                    <a:pt x="556" y="837"/>
                  </a:lnTo>
                  <a:lnTo>
                    <a:pt x="563" y="842"/>
                  </a:lnTo>
                  <a:lnTo>
                    <a:pt x="567" y="847"/>
                  </a:lnTo>
                  <a:lnTo>
                    <a:pt x="568" y="850"/>
                  </a:lnTo>
                  <a:lnTo>
                    <a:pt x="569" y="855"/>
                  </a:lnTo>
                  <a:lnTo>
                    <a:pt x="569" y="859"/>
                  </a:lnTo>
                  <a:lnTo>
                    <a:pt x="569" y="864"/>
                  </a:lnTo>
                  <a:lnTo>
                    <a:pt x="569" y="864"/>
                  </a:lnTo>
                  <a:lnTo>
                    <a:pt x="604" y="848"/>
                  </a:lnTo>
                  <a:lnTo>
                    <a:pt x="641" y="831"/>
                  </a:lnTo>
                  <a:lnTo>
                    <a:pt x="675" y="815"/>
                  </a:lnTo>
                  <a:lnTo>
                    <a:pt x="711" y="799"/>
                  </a:lnTo>
                  <a:lnTo>
                    <a:pt x="711" y="799"/>
                  </a:lnTo>
                  <a:lnTo>
                    <a:pt x="716" y="792"/>
                  </a:lnTo>
                  <a:lnTo>
                    <a:pt x="718" y="786"/>
                  </a:lnTo>
                  <a:lnTo>
                    <a:pt x="719" y="780"/>
                  </a:lnTo>
                  <a:lnTo>
                    <a:pt x="717" y="773"/>
                  </a:lnTo>
                  <a:lnTo>
                    <a:pt x="713" y="769"/>
                  </a:lnTo>
                  <a:lnTo>
                    <a:pt x="708" y="765"/>
                  </a:lnTo>
                  <a:lnTo>
                    <a:pt x="701" y="762"/>
                  </a:lnTo>
                  <a:lnTo>
                    <a:pt x="692" y="762"/>
                  </a:lnTo>
                  <a:lnTo>
                    <a:pt x="692" y="762"/>
                  </a:lnTo>
                  <a:lnTo>
                    <a:pt x="687" y="767"/>
                  </a:lnTo>
                  <a:lnTo>
                    <a:pt x="681" y="770"/>
                  </a:lnTo>
                  <a:lnTo>
                    <a:pt x="681" y="770"/>
                  </a:lnTo>
                  <a:lnTo>
                    <a:pt x="673" y="772"/>
                  </a:lnTo>
                  <a:lnTo>
                    <a:pt x="664" y="775"/>
                  </a:lnTo>
                  <a:lnTo>
                    <a:pt x="649" y="784"/>
                  </a:lnTo>
                  <a:lnTo>
                    <a:pt x="634" y="792"/>
                  </a:lnTo>
                  <a:lnTo>
                    <a:pt x="621" y="802"/>
                  </a:lnTo>
                  <a:lnTo>
                    <a:pt x="609" y="812"/>
                  </a:lnTo>
                  <a:lnTo>
                    <a:pt x="595" y="821"/>
                  </a:lnTo>
                  <a:lnTo>
                    <a:pt x="582" y="830"/>
                  </a:lnTo>
                  <a:lnTo>
                    <a:pt x="567" y="835"/>
                  </a:lnTo>
                  <a:lnTo>
                    <a:pt x="567" y="835"/>
                  </a:lnTo>
                  <a:lnTo>
                    <a:pt x="578" y="823"/>
                  </a:lnTo>
                  <a:lnTo>
                    <a:pt x="589" y="812"/>
                  </a:lnTo>
                  <a:lnTo>
                    <a:pt x="601" y="802"/>
                  </a:lnTo>
                  <a:lnTo>
                    <a:pt x="614" y="792"/>
                  </a:lnTo>
                  <a:lnTo>
                    <a:pt x="642" y="774"/>
                  </a:lnTo>
                  <a:lnTo>
                    <a:pt x="669" y="756"/>
                  </a:lnTo>
                  <a:lnTo>
                    <a:pt x="669" y="756"/>
                  </a:lnTo>
                  <a:close/>
                  <a:moveTo>
                    <a:pt x="715" y="948"/>
                  </a:moveTo>
                  <a:lnTo>
                    <a:pt x="715" y="948"/>
                  </a:lnTo>
                  <a:lnTo>
                    <a:pt x="697" y="935"/>
                  </a:lnTo>
                  <a:lnTo>
                    <a:pt x="678" y="924"/>
                  </a:lnTo>
                  <a:lnTo>
                    <a:pt x="659" y="913"/>
                  </a:lnTo>
                  <a:lnTo>
                    <a:pt x="639" y="904"/>
                  </a:lnTo>
                  <a:lnTo>
                    <a:pt x="639" y="904"/>
                  </a:lnTo>
                  <a:lnTo>
                    <a:pt x="627" y="897"/>
                  </a:lnTo>
                  <a:lnTo>
                    <a:pt x="616" y="890"/>
                  </a:lnTo>
                  <a:lnTo>
                    <a:pt x="605" y="883"/>
                  </a:lnTo>
                  <a:lnTo>
                    <a:pt x="596" y="878"/>
                  </a:lnTo>
                  <a:lnTo>
                    <a:pt x="596" y="878"/>
                  </a:lnTo>
                  <a:lnTo>
                    <a:pt x="589" y="877"/>
                  </a:lnTo>
                  <a:lnTo>
                    <a:pt x="584" y="876"/>
                  </a:lnTo>
                  <a:lnTo>
                    <a:pt x="580" y="876"/>
                  </a:lnTo>
                  <a:lnTo>
                    <a:pt x="575" y="878"/>
                  </a:lnTo>
                  <a:lnTo>
                    <a:pt x="567" y="882"/>
                  </a:lnTo>
                  <a:lnTo>
                    <a:pt x="556" y="888"/>
                  </a:lnTo>
                  <a:lnTo>
                    <a:pt x="556" y="888"/>
                  </a:lnTo>
                  <a:lnTo>
                    <a:pt x="527" y="900"/>
                  </a:lnTo>
                  <a:lnTo>
                    <a:pt x="512" y="906"/>
                  </a:lnTo>
                  <a:lnTo>
                    <a:pt x="496" y="910"/>
                  </a:lnTo>
                  <a:lnTo>
                    <a:pt x="489" y="911"/>
                  </a:lnTo>
                  <a:lnTo>
                    <a:pt x="481" y="912"/>
                  </a:lnTo>
                  <a:lnTo>
                    <a:pt x="474" y="913"/>
                  </a:lnTo>
                  <a:lnTo>
                    <a:pt x="467" y="912"/>
                  </a:lnTo>
                  <a:lnTo>
                    <a:pt x="461" y="910"/>
                  </a:lnTo>
                  <a:lnTo>
                    <a:pt x="455" y="908"/>
                  </a:lnTo>
                  <a:lnTo>
                    <a:pt x="450" y="904"/>
                  </a:lnTo>
                  <a:lnTo>
                    <a:pt x="446" y="898"/>
                  </a:lnTo>
                  <a:lnTo>
                    <a:pt x="446" y="898"/>
                  </a:lnTo>
                  <a:lnTo>
                    <a:pt x="449" y="893"/>
                  </a:lnTo>
                  <a:lnTo>
                    <a:pt x="451" y="888"/>
                  </a:lnTo>
                  <a:lnTo>
                    <a:pt x="451" y="881"/>
                  </a:lnTo>
                  <a:lnTo>
                    <a:pt x="450" y="875"/>
                  </a:lnTo>
                  <a:lnTo>
                    <a:pt x="450" y="875"/>
                  </a:lnTo>
                  <a:lnTo>
                    <a:pt x="461" y="862"/>
                  </a:lnTo>
                  <a:lnTo>
                    <a:pt x="470" y="848"/>
                  </a:lnTo>
                  <a:lnTo>
                    <a:pt x="479" y="833"/>
                  </a:lnTo>
                  <a:lnTo>
                    <a:pt x="488" y="818"/>
                  </a:lnTo>
                  <a:lnTo>
                    <a:pt x="488" y="818"/>
                  </a:lnTo>
                  <a:lnTo>
                    <a:pt x="479" y="815"/>
                  </a:lnTo>
                  <a:lnTo>
                    <a:pt x="472" y="811"/>
                  </a:lnTo>
                  <a:lnTo>
                    <a:pt x="459" y="801"/>
                  </a:lnTo>
                  <a:lnTo>
                    <a:pt x="452" y="796"/>
                  </a:lnTo>
                  <a:lnTo>
                    <a:pt x="446" y="792"/>
                  </a:lnTo>
                  <a:lnTo>
                    <a:pt x="438" y="789"/>
                  </a:lnTo>
                  <a:lnTo>
                    <a:pt x="430" y="788"/>
                  </a:lnTo>
                  <a:lnTo>
                    <a:pt x="430" y="788"/>
                  </a:lnTo>
                  <a:lnTo>
                    <a:pt x="427" y="788"/>
                  </a:lnTo>
                  <a:lnTo>
                    <a:pt x="422" y="789"/>
                  </a:lnTo>
                  <a:lnTo>
                    <a:pt x="415" y="792"/>
                  </a:lnTo>
                  <a:lnTo>
                    <a:pt x="405" y="797"/>
                  </a:lnTo>
                  <a:lnTo>
                    <a:pt x="397" y="800"/>
                  </a:lnTo>
                  <a:lnTo>
                    <a:pt x="397" y="800"/>
                  </a:lnTo>
                  <a:lnTo>
                    <a:pt x="382" y="803"/>
                  </a:lnTo>
                  <a:lnTo>
                    <a:pt x="367" y="807"/>
                  </a:lnTo>
                  <a:lnTo>
                    <a:pt x="367" y="807"/>
                  </a:lnTo>
                  <a:lnTo>
                    <a:pt x="351" y="812"/>
                  </a:lnTo>
                  <a:lnTo>
                    <a:pt x="344" y="814"/>
                  </a:lnTo>
                  <a:lnTo>
                    <a:pt x="338" y="814"/>
                  </a:lnTo>
                  <a:lnTo>
                    <a:pt x="331" y="814"/>
                  </a:lnTo>
                  <a:lnTo>
                    <a:pt x="326" y="812"/>
                  </a:lnTo>
                  <a:lnTo>
                    <a:pt x="321" y="808"/>
                  </a:lnTo>
                  <a:lnTo>
                    <a:pt x="315" y="802"/>
                  </a:lnTo>
                  <a:lnTo>
                    <a:pt x="315" y="802"/>
                  </a:lnTo>
                  <a:lnTo>
                    <a:pt x="317" y="792"/>
                  </a:lnTo>
                  <a:lnTo>
                    <a:pt x="322" y="785"/>
                  </a:lnTo>
                  <a:lnTo>
                    <a:pt x="326" y="777"/>
                  </a:lnTo>
                  <a:lnTo>
                    <a:pt x="331" y="770"/>
                  </a:lnTo>
                  <a:lnTo>
                    <a:pt x="343" y="757"/>
                  </a:lnTo>
                  <a:lnTo>
                    <a:pt x="356" y="745"/>
                  </a:lnTo>
                  <a:lnTo>
                    <a:pt x="356" y="745"/>
                  </a:lnTo>
                  <a:lnTo>
                    <a:pt x="342" y="735"/>
                  </a:lnTo>
                  <a:lnTo>
                    <a:pt x="329" y="724"/>
                  </a:lnTo>
                  <a:lnTo>
                    <a:pt x="322" y="719"/>
                  </a:lnTo>
                  <a:lnTo>
                    <a:pt x="314" y="714"/>
                  </a:lnTo>
                  <a:lnTo>
                    <a:pt x="306" y="711"/>
                  </a:lnTo>
                  <a:lnTo>
                    <a:pt x="297" y="708"/>
                  </a:lnTo>
                  <a:lnTo>
                    <a:pt x="297" y="708"/>
                  </a:lnTo>
                  <a:lnTo>
                    <a:pt x="291" y="712"/>
                  </a:lnTo>
                  <a:lnTo>
                    <a:pt x="284" y="715"/>
                  </a:lnTo>
                  <a:lnTo>
                    <a:pt x="278" y="717"/>
                  </a:lnTo>
                  <a:lnTo>
                    <a:pt x="269" y="720"/>
                  </a:lnTo>
                  <a:lnTo>
                    <a:pt x="253" y="724"/>
                  </a:lnTo>
                  <a:lnTo>
                    <a:pt x="235" y="727"/>
                  </a:lnTo>
                  <a:lnTo>
                    <a:pt x="235" y="727"/>
                  </a:lnTo>
                  <a:lnTo>
                    <a:pt x="230" y="720"/>
                  </a:lnTo>
                  <a:lnTo>
                    <a:pt x="227" y="713"/>
                  </a:lnTo>
                  <a:lnTo>
                    <a:pt x="228" y="707"/>
                  </a:lnTo>
                  <a:lnTo>
                    <a:pt x="231" y="700"/>
                  </a:lnTo>
                  <a:lnTo>
                    <a:pt x="234" y="695"/>
                  </a:lnTo>
                  <a:lnTo>
                    <a:pt x="239" y="689"/>
                  </a:lnTo>
                  <a:lnTo>
                    <a:pt x="249" y="678"/>
                  </a:lnTo>
                  <a:lnTo>
                    <a:pt x="249" y="678"/>
                  </a:lnTo>
                  <a:lnTo>
                    <a:pt x="237" y="674"/>
                  </a:lnTo>
                  <a:lnTo>
                    <a:pt x="227" y="667"/>
                  </a:lnTo>
                  <a:lnTo>
                    <a:pt x="206" y="651"/>
                  </a:lnTo>
                  <a:lnTo>
                    <a:pt x="196" y="645"/>
                  </a:lnTo>
                  <a:lnTo>
                    <a:pt x="186" y="638"/>
                  </a:lnTo>
                  <a:lnTo>
                    <a:pt x="180" y="636"/>
                  </a:lnTo>
                  <a:lnTo>
                    <a:pt x="174" y="634"/>
                  </a:lnTo>
                  <a:lnTo>
                    <a:pt x="169" y="633"/>
                  </a:lnTo>
                  <a:lnTo>
                    <a:pt x="162" y="633"/>
                  </a:lnTo>
                  <a:lnTo>
                    <a:pt x="162" y="633"/>
                  </a:lnTo>
                  <a:lnTo>
                    <a:pt x="158" y="634"/>
                  </a:lnTo>
                  <a:lnTo>
                    <a:pt x="154" y="636"/>
                  </a:lnTo>
                  <a:lnTo>
                    <a:pt x="150" y="638"/>
                  </a:lnTo>
                  <a:lnTo>
                    <a:pt x="146" y="640"/>
                  </a:lnTo>
                  <a:lnTo>
                    <a:pt x="146" y="640"/>
                  </a:lnTo>
                  <a:lnTo>
                    <a:pt x="136" y="643"/>
                  </a:lnTo>
                  <a:lnTo>
                    <a:pt x="127" y="644"/>
                  </a:lnTo>
                  <a:lnTo>
                    <a:pt x="116" y="645"/>
                  </a:lnTo>
                  <a:lnTo>
                    <a:pt x="105" y="647"/>
                  </a:lnTo>
                  <a:lnTo>
                    <a:pt x="105" y="647"/>
                  </a:lnTo>
                  <a:lnTo>
                    <a:pt x="102" y="645"/>
                  </a:lnTo>
                  <a:lnTo>
                    <a:pt x="100" y="643"/>
                  </a:lnTo>
                  <a:lnTo>
                    <a:pt x="98" y="639"/>
                  </a:lnTo>
                  <a:lnTo>
                    <a:pt x="98" y="636"/>
                  </a:lnTo>
                  <a:lnTo>
                    <a:pt x="98" y="631"/>
                  </a:lnTo>
                  <a:lnTo>
                    <a:pt x="100" y="624"/>
                  </a:lnTo>
                  <a:lnTo>
                    <a:pt x="104" y="618"/>
                  </a:lnTo>
                  <a:lnTo>
                    <a:pt x="110" y="613"/>
                  </a:lnTo>
                  <a:lnTo>
                    <a:pt x="119" y="605"/>
                  </a:lnTo>
                  <a:lnTo>
                    <a:pt x="119" y="605"/>
                  </a:lnTo>
                  <a:lnTo>
                    <a:pt x="113" y="600"/>
                  </a:lnTo>
                  <a:lnTo>
                    <a:pt x="106" y="595"/>
                  </a:lnTo>
                  <a:lnTo>
                    <a:pt x="99" y="593"/>
                  </a:lnTo>
                  <a:lnTo>
                    <a:pt x="92" y="593"/>
                  </a:lnTo>
                  <a:lnTo>
                    <a:pt x="86" y="593"/>
                  </a:lnTo>
                  <a:lnTo>
                    <a:pt x="80" y="595"/>
                  </a:lnTo>
                  <a:lnTo>
                    <a:pt x="73" y="598"/>
                  </a:lnTo>
                  <a:lnTo>
                    <a:pt x="67" y="601"/>
                  </a:lnTo>
                  <a:lnTo>
                    <a:pt x="55" y="609"/>
                  </a:lnTo>
                  <a:lnTo>
                    <a:pt x="43" y="619"/>
                  </a:lnTo>
                  <a:lnTo>
                    <a:pt x="23" y="640"/>
                  </a:lnTo>
                  <a:lnTo>
                    <a:pt x="23" y="640"/>
                  </a:lnTo>
                  <a:lnTo>
                    <a:pt x="94" y="690"/>
                  </a:lnTo>
                  <a:lnTo>
                    <a:pt x="164" y="739"/>
                  </a:lnTo>
                  <a:lnTo>
                    <a:pt x="310" y="835"/>
                  </a:lnTo>
                  <a:lnTo>
                    <a:pt x="382" y="883"/>
                  </a:lnTo>
                  <a:lnTo>
                    <a:pt x="452" y="932"/>
                  </a:lnTo>
                  <a:lnTo>
                    <a:pt x="488" y="957"/>
                  </a:lnTo>
                  <a:lnTo>
                    <a:pt x="521" y="983"/>
                  </a:lnTo>
                  <a:lnTo>
                    <a:pt x="554" y="1009"/>
                  </a:lnTo>
                  <a:lnTo>
                    <a:pt x="587" y="1034"/>
                  </a:lnTo>
                  <a:lnTo>
                    <a:pt x="587" y="1034"/>
                  </a:lnTo>
                  <a:lnTo>
                    <a:pt x="590" y="1035"/>
                  </a:lnTo>
                  <a:lnTo>
                    <a:pt x="594" y="1035"/>
                  </a:lnTo>
                  <a:lnTo>
                    <a:pt x="601" y="1033"/>
                  </a:lnTo>
                  <a:lnTo>
                    <a:pt x="606" y="1030"/>
                  </a:lnTo>
                  <a:lnTo>
                    <a:pt x="613" y="1026"/>
                  </a:lnTo>
                  <a:lnTo>
                    <a:pt x="626" y="1015"/>
                  </a:lnTo>
                  <a:lnTo>
                    <a:pt x="632" y="1010"/>
                  </a:lnTo>
                  <a:lnTo>
                    <a:pt x="640" y="1007"/>
                  </a:lnTo>
                  <a:lnTo>
                    <a:pt x="640" y="1007"/>
                  </a:lnTo>
                  <a:lnTo>
                    <a:pt x="664" y="997"/>
                  </a:lnTo>
                  <a:lnTo>
                    <a:pt x="685" y="986"/>
                  </a:lnTo>
                  <a:lnTo>
                    <a:pt x="703" y="976"/>
                  </a:lnTo>
                  <a:lnTo>
                    <a:pt x="710" y="969"/>
                  </a:lnTo>
                  <a:lnTo>
                    <a:pt x="717" y="964"/>
                  </a:lnTo>
                  <a:lnTo>
                    <a:pt x="717" y="964"/>
                  </a:lnTo>
                  <a:lnTo>
                    <a:pt x="715" y="961"/>
                  </a:lnTo>
                  <a:lnTo>
                    <a:pt x="713" y="956"/>
                  </a:lnTo>
                  <a:lnTo>
                    <a:pt x="713" y="952"/>
                  </a:lnTo>
                  <a:lnTo>
                    <a:pt x="715" y="948"/>
                  </a:lnTo>
                  <a:lnTo>
                    <a:pt x="715" y="948"/>
                  </a:lnTo>
                  <a:close/>
                  <a:moveTo>
                    <a:pt x="510" y="477"/>
                  </a:moveTo>
                  <a:lnTo>
                    <a:pt x="510" y="477"/>
                  </a:lnTo>
                  <a:lnTo>
                    <a:pt x="495" y="488"/>
                  </a:lnTo>
                  <a:lnTo>
                    <a:pt x="480" y="499"/>
                  </a:lnTo>
                  <a:lnTo>
                    <a:pt x="449" y="520"/>
                  </a:lnTo>
                  <a:lnTo>
                    <a:pt x="417" y="542"/>
                  </a:lnTo>
                  <a:lnTo>
                    <a:pt x="402" y="554"/>
                  </a:lnTo>
                  <a:lnTo>
                    <a:pt x="388" y="565"/>
                  </a:lnTo>
                  <a:lnTo>
                    <a:pt x="388" y="565"/>
                  </a:lnTo>
                  <a:lnTo>
                    <a:pt x="394" y="564"/>
                  </a:lnTo>
                  <a:lnTo>
                    <a:pt x="398" y="564"/>
                  </a:lnTo>
                  <a:lnTo>
                    <a:pt x="402" y="563"/>
                  </a:lnTo>
                  <a:lnTo>
                    <a:pt x="402" y="563"/>
                  </a:lnTo>
                  <a:lnTo>
                    <a:pt x="407" y="572"/>
                  </a:lnTo>
                  <a:lnTo>
                    <a:pt x="412" y="581"/>
                  </a:lnTo>
                  <a:lnTo>
                    <a:pt x="413" y="587"/>
                  </a:lnTo>
                  <a:lnTo>
                    <a:pt x="414" y="592"/>
                  </a:lnTo>
                  <a:lnTo>
                    <a:pt x="414" y="598"/>
                  </a:lnTo>
                  <a:lnTo>
                    <a:pt x="413" y="603"/>
                  </a:lnTo>
                  <a:lnTo>
                    <a:pt x="413" y="603"/>
                  </a:lnTo>
                  <a:lnTo>
                    <a:pt x="420" y="602"/>
                  </a:lnTo>
                  <a:lnTo>
                    <a:pt x="427" y="603"/>
                  </a:lnTo>
                  <a:lnTo>
                    <a:pt x="433" y="604"/>
                  </a:lnTo>
                  <a:lnTo>
                    <a:pt x="439" y="606"/>
                  </a:lnTo>
                  <a:lnTo>
                    <a:pt x="445" y="610"/>
                  </a:lnTo>
                  <a:lnTo>
                    <a:pt x="448" y="616"/>
                  </a:lnTo>
                  <a:lnTo>
                    <a:pt x="451" y="622"/>
                  </a:lnTo>
                  <a:lnTo>
                    <a:pt x="451" y="630"/>
                  </a:lnTo>
                  <a:lnTo>
                    <a:pt x="451" y="630"/>
                  </a:lnTo>
                  <a:lnTo>
                    <a:pt x="455" y="625"/>
                  </a:lnTo>
                  <a:lnTo>
                    <a:pt x="459" y="621"/>
                  </a:lnTo>
                  <a:lnTo>
                    <a:pt x="459" y="621"/>
                  </a:lnTo>
                  <a:lnTo>
                    <a:pt x="537" y="575"/>
                  </a:lnTo>
                  <a:lnTo>
                    <a:pt x="576" y="550"/>
                  </a:lnTo>
                  <a:lnTo>
                    <a:pt x="615" y="525"/>
                  </a:lnTo>
                  <a:lnTo>
                    <a:pt x="615" y="525"/>
                  </a:lnTo>
                  <a:lnTo>
                    <a:pt x="561" y="500"/>
                  </a:lnTo>
                  <a:lnTo>
                    <a:pt x="510" y="477"/>
                  </a:lnTo>
                  <a:lnTo>
                    <a:pt x="510" y="477"/>
                  </a:lnTo>
                  <a:close/>
                  <a:moveTo>
                    <a:pt x="556" y="867"/>
                  </a:moveTo>
                  <a:lnTo>
                    <a:pt x="556" y="867"/>
                  </a:lnTo>
                  <a:lnTo>
                    <a:pt x="555" y="867"/>
                  </a:lnTo>
                  <a:lnTo>
                    <a:pt x="554" y="865"/>
                  </a:lnTo>
                  <a:lnTo>
                    <a:pt x="553" y="861"/>
                  </a:lnTo>
                  <a:lnTo>
                    <a:pt x="553" y="857"/>
                  </a:lnTo>
                  <a:lnTo>
                    <a:pt x="552" y="855"/>
                  </a:lnTo>
                  <a:lnTo>
                    <a:pt x="550" y="853"/>
                  </a:lnTo>
                  <a:lnTo>
                    <a:pt x="550" y="853"/>
                  </a:lnTo>
                  <a:lnTo>
                    <a:pt x="542" y="855"/>
                  </a:lnTo>
                  <a:lnTo>
                    <a:pt x="536" y="853"/>
                  </a:lnTo>
                  <a:lnTo>
                    <a:pt x="529" y="852"/>
                  </a:lnTo>
                  <a:lnTo>
                    <a:pt x="523" y="849"/>
                  </a:lnTo>
                  <a:lnTo>
                    <a:pt x="519" y="845"/>
                  </a:lnTo>
                  <a:lnTo>
                    <a:pt x="514" y="840"/>
                  </a:lnTo>
                  <a:lnTo>
                    <a:pt x="511" y="834"/>
                  </a:lnTo>
                  <a:lnTo>
                    <a:pt x="510" y="827"/>
                  </a:lnTo>
                  <a:lnTo>
                    <a:pt x="510" y="827"/>
                  </a:lnTo>
                  <a:lnTo>
                    <a:pt x="505" y="829"/>
                  </a:lnTo>
                  <a:lnTo>
                    <a:pt x="500" y="831"/>
                  </a:lnTo>
                  <a:lnTo>
                    <a:pt x="496" y="834"/>
                  </a:lnTo>
                  <a:lnTo>
                    <a:pt x="493" y="838"/>
                  </a:lnTo>
                  <a:lnTo>
                    <a:pt x="488" y="847"/>
                  </a:lnTo>
                  <a:lnTo>
                    <a:pt x="482" y="856"/>
                  </a:lnTo>
                  <a:lnTo>
                    <a:pt x="482" y="856"/>
                  </a:lnTo>
                  <a:lnTo>
                    <a:pt x="476" y="864"/>
                  </a:lnTo>
                  <a:lnTo>
                    <a:pt x="472" y="874"/>
                  </a:lnTo>
                  <a:lnTo>
                    <a:pt x="467" y="883"/>
                  </a:lnTo>
                  <a:lnTo>
                    <a:pt x="464" y="894"/>
                  </a:lnTo>
                  <a:lnTo>
                    <a:pt x="464" y="894"/>
                  </a:lnTo>
                  <a:lnTo>
                    <a:pt x="475" y="895"/>
                  </a:lnTo>
                  <a:lnTo>
                    <a:pt x="487" y="894"/>
                  </a:lnTo>
                  <a:lnTo>
                    <a:pt x="498" y="892"/>
                  </a:lnTo>
                  <a:lnTo>
                    <a:pt x="511" y="889"/>
                  </a:lnTo>
                  <a:lnTo>
                    <a:pt x="524" y="885"/>
                  </a:lnTo>
                  <a:lnTo>
                    <a:pt x="536" y="879"/>
                  </a:lnTo>
                  <a:lnTo>
                    <a:pt x="546" y="874"/>
                  </a:lnTo>
                  <a:lnTo>
                    <a:pt x="556" y="867"/>
                  </a:lnTo>
                  <a:lnTo>
                    <a:pt x="556" y="867"/>
                  </a:lnTo>
                  <a:close/>
                  <a:moveTo>
                    <a:pt x="404" y="729"/>
                  </a:moveTo>
                  <a:lnTo>
                    <a:pt x="404" y="729"/>
                  </a:lnTo>
                  <a:lnTo>
                    <a:pt x="405" y="735"/>
                  </a:lnTo>
                  <a:lnTo>
                    <a:pt x="406" y="740"/>
                  </a:lnTo>
                  <a:lnTo>
                    <a:pt x="405" y="752"/>
                  </a:lnTo>
                  <a:lnTo>
                    <a:pt x="405" y="752"/>
                  </a:lnTo>
                  <a:lnTo>
                    <a:pt x="409" y="753"/>
                  </a:lnTo>
                  <a:lnTo>
                    <a:pt x="413" y="752"/>
                  </a:lnTo>
                  <a:lnTo>
                    <a:pt x="420" y="747"/>
                  </a:lnTo>
                  <a:lnTo>
                    <a:pt x="423" y="745"/>
                  </a:lnTo>
                  <a:lnTo>
                    <a:pt x="428" y="743"/>
                  </a:lnTo>
                  <a:lnTo>
                    <a:pt x="433" y="743"/>
                  </a:lnTo>
                  <a:lnTo>
                    <a:pt x="439" y="743"/>
                  </a:lnTo>
                  <a:lnTo>
                    <a:pt x="439" y="743"/>
                  </a:lnTo>
                  <a:lnTo>
                    <a:pt x="443" y="749"/>
                  </a:lnTo>
                  <a:lnTo>
                    <a:pt x="445" y="754"/>
                  </a:lnTo>
                  <a:lnTo>
                    <a:pt x="446" y="759"/>
                  </a:lnTo>
                  <a:lnTo>
                    <a:pt x="446" y="765"/>
                  </a:lnTo>
                  <a:lnTo>
                    <a:pt x="446" y="765"/>
                  </a:lnTo>
                  <a:lnTo>
                    <a:pt x="448" y="765"/>
                  </a:lnTo>
                  <a:lnTo>
                    <a:pt x="450" y="766"/>
                  </a:lnTo>
                  <a:lnTo>
                    <a:pt x="451" y="768"/>
                  </a:lnTo>
                  <a:lnTo>
                    <a:pt x="451" y="768"/>
                  </a:lnTo>
                  <a:lnTo>
                    <a:pt x="472" y="762"/>
                  </a:lnTo>
                  <a:lnTo>
                    <a:pt x="492" y="757"/>
                  </a:lnTo>
                  <a:lnTo>
                    <a:pt x="511" y="752"/>
                  </a:lnTo>
                  <a:lnTo>
                    <a:pt x="520" y="747"/>
                  </a:lnTo>
                  <a:lnTo>
                    <a:pt x="528" y="743"/>
                  </a:lnTo>
                  <a:lnTo>
                    <a:pt x="528" y="743"/>
                  </a:lnTo>
                  <a:lnTo>
                    <a:pt x="536" y="726"/>
                  </a:lnTo>
                  <a:lnTo>
                    <a:pt x="539" y="717"/>
                  </a:lnTo>
                  <a:lnTo>
                    <a:pt x="544" y="710"/>
                  </a:lnTo>
                  <a:lnTo>
                    <a:pt x="544" y="710"/>
                  </a:lnTo>
                  <a:lnTo>
                    <a:pt x="542" y="706"/>
                  </a:lnTo>
                  <a:lnTo>
                    <a:pt x="540" y="702"/>
                  </a:lnTo>
                  <a:lnTo>
                    <a:pt x="539" y="699"/>
                  </a:lnTo>
                  <a:lnTo>
                    <a:pt x="540" y="694"/>
                  </a:lnTo>
                  <a:lnTo>
                    <a:pt x="540" y="694"/>
                  </a:lnTo>
                  <a:lnTo>
                    <a:pt x="535" y="692"/>
                  </a:lnTo>
                  <a:lnTo>
                    <a:pt x="528" y="691"/>
                  </a:lnTo>
                  <a:lnTo>
                    <a:pt x="523" y="691"/>
                  </a:lnTo>
                  <a:lnTo>
                    <a:pt x="518" y="692"/>
                  </a:lnTo>
                  <a:lnTo>
                    <a:pt x="513" y="695"/>
                  </a:lnTo>
                  <a:lnTo>
                    <a:pt x="508" y="698"/>
                  </a:lnTo>
                  <a:lnTo>
                    <a:pt x="498" y="706"/>
                  </a:lnTo>
                  <a:lnTo>
                    <a:pt x="490" y="713"/>
                  </a:lnTo>
                  <a:lnTo>
                    <a:pt x="480" y="721"/>
                  </a:lnTo>
                  <a:lnTo>
                    <a:pt x="475" y="724"/>
                  </a:lnTo>
                  <a:lnTo>
                    <a:pt x="469" y="726"/>
                  </a:lnTo>
                  <a:lnTo>
                    <a:pt x="464" y="727"/>
                  </a:lnTo>
                  <a:lnTo>
                    <a:pt x="459" y="727"/>
                  </a:lnTo>
                  <a:lnTo>
                    <a:pt x="459" y="727"/>
                  </a:lnTo>
                  <a:lnTo>
                    <a:pt x="461" y="724"/>
                  </a:lnTo>
                  <a:lnTo>
                    <a:pt x="464" y="720"/>
                  </a:lnTo>
                  <a:lnTo>
                    <a:pt x="473" y="713"/>
                  </a:lnTo>
                  <a:lnTo>
                    <a:pt x="481" y="707"/>
                  </a:lnTo>
                  <a:lnTo>
                    <a:pt x="491" y="699"/>
                  </a:lnTo>
                  <a:lnTo>
                    <a:pt x="491" y="699"/>
                  </a:lnTo>
                  <a:lnTo>
                    <a:pt x="499" y="691"/>
                  </a:lnTo>
                  <a:lnTo>
                    <a:pt x="508" y="682"/>
                  </a:lnTo>
                  <a:lnTo>
                    <a:pt x="521" y="667"/>
                  </a:lnTo>
                  <a:lnTo>
                    <a:pt x="521" y="667"/>
                  </a:lnTo>
                  <a:lnTo>
                    <a:pt x="528" y="660"/>
                  </a:lnTo>
                  <a:lnTo>
                    <a:pt x="531" y="656"/>
                  </a:lnTo>
                  <a:lnTo>
                    <a:pt x="535" y="653"/>
                  </a:lnTo>
                  <a:lnTo>
                    <a:pt x="536" y="649"/>
                  </a:lnTo>
                  <a:lnTo>
                    <a:pt x="537" y="645"/>
                  </a:lnTo>
                  <a:lnTo>
                    <a:pt x="535" y="640"/>
                  </a:lnTo>
                  <a:lnTo>
                    <a:pt x="531" y="635"/>
                  </a:lnTo>
                  <a:lnTo>
                    <a:pt x="531" y="635"/>
                  </a:lnTo>
                  <a:lnTo>
                    <a:pt x="523" y="635"/>
                  </a:lnTo>
                  <a:lnTo>
                    <a:pt x="515" y="635"/>
                  </a:lnTo>
                  <a:lnTo>
                    <a:pt x="504" y="638"/>
                  </a:lnTo>
                  <a:lnTo>
                    <a:pt x="492" y="641"/>
                  </a:lnTo>
                  <a:lnTo>
                    <a:pt x="485" y="643"/>
                  </a:lnTo>
                  <a:lnTo>
                    <a:pt x="478" y="644"/>
                  </a:lnTo>
                  <a:lnTo>
                    <a:pt x="478" y="644"/>
                  </a:lnTo>
                  <a:lnTo>
                    <a:pt x="473" y="652"/>
                  </a:lnTo>
                  <a:lnTo>
                    <a:pt x="468" y="661"/>
                  </a:lnTo>
                  <a:lnTo>
                    <a:pt x="463" y="670"/>
                  </a:lnTo>
                  <a:lnTo>
                    <a:pt x="457" y="679"/>
                  </a:lnTo>
                  <a:lnTo>
                    <a:pt x="457" y="679"/>
                  </a:lnTo>
                  <a:lnTo>
                    <a:pt x="451" y="688"/>
                  </a:lnTo>
                  <a:lnTo>
                    <a:pt x="445" y="696"/>
                  </a:lnTo>
                  <a:lnTo>
                    <a:pt x="442" y="699"/>
                  </a:lnTo>
                  <a:lnTo>
                    <a:pt x="437" y="701"/>
                  </a:lnTo>
                  <a:lnTo>
                    <a:pt x="433" y="704"/>
                  </a:lnTo>
                  <a:lnTo>
                    <a:pt x="429" y="705"/>
                  </a:lnTo>
                  <a:lnTo>
                    <a:pt x="429" y="705"/>
                  </a:lnTo>
                  <a:lnTo>
                    <a:pt x="438" y="689"/>
                  </a:lnTo>
                  <a:lnTo>
                    <a:pt x="448" y="673"/>
                  </a:lnTo>
                  <a:lnTo>
                    <a:pt x="453" y="665"/>
                  </a:lnTo>
                  <a:lnTo>
                    <a:pt x="458" y="656"/>
                  </a:lnTo>
                  <a:lnTo>
                    <a:pt x="461" y="649"/>
                  </a:lnTo>
                  <a:lnTo>
                    <a:pt x="462" y="640"/>
                  </a:lnTo>
                  <a:lnTo>
                    <a:pt x="462" y="640"/>
                  </a:lnTo>
                  <a:lnTo>
                    <a:pt x="451" y="649"/>
                  </a:lnTo>
                  <a:lnTo>
                    <a:pt x="440" y="659"/>
                  </a:lnTo>
                  <a:lnTo>
                    <a:pt x="431" y="669"/>
                  </a:lnTo>
                  <a:lnTo>
                    <a:pt x="422" y="681"/>
                  </a:lnTo>
                  <a:lnTo>
                    <a:pt x="405" y="705"/>
                  </a:lnTo>
                  <a:lnTo>
                    <a:pt x="397" y="716"/>
                  </a:lnTo>
                  <a:lnTo>
                    <a:pt x="388" y="727"/>
                  </a:lnTo>
                  <a:lnTo>
                    <a:pt x="388" y="727"/>
                  </a:lnTo>
                  <a:lnTo>
                    <a:pt x="390" y="726"/>
                  </a:lnTo>
                  <a:lnTo>
                    <a:pt x="393" y="726"/>
                  </a:lnTo>
                  <a:lnTo>
                    <a:pt x="398" y="727"/>
                  </a:lnTo>
                  <a:lnTo>
                    <a:pt x="401" y="729"/>
                  </a:lnTo>
                  <a:lnTo>
                    <a:pt x="403" y="729"/>
                  </a:lnTo>
                  <a:lnTo>
                    <a:pt x="404" y="729"/>
                  </a:lnTo>
                  <a:lnTo>
                    <a:pt x="404" y="729"/>
                  </a:lnTo>
                  <a:close/>
                  <a:moveTo>
                    <a:pt x="450" y="783"/>
                  </a:moveTo>
                  <a:lnTo>
                    <a:pt x="450" y="783"/>
                  </a:lnTo>
                  <a:lnTo>
                    <a:pt x="457" y="785"/>
                  </a:lnTo>
                  <a:lnTo>
                    <a:pt x="462" y="788"/>
                  </a:lnTo>
                  <a:lnTo>
                    <a:pt x="472" y="795"/>
                  </a:lnTo>
                  <a:lnTo>
                    <a:pt x="482" y="802"/>
                  </a:lnTo>
                  <a:lnTo>
                    <a:pt x="489" y="804"/>
                  </a:lnTo>
                  <a:lnTo>
                    <a:pt x="496" y="805"/>
                  </a:lnTo>
                  <a:lnTo>
                    <a:pt x="496" y="805"/>
                  </a:lnTo>
                  <a:lnTo>
                    <a:pt x="497" y="800"/>
                  </a:lnTo>
                  <a:lnTo>
                    <a:pt x="499" y="794"/>
                  </a:lnTo>
                  <a:lnTo>
                    <a:pt x="505" y="785"/>
                  </a:lnTo>
                  <a:lnTo>
                    <a:pt x="510" y="775"/>
                  </a:lnTo>
                  <a:lnTo>
                    <a:pt x="512" y="770"/>
                  </a:lnTo>
                  <a:lnTo>
                    <a:pt x="514" y="765"/>
                  </a:lnTo>
                  <a:lnTo>
                    <a:pt x="514" y="765"/>
                  </a:lnTo>
                  <a:lnTo>
                    <a:pt x="482" y="772"/>
                  </a:lnTo>
                  <a:lnTo>
                    <a:pt x="466" y="776"/>
                  </a:lnTo>
                  <a:lnTo>
                    <a:pt x="450" y="783"/>
                  </a:lnTo>
                  <a:lnTo>
                    <a:pt x="450" y="783"/>
                  </a:lnTo>
                  <a:close/>
                  <a:moveTo>
                    <a:pt x="420" y="525"/>
                  </a:moveTo>
                  <a:lnTo>
                    <a:pt x="420" y="525"/>
                  </a:lnTo>
                  <a:lnTo>
                    <a:pt x="439" y="512"/>
                  </a:lnTo>
                  <a:lnTo>
                    <a:pt x="460" y="499"/>
                  </a:lnTo>
                  <a:lnTo>
                    <a:pt x="469" y="493"/>
                  </a:lnTo>
                  <a:lnTo>
                    <a:pt x="478" y="485"/>
                  </a:lnTo>
                  <a:lnTo>
                    <a:pt x="485" y="478"/>
                  </a:lnTo>
                  <a:lnTo>
                    <a:pt x="493" y="469"/>
                  </a:lnTo>
                  <a:lnTo>
                    <a:pt x="493" y="469"/>
                  </a:lnTo>
                  <a:lnTo>
                    <a:pt x="493" y="466"/>
                  </a:lnTo>
                  <a:lnTo>
                    <a:pt x="493" y="466"/>
                  </a:lnTo>
                  <a:lnTo>
                    <a:pt x="461" y="452"/>
                  </a:lnTo>
                  <a:lnTo>
                    <a:pt x="430" y="436"/>
                  </a:lnTo>
                  <a:lnTo>
                    <a:pt x="400" y="421"/>
                  </a:lnTo>
                  <a:lnTo>
                    <a:pt x="368" y="406"/>
                  </a:lnTo>
                  <a:lnTo>
                    <a:pt x="368" y="406"/>
                  </a:lnTo>
                  <a:lnTo>
                    <a:pt x="342" y="424"/>
                  </a:lnTo>
                  <a:lnTo>
                    <a:pt x="314" y="442"/>
                  </a:lnTo>
                  <a:lnTo>
                    <a:pt x="285" y="459"/>
                  </a:lnTo>
                  <a:lnTo>
                    <a:pt x="256" y="474"/>
                  </a:lnTo>
                  <a:lnTo>
                    <a:pt x="256" y="474"/>
                  </a:lnTo>
                  <a:lnTo>
                    <a:pt x="258" y="480"/>
                  </a:lnTo>
                  <a:lnTo>
                    <a:pt x="262" y="483"/>
                  </a:lnTo>
                  <a:lnTo>
                    <a:pt x="266" y="484"/>
                  </a:lnTo>
                  <a:lnTo>
                    <a:pt x="270" y="485"/>
                  </a:lnTo>
                  <a:lnTo>
                    <a:pt x="280" y="486"/>
                  </a:lnTo>
                  <a:lnTo>
                    <a:pt x="284" y="487"/>
                  </a:lnTo>
                  <a:lnTo>
                    <a:pt x="288" y="489"/>
                  </a:lnTo>
                  <a:lnTo>
                    <a:pt x="288" y="489"/>
                  </a:lnTo>
                  <a:lnTo>
                    <a:pt x="292" y="493"/>
                  </a:lnTo>
                  <a:lnTo>
                    <a:pt x="295" y="497"/>
                  </a:lnTo>
                  <a:lnTo>
                    <a:pt x="297" y="502"/>
                  </a:lnTo>
                  <a:lnTo>
                    <a:pt x="298" y="508"/>
                  </a:lnTo>
                  <a:lnTo>
                    <a:pt x="300" y="519"/>
                  </a:lnTo>
                  <a:lnTo>
                    <a:pt x="304" y="533"/>
                  </a:lnTo>
                  <a:lnTo>
                    <a:pt x="304" y="533"/>
                  </a:lnTo>
                  <a:lnTo>
                    <a:pt x="315" y="531"/>
                  </a:lnTo>
                  <a:lnTo>
                    <a:pt x="326" y="531"/>
                  </a:lnTo>
                  <a:lnTo>
                    <a:pt x="334" y="532"/>
                  </a:lnTo>
                  <a:lnTo>
                    <a:pt x="341" y="535"/>
                  </a:lnTo>
                  <a:lnTo>
                    <a:pt x="346" y="540"/>
                  </a:lnTo>
                  <a:lnTo>
                    <a:pt x="351" y="546"/>
                  </a:lnTo>
                  <a:lnTo>
                    <a:pt x="353" y="554"/>
                  </a:lnTo>
                  <a:lnTo>
                    <a:pt x="354" y="563"/>
                  </a:lnTo>
                  <a:lnTo>
                    <a:pt x="354" y="563"/>
                  </a:lnTo>
                  <a:lnTo>
                    <a:pt x="363" y="561"/>
                  </a:lnTo>
                  <a:lnTo>
                    <a:pt x="372" y="557"/>
                  </a:lnTo>
                  <a:lnTo>
                    <a:pt x="379" y="553"/>
                  </a:lnTo>
                  <a:lnTo>
                    <a:pt x="388" y="547"/>
                  </a:lnTo>
                  <a:lnTo>
                    <a:pt x="404" y="535"/>
                  </a:lnTo>
                  <a:lnTo>
                    <a:pt x="420" y="525"/>
                  </a:lnTo>
                  <a:lnTo>
                    <a:pt x="420" y="525"/>
                  </a:lnTo>
                  <a:close/>
                  <a:moveTo>
                    <a:pt x="430" y="628"/>
                  </a:moveTo>
                  <a:lnTo>
                    <a:pt x="430" y="628"/>
                  </a:lnTo>
                  <a:lnTo>
                    <a:pt x="433" y="628"/>
                  </a:lnTo>
                  <a:lnTo>
                    <a:pt x="435" y="625"/>
                  </a:lnTo>
                  <a:lnTo>
                    <a:pt x="435" y="623"/>
                  </a:lnTo>
                  <a:lnTo>
                    <a:pt x="434" y="620"/>
                  </a:lnTo>
                  <a:lnTo>
                    <a:pt x="432" y="618"/>
                  </a:lnTo>
                  <a:lnTo>
                    <a:pt x="429" y="615"/>
                  </a:lnTo>
                  <a:lnTo>
                    <a:pt x="425" y="614"/>
                  </a:lnTo>
                  <a:lnTo>
                    <a:pt x="421" y="614"/>
                  </a:lnTo>
                  <a:lnTo>
                    <a:pt x="421" y="614"/>
                  </a:lnTo>
                  <a:lnTo>
                    <a:pt x="414" y="619"/>
                  </a:lnTo>
                  <a:lnTo>
                    <a:pt x="405" y="625"/>
                  </a:lnTo>
                  <a:lnTo>
                    <a:pt x="389" y="639"/>
                  </a:lnTo>
                  <a:lnTo>
                    <a:pt x="381" y="646"/>
                  </a:lnTo>
                  <a:lnTo>
                    <a:pt x="373" y="650"/>
                  </a:lnTo>
                  <a:lnTo>
                    <a:pt x="366" y="653"/>
                  </a:lnTo>
                  <a:lnTo>
                    <a:pt x="361" y="653"/>
                  </a:lnTo>
                  <a:lnTo>
                    <a:pt x="357" y="652"/>
                  </a:lnTo>
                  <a:lnTo>
                    <a:pt x="357" y="652"/>
                  </a:lnTo>
                  <a:lnTo>
                    <a:pt x="368" y="643"/>
                  </a:lnTo>
                  <a:lnTo>
                    <a:pt x="378" y="634"/>
                  </a:lnTo>
                  <a:lnTo>
                    <a:pt x="389" y="625"/>
                  </a:lnTo>
                  <a:lnTo>
                    <a:pt x="400" y="617"/>
                  </a:lnTo>
                  <a:lnTo>
                    <a:pt x="400" y="617"/>
                  </a:lnTo>
                  <a:lnTo>
                    <a:pt x="399" y="606"/>
                  </a:lnTo>
                  <a:lnTo>
                    <a:pt x="399" y="599"/>
                  </a:lnTo>
                  <a:lnTo>
                    <a:pt x="399" y="595"/>
                  </a:lnTo>
                  <a:lnTo>
                    <a:pt x="400" y="592"/>
                  </a:lnTo>
                  <a:lnTo>
                    <a:pt x="400" y="592"/>
                  </a:lnTo>
                  <a:lnTo>
                    <a:pt x="391" y="598"/>
                  </a:lnTo>
                  <a:lnTo>
                    <a:pt x="384" y="604"/>
                  </a:lnTo>
                  <a:lnTo>
                    <a:pt x="367" y="621"/>
                  </a:lnTo>
                  <a:lnTo>
                    <a:pt x="358" y="630"/>
                  </a:lnTo>
                  <a:lnTo>
                    <a:pt x="348" y="636"/>
                  </a:lnTo>
                  <a:lnTo>
                    <a:pt x="344" y="638"/>
                  </a:lnTo>
                  <a:lnTo>
                    <a:pt x="339" y="640"/>
                  </a:lnTo>
                  <a:lnTo>
                    <a:pt x="334" y="641"/>
                  </a:lnTo>
                  <a:lnTo>
                    <a:pt x="329" y="641"/>
                  </a:lnTo>
                  <a:lnTo>
                    <a:pt x="329" y="641"/>
                  </a:lnTo>
                  <a:lnTo>
                    <a:pt x="344" y="626"/>
                  </a:lnTo>
                  <a:lnTo>
                    <a:pt x="360" y="613"/>
                  </a:lnTo>
                  <a:lnTo>
                    <a:pt x="374" y="596"/>
                  </a:lnTo>
                  <a:lnTo>
                    <a:pt x="382" y="589"/>
                  </a:lnTo>
                  <a:lnTo>
                    <a:pt x="388" y="579"/>
                  </a:lnTo>
                  <a:lnTo>
                    <a:pt x="388" y="579"/>
                  </a:lnTo>
                  <a:lnTo>
                    <a:pt x="382" y="579"/>
                  </a:lnTo>
                  <a:lnTo>
                    <a:pt x="377" y="578"/>
                  </a:lnTo>
                  <a:lnTo>
                    <a:pt x="372" y="578"/>
                  </a:lnTo>
                  <a:lnTo>
                    <a:pt x="367" y="578"/>
                  </a:lnTo>
                  <a:lnTo>
                    <a:pt x="367" y="578"/>
                  </a:lnTo>
                  <a:lnTo>
                    <a:pt x="366" y="580"/>
                  </a:lnTo>
                  <a:lnTo>
                    <a:pt x="364" y="581"/>
                  </a:lnTo>
                  <a:lnTo>
                    <a:pt x="361" y="583"/>
                  </a:lnTo>
                  <a:lnTo>
                    <a:pt x="357" y="584"/>
                  </a:lnTo>
                  <a:lnTo>
                    <a:pt x="352" y="585"/>
                  </a:lnTo>
                  <a:lnTo>
                    <a:pt x="352" y="585"/>
                  </a:lnTo>
                  <a:lnTo>
                    <a:pt x="348" y="588"/>
                  </a:lnTo>
                  <a:lnTo>
                    <a:pt x="345" y="593"/>
                  </a:lnTo>
                  <a:lnTo>
                    <a:pt x="338" y="604"/>
                  </a:lnTo>
                  <a:lnTo>
                    <a:pt x="330" y="617"/>
                  </a:lnTo>
                  <a:lnTo>
                    <a:pt x="322" y="628"/>
                  </a:lnTo>
                  <a:lnTo>
                    <a:pt x="322" y="628"/>
                  </a:lnTo>
                  <a:lnTo>
                    <a:pt x="315" y="634"/>
                  </a:lnTo>
                  <a:lnTo>
                    <a:pt x="310" y="639"/>
                  </a:lnTo>
                  <a:lnTo>
                    <a:pt x="307" y="643"/>
                  </a:lnTo>
                  <a:lnTo>
                    <a:pt x="306" y="646"/>
                  </a:lnTo>
                  <a:lnTo>
                    <a:pt x="306" y="649"/>
                  </a:lnTo>
                  <a:lnTo>
                    <a:pt x="306" y="654"/>
                  </a:lnTo>
                  <a:lnTo>
                    <a:pt x="306" y="654"/>
                  </a:lnTo>
                  <a:lnTo>
                    <a:pt x="310" y="653"/>
                  </a:lnTo>
                  <a:lnTo>
                    <a:pt x="313" y="653"/>
                  </a:lnTo>
                  <a:lnTo>
                    <a:pt x="318" y="655"/>
                  </a:lnTo>
                  <a:lnTo>
                    <a:pt x="323" y="656"/>
                  </a:lnTo>
                  <a:lnTo>
                    <a:pt x="326" y="656"/>
                  </a:lnTo>
                  <a:lnTo>
                    <a:pt x="329" y="656"/>
                  </a:lnTo>
                  <a:lnTo>
                    <a:pt x="329" y="656"/>
                  </a:lnTo>
                  <a:lnTo>
                    <a:pt x="331" y="662"/>
                  </a:lnTo>
                  <a:lnTo>
                    <a:pt x="331" y="666"/>
                  </a:lnTo>
                  <a:lnTo>
                    <a:pt x="331" y="670"/>
                  </a:lnTo>
                  <a:lnTo>
                    <a:pt x="334" y="674"/>
                  </a:lnTo>
                  <a:lnTo>
                    <a:pt x="334" y="674"/>
                  </a:lnTo>
                  <a:lnTo>
                    <a:pt x="358" y="666"/>
                  </a:lnTo>
                  <a:lnTo>
                    <a:pt x="383" y="658"/>
                  </a:lnTo>
                  <a:lnTo>
                    <a:pt x="407" y="650"/>
                  </a:lnTo>
                  <a:lnTo>
                    <a:pt x="429" y="641"/>
                  </a:lnTo>
                  <a:lnTo>
                    <a:pt x="429" y="641"/>
                  </a:lnTo>
                  <a:lnTo>
                    <a:pt x="429" y="633"/>
                  </a:lnTo>
                  <a:lnTo>
                    <a:pt x="430" y="628"/>
                  </a:lnTo>
                  <a:lnTo>
                    <a:pt x="430" y="628"/>
                  </a:lnTo>
                  <a:close/>
                  <a:moveTo>
                    <a:pt x="434" y="768"/>
                  </a:moveTo>
                  <a:lnTo>
                    <a:pt x="434" y="768"/>
                  </a:lnTo>
                  <a:lnTo>
                    <a:pt x="434" y="765"/>
                  </a:lnTo>
                  <a:lnTo>
                    <a:pt x="433" y="762"/>
                  </a:lnTo>
                  <a:lnTo>
                    <a:pt x="432" y="760"/>
                  </a:lnTo>
                  <a:lnTo>
                    <a:pt x="430" y="757"/>
                  </a:lnTo>
                  <a:lnTo>
                    <a:pt x="430" y="757"/>
                  </a:lnTo>
                  <a:lnTo>
                    <a:pt x="424" y="761"/>
                  </a:lnTo>
                  <a:lnTo>
                    <a:pt x="417" y="764"/>
                  </a:lnTo>
                  <a:lnTo>
                    <a:pt x="408" y="766"/>
                  </a:lnTo>
                  <a:lnTo>
                    <a:pt x="401" y="766"/>
                  </a:lnTo>
                  <a:lnTo>
                    <a:pt x="394" y="764"/>
                  </a:lnTo>
                  <a:lnTo>
                    <a:pt x="392" y="761"/>
                  </a:lnTo>
                  <a:lnTo>
                    <a:pt x="390" y="759"/>
                  </a:lnTo>
                  <a:lnTo>
                    <a:pt x="389" y="756"/>
                  </a:lnTo>
                  <a:lnTo>
                    <a:pt x="389" y="753"/>
                  </a:lnTo>
                  <a:lnTo>
                    <a:pt x="390" y="749"/>
                  </a:lnTo>
                  <a:lnTo>
                    <a:pt x="393" y="743"/>
                  </a:lnTo>
                  <a:lnTo>
                    <a:pt x="393" y="743"/>
                  </a:lnTo>
                  <a:lnTo>
                    <a:pt x="382" y="746"/>
                  </a:lnTo>
                  <a:lnTo>
                    <a:pt x="372" y="750"/>
                  </a:lnTo>
                  <a:lnTo>
                    <a:pt x="362" y="755"/>
                  </a:lnTo>
                  <a:lnTo>
                    <a:pt x="354" y="760"/>
                  </a:lnTo>
                  <a:lnTo>
                    <a:pt x="347" y="768"/>
                  </a:lnTo>
                  <a:lnTo>
                    <a:pt x="341" y="776"/>
                  </a:lnTo>
                  <a:lnTo>
                    <a:pt x="337" y="787"/>
                  </a:lnTo>
                  <a:lnTo>
                    <a:pt x="332" y="799"/>
                  </a:lnTo>
                  <a:lnTo>
                    <a:pt x="332" y="799"/>
                  </a:lnTo>
                  <a:lnTo>
                    <a:pt x="359" y="795"/>
                  </a:lnTo>
                  <a:lnTo>
                    <a:pt x="385" y="788"/>
                  </a:lnTo>
                  <a:lnTo>
                    <a:pt x="398" y="784"/>
                  </a:lnTo>
                  <a:lnTo>
                    <a:pt x="409" y="780"/>
                  </a:lnTo>
                  <a:lnTo>
                    <a:pt x="422" y="774"/>
                  </a:lnTo>
                  <a:lnTo>
                    <a:pt x="434" y="768"/>
                  </a:lnTo>
                  <a:lnTo>
                    <a:pt x="434" y="768"/>
                  </a:lnTo>
                  <a:close/>
                  <a:moveTo>
                    <a:pt x="316" y="700"/>
                  </a:moveTo>
                  <a:lnTo>
                    <a:pt x="316" y="700"/>
                  </a:lnTo>
                  <a:lnTo>
                    <a:pt x="329" y="708"/>
                  </a:lnTo>
                  <a:lnTo>
                    <a:pt x="342" y="715"/>
                  </a:lnTo>
                  <a:lnTo>
                    <a:pt x="354" y="724"/>
                  </a:lnTo>
                  <a:lnTo>
                    <a:pt x="367" y="731"/>
                  </a:lnTo>
                  <a:lnTo>
                    <a:pt x="367" y="731"/>
                  </a:lnTo>
                  <a:lnTo>
                    <a:pt x="382" y="713"/>
                  </a:lnTo>
                  <a:lnTo>
                    <a:pt x="395" y="696"/>
                  </a:lnTo>
                  <a:lnTo>
                    <a:pt x="423" y="660"/>
                  </a:lnTo>
                  <a:lnTo>
                    <a:pt x="423" y="660"/>
                  </a:lnTo>
                  <a:lnTo>
                    <a:pt x="393" y="667"/>
                  </a:lnTo>
                  <a:lnTo>
                    <a:pt x="366" y="676"/>
                  </a:lnTo>
                  <a:lnTo>
                    <a:pt x="352" y="681"/>
                  </a:lnTo>
                  <a:lnTo>
                    <a:pt x="339" y="686"/>
                  </a:lnTo>
                  <a:lnTo>
                    <a:pt x="327" y="693"/>
                  </a:lnTo>
                  <a:lnTo>
                    <a:pt x="316" y="700"/>
                  </a:lnTo>
                  <a:lnTo>
                    <a:pt x="316" y="700"/>
                  </a:lnTo>
                  <a:close/>
                  <a:moveTo>
                    <a:pt x="246" y="345"/>
                  </a:moveTo>
                  <a:lnTo>
                    <a:pt x="246" y="345"/>
                  </a:lnTo>
                  <a:lnTo>
                    <a:pt x="239" y="353"/>
                  </a:lnTo>
                  <a:lnTo>
                    <a:pt x="231" y="360"/>
                  </a:lnTo>
                  <a:lnTo>
                    <a:pt x="222" y="365"/>
                  </a:lnTo>
                  <a:lnTo>
                    <a:pt x="212" y="371"/>
                  </a:lnTo>
                  <a:lnTo>
                    <a:pt x="193" y="380"/>
                  </a:lnTo>
                  <a:lnTo>
                    <a:pt x="183" y="386"/>
                  </a:lnTo>
                  <a:lnTo>
                    <a:pt x="174" y="391"/>
                  </a:lnTo>
                  <a:lnTo>
                    <a:pt x="174" y="391"/>
                  </a:lnTo>
                  <a:lnTo>
                    <a:pt x="195" y="416"/>
                  </a:lnTo>
                  <a:lnTo>
                    <a:pt x="204" y="429"/>
                  </a:lnTo>
                  <a:lnTo>
                    <a:pt x="208" y="437"/>
                  </a:lnTo>
                  <a:lnTo>
                    <a:pt x="211" y="444"/>
                  </a:lnTo>
                  <a:lnTo>
                    <a:pt x="211" y="444"/>
                  </a:lnTo>
                  <a:lnTo>
                    <a:pt x="213" y="446"/>
                  </a:lnTo>
                  <a:lnTo>
                    <a:pt x="216" y="446"/>
                  </a:lnTo>
                  <a:lnTo>
                    <a:pt x="219" y="443"/>
                  </a:lnTo>
                  <a:lnTo>
                    <a:pt x="223" y="441"/>
                  </a:lnTo>
                  <a:lnTo>
                    <a:pt x="225" y="441"/>
                  </a:lnTo>
                  <a:lnTo>
                    <a:pt x="227" y="443"/>
                  </a:lnTo>
                  <a:lnTo>
                    <a:pt x="227" y="443"/>
                  </a:lnTo>
                  <a:lnTo>
                    <a:pt x="236" y="453"/>
                  </a:lnTo>
                  <a:lnTo>
                    <a:pt x="240" y="457"/>
                  </a:lnTo>
                  <a:lnTo>
                    <a:pt x="246" y="461"/>
                  </a:lnTo>
                  <a:lnTo>
                    <a:pt x="246" y="461"/>
                  </a:lnTo>
                  <a:lnTo>
                    <a:pt x="262" y="455"/>
                  </a:lnTo>
                  <a:lnTo>
                    <a:pt x="277" y="450"/>
                  </a:lnTo>
                  <a:lnTo>
                    <a:pt x="292" y="442"/>
                  </a:lnTo>
                  <a:lnTo>
                    <a:pt x="306" y="435"/>
                  </a:lnTo>
                  <a:lnTo>
                    <a:pt x="318" y="426"/>
                  </a:lnTo>
                  <a:lnTo>
                    <a:pt x="331" y="417"/>
                  </a:lnTo>
                  <a:lnTo>
                    <a:pt x="343" y="407"/>
                  </a:lnTo>
                  <a:lnTo>
                    <a:pt x="354" y="396"/>
                  </a:lnTo>
                  <a:lnTo>
                    <a:pt x="354" y="396"/>
                  </a:lnTo>
                  <a:lnTo>
                    <a:pt x="246" y="345"/>
                  </a:lnTo>
                  <a:lnTo>
                    <a:pt x="246" y="345"/>
                  </a:lnTo>
                  <a:close/>
                  <a:moveTo>
                    <a:pt x="295" y="547"/>
                  </a:moveTo>
                  <a:lnTo>
                    <a:pt x="295" y="547"/>
                  </a:lnTo>
                  <a:lnTo>
                    <a:pt x="293" y="545"/>
                  </a:lnTo>
                  <a:lnTo>
                    <a:pt x="292" y="542"/>
                  </a:lnTo>
                  <a:lnTo>
                    <a:pt x="289" y="534"/>
                  </a:lnTo>
                  <a:lnTo>
                    <a:pt x="286" y="517"/>
                  </a:lnTo>
                  <a:lnTo>
                    <a:pt x="284" y="510"/>
                  </a:lnTo>
                  <a:lnTo>
                    <a:pt x="281" y="503"/>
                  </a:lnTo>
                  <a:lnTo>
                    <a:pt x="279" y="501"/>
                  </a:lnTo>
                  <a:lnTo>
                    <a:pt x="276" y="500"/>
                  </a:lnTo>
                  <a:lnTo>
                    <a:pt x="272" y="499"/>
                  </a:lnTo>
                  <a:lnTo>
                    <a:pt x="268" y="500"/>
                  </a:lnTo>
                  <a:lnTo>
                    <a:pt x="268" y="500"/>
                  </a:lnTo>
                  <a:lnTo>
                    <a:pt x="265" y="507"/>
                  </a:lnTo>
                  <a:lnTo>
                    <a:pt x="261" y="514"/>
                  </a:lnTo>
                  <a:lnTo>
                    <a:pt x="256" y="519"/>
                  </a:lnTo>
                  <a:lnTo>
                    <a:pt x="251" y="525"/>
                  </a:lnTo>
                  <a:lnTo>
                    <a:pt x="239" y="534"/>
                  </a:lnTo>
                  <a:lnTo>
                    <a:pt x="227" y="544"/>
                  </a:lnTo>
                  <a:lnTo>
                    <a:pt x="227" y="544"/>
                  </a:lnTo>
                  <a:lnTo>
                    <a:pt x="230" y="535"/>
                  </a:lnTo>
                  <a:lnTo>
                    <a:pt x="234" y="529"/>
                  </a:lnTo>
                  <a:lnTo>
                    <a:pt x="238" y="523"/>
                  </a:lnTo>
                  <a:lnTo>
                    <a:pt x="242" y="516"/>
                  </a:lnTo>
                  <a:lnTo>
                    <a:pt x="254" y="507"/>
                  </a:lnTo>
                  <a:lnTo>
                    <a:pt x="267" y="498"/>
                  </a:lnTo>
                  <a:lnTo>
                    <a:pt x="267" y="498"/>
                  </a:lnTo>
                  <a:lnTo>
                    <a:pt x="250" y="496"/>
                  </a:lnTo>
                  <a:lnTo>
                    <a:pt x="245" y="495"/>
                  </a:lnTo>
                  <a:lnTo>
                    <a:pt x="238" y="493"/>
                  </a:lnTo>
                  <a:lnTo>
                    <a:pt x="238" y="493"/>
                  </a:lnTo>
                  <a:lnTo>
                    <a:pt x="228" y="501"/>
                  </a:lnTo>
                  <a:lnTo>
                    <a:pt x="220" y="511"/>
                  </a:lnTo>
                  <a:lnTo>
                    <a:pt x="204" y="530"/>
                  </a:lnTo>
                  <a:lnTo>
                    <a:pt x="188" y="549"/>
                  </a:lnTo>
                  <a:lnTo>
                    <a:pt x="178" y="559"/>
                  </a:lnTo>
                  <a:lnTo>
                    <a:pt x="169" y="568"/>
                  </a:lnTo>
                  <a:lnTo>
                    <a:pt x="169" y="568"/>
                  </a:lnTo>
                  <a:lnTo>
                    <a:pt x="172" y="578"/>
                  </a:lnTo>
                  <a:lnTo>
                    <a:pt x="173" y="587"/>
                  </a:lnTo>
                  <a:lnTo>
                    <a:pt x="173" y="587"/>
                  </a:lnTo>
                  <a:lnTo>
                    <a:pt x="179" y="586"/>
                  </a:lnTo>
                  <a:lnTo>
                    <a:pt x="186" y="584"/>
                  </a:lnTo>
                  <a:lnTo>
                    <a:pt x="191" y="579"/>
                  </a:lnTo>
                  <a:lnTo>
                    <a:pt x="196" y="575"/>
                  </a:lnTo>
                  <a:lnTo>
                    <a:pt x="202" y="570"/>
                  </a:lnTo>
                  <a:lnTo>
                    <a:pt x="207" y="567"/>
                  </a:lnTo>
                  <a:lnTo>
                    <a:pt x="212" y="563"/>
                  </a:lnTo>
                  <a:lnTo>
                    <a:pt x="219" y="562"/>
                  </a:lnTo>
                  <a:lnTo>
                    <a:pt x="219" y="562"/>
                  </a:lnTo>
                  <a:lnTo>
                    <a:pt x="217" y="568"/>
                  </a:lnTo>
                  <a:lnTo>
                    <a:pt x="213" y="572"/>
                  </a:lnTo>
                  <a:lnTo>
                    <a:pt x="206" y="579"/>
                  </a:lnTo>
                  <a:lnTo>
                    <a:pt x="197" y="587"/>
                  </a:lnTo>
                  <a:lnTo>
                    <a:pt x="194" y="591"/>
                  </a:lnTo>
                  <a:lnTo>
                    <a:pt x="192" y="595"/>
                  </a:lnTo>
                  <a:lnTo>
                    <a:pt x="192" y="595"/>
                  </a:lnTo>
                  <a:lnTo>
                    <a:pt x="195" y="595"/>
                  </a:lnTo>
                  <a:lnTo>
                    <a:pt x="198" y="596"/>
                  </a:lnTo>
                  <a:lnTo>
                    <a:pt x="200" y="599"/>
                  </a:lnTo>
                  <a:lnTo>
                    <a:pt x="201" y="601"/>
                  </a:lnTo>
                  <a:lnTo>
                    <a:pt x="201" y="601"/>
                  </a:lnTo>
                  <a:lnTo>
                    <a:pt x="235" y="593"/>
                  </a:lnTo>
                  <a:lnTo>
                    <a:pt x="267" y="585"/>
                  </a:lnTo>
                  <a:lnTo>
                    <a:pt x="298" y="574"/>
                  </a:lnTo>
                  <a:lnTo>
                    <a:pt x="329" y="563"/>
                  </a:lnTo>
                  <a:lnTo>
                    <a:pt x="329" y="563"/>
                  </a:lnTo>
                  <a:lnTo>
                    <a:pt x="332" y="555"/>
                  </a:lnTo>
                  <a:lnTo>
                    <a:pt x="333" y="550"/>
                  </a:lnTo>
                  <a:lnTo>
                    <a:pt x="336" y="546"/>
                  </a:lnTo>
                  <a:lnTo>
                    <a:pt x="336" y="546"/>
                  </a:lnTo>
                  <a:lnTo>
                    <a:pt x="316" y="547"/>
                  </a:lnTo>
                  <a:lnTo>
                    <a:pt x="306" y="548"/>
                  </a:lnTo>
                  <a:lnTo>
                    <a:pt x="295" y="547"/>
                  </a:lnTo>
                  <a:lnTo>
                    <a:pt x="295" y="547"/>
                  </a:lnTo>
                  <a:close/>
                  <a:moveTo>
                    <a:pt x="230" y="610"/>
                  </a:moveTo>
                  <a:lnTo>
                    <a:pt x="230" y="610"/>
                  </a:lnTo>
                  <a:lnTo>
                    <a:pt x="206" y="616"/>
                  </a:lnTo>
                  <a:lnTo>
                    <a:pt x="195" y="620"/>
                  </a:lnTo>
                  <a:lnTo>
                    <a:pt x="191" y="622"/>
                  </a:lnTo>
                  <a:lnTo>
                    <a:pt x="187" y="626"/>
                  </a:lnTo>
                  <a:lnTo>
                    <a:pt x="187" y="626"/>
                  </a:lnTo>
                  <a:lnTo>
                    <a:pt x="200" y="635"/>
                  </a:lnTo>
                  <a:lnTo>
                    <a:pt x="215" y="644"/>
                  </a:lnTo>
                  <a:lnTo>
                    <a:pt x="230" y="651"/>
                  </a:lnTo>
                  <a:lnTo>
                    <a:pt x="243" y="658"/>
                  </a:lnTo>
                  <a:lnTo>
                    <a:pt x="243" y="658"/>
                  </a:lnTo>
                  <a:lnTo>
                    <a:pt x="252" y="664"/>
                  </a:lnTo>
                  <a:lnTo>
                    <a:pt x="257" y="667"/>
                  </a:lnTo>
                  <a:lnTo>
                    <a:pt x="260" y="668"/>
                  </a:lnTo>
                  <a:lnTo>
                    <a:pt x="262" y="668"/>
                  </a:lnTo>
                  <a:lnTo>
                    <a:pt x="262" y="668"/>
                  </a:lnTo>
                  <a:lnTo>
                    <a:pt x="263" y="668"/>
                  </a:lnTo>
                  <a:lnTo>
                    <a:pt x="264" y="666"/>
                  </a:lnTo>
                  <a:lnTo>
                    <a:pt x="267" y="662"/>
                  </a:lnTo>
                  <a:lnTo>
                    <a:pt x="269" y="655"/>
                  </a:lnTo>
                  <a:lnTo>
                    <a:pt x="273" y="651"/>
                  </a:lnTo>
                  <a:lnTo>
                    <a:pt x="273" y="651"/>
                  </a:lnTo>
                  <a:lnTo>
                    <a:pt x="291" y="637"/>
                  </a:lnTo>
                  <a:lnTo>
                    <a:pt x="308" y="620"/>
                  </a:lnTo>
                  <a:lnTo>
                    <a:pt x="316" y="610"/>
                  </a:lnTo>
                  <a:lnTo>
                    <a:pt x="323" y="601"/>
                  </a:lnTo>
                  <a:lnTo>
                    <a:pt x="329" y="590"/>
                  </a:lnTo>
                  <a:lnTo>
                    <a:pt x="334" y="579"/>
                  </a:lnTo>
                  <a:lnTo>
                    <a:pt x="334" y="579"/>
                  </a:lnTo>
                  <a:lnTo>
                    <a:pt x="322" y="580"/>
                  </a:lnTo>
                  <a:lnTo>
                    <a:pt x="308" y="583"/>
                  </a:lnTo>
                  <a:lnTo>
                    <a:pt x="295" y="586"/>
                  </a:lnTo>
                  <a:lnTo>
                    <a:pt x="282" y="591"/>
                  </a:lnTo>
                  <a:lnTo>
                    <a:pt x="256" y="601"/>
                  </a:lnTo>
                  <a:lnTo>
                    <a:pt x="242" y="606"/>
                  </a:lnTo>
                  <a:lnTo>
                    <a:pt x="230" y="610"/>
                  </a:lnTo>
                  <a:lnTo>
                    <a:pt x="230" y="610"/>
                  </a:lnTo>
                  <a:close/>
                  <a:moveTo>
                    <a:pt x="286" y="660"/>
                  </a:moveTo>
                  <a:lnTo>
                    <a:pt x="286" y="660"/>
                  </a:lnTo>
                  <a:lnTo>
                    <a:pt x="282" y="666"/>
                  </a:lnTo>
                  <a:lnTo>
                    <a:pt x="277" y="673"/>
                  </a:lnTo>
                  <a:lnTo>
                    <a:pt x="265" y="683"/>
                  </a:lnTo>
                  <a:lnTo>
                    <a:pt x="258" y="690"/>
                  </a:lnTo>
                  <a:lnTo>
                    <a:pt x="254" y="696"/>
                  </a:lnTo>
                  <a:lnTo>
                    <a:pt x="251" y="702"/>
                  </a:lnTo>
                  <a:lnTo>
                    <a:pt x="249" y="710"/>
                  </a:lnTo>
                  <a:lnTo>
                    <a:pt x="249" y="710"/>
                  </a:lnTo>
                  <a:lnTo>
                    <a:pt x="266" y="702"/>
                  </a:lnTo>
                  <a:lnTo>
                    <a:pt x="285" y="695"/>
                  </a:lnTo>
                  <a:lnTo>
                    <a:pt x="294" y="690"/>
                  </a:lnTo>
                  <a:lnTo>
                    <a:pt x="301" y="684"/>
                  </a:lnTo>
                  <a:lnTo>
                    <a:pt x="308" y="678"/>
                  </a:lnTo>
                  <a:lnTo>
                    <a:pt x="313" y="670"/>
                  </a:lnTo>
                  <a:lnTo>
                    <a:pt x="313" y="670"/>
                  </a:lnTo>
                  <a:lnTo>
                    <a:pt x="304" y="669"/>
                  </a:lnTo>
                  <a:lnTo>
                    <a:pt x="298" y="668"/>
                  </a:lnTo>
                  <a:lnTo>
                    <a:pt x="292" y="665"/>
                  </a:lnTo>
                  <a:lnTo>
                    <a:pt x="288" y="663"/>
                  </a:lnTo>
                  <a:lnTo>
                    <a:pt x="286" y="660"/>
                  </a:lnTo>
                  <a:lnTo>
                    <a:pt x="286" y="660"/>
                  </a:lnTo>
                  <a:close/>
                  <a:moveTo>
                    <a:pt x="142" y="501"/>
                  </a:moveTo>
                  <a:lnTo>
                    <a:pt x="142" y="501"/>
                  </a:lnTo>
                  <a:lnTo>
                    <a:pt x="145" y="498"/>
                  </a:lnTo>
                  <a:lnTo>
                    <a:pt x="148" y="495"/>
                  </a:lnTo>
                  <a:lnTo>
                    <a:pt x="157" y="489"/>
                  </a:lnTo>
                  <a:lnTo>
                    <a:pt x="165" y="485"/>
                  </a:lnTo>
                  <a:lnTo>
                    <a:pt x="174" y="480"/>
                  </a:lnTo>
                  <a:lnTo>
                    <a:pt x="174" y="480"/>
                  </a:lnTo>
                  <a:lnTo>
                    <a:pt x="182" y="474"/>
                  </a:lnTo>
                  <a:lnTo>
                    <a:pt x="190" y="468"/>
                  </a:lnTo>
                  <a:lnTo>
                    <a:pt x="196" y="462"/>
                  </a:lnTo>
                  <a:lnTo>
                    <a:pt x="201" y="455"/>
                  </a:lnTo>
                  <a:lnTo>
                    <a:pt x="201" y="455"/>
                  </a:lnTo>
                  <a:lnTo>
                    <a:pt x="198" y="455"/>
                  </a:lnTo>
                  <a:lnTo>
                    <a:pt x="197" y="453"/>
                  </a:lnTo>
                  <a:lnTo>
                    <a:pt x="194" y="447"/>
                  </a:lnTo>
                  <a:lnTo>
                    <a:pt x="189" y="433"/>
                  </a:lnTo>
                  <a:lnTo>
                    <a:pt x="189" y="433"/>
                  </a:lnTo>
                  <a:lnTo>
                    <a:pt x="182" y="435"/>
                  </a:lnTo>
                  <a:lnTo>
                    <a:pt x="177" y="438"/>
                  </a:lnTo>
                  <a:lnTo>
                    <a:pt x="167" y="446"/>
                  </a:lnTo>
                  <a:lnTo>
                    <a:pt x="158" y="452"/>
                  </a:lnTo>
                  <a:lnTo>
                    <a:pt x="152" y="454"/>
                  </a:lnTo>
                  <a:lnTo>
                    <a:pt x="147" y="455"/>
                  </a:lnTo>
                  <a:lnTo>
                    <a:pt x="147" y="455"/>
                  </a:lnTo>
                  <a:lnTo>
                    <a:pt x="149" y="449"/>
                  </a:lnTo>
                  <a:lnTo>
                    <a:pt x="152" y="443"/>
                  </a:lnTo>
                  <a:lnTo>
                    <a:pt x="157" y="440"/>
                  </a:lnTo>
                  <a:lnTo>
                    <a:pt x="161" y="436"/>
                  </a:lnTo>
                  <a:lnTo>
                    <a:pt x="171" y="429"/>
                  </a:lnTo>
                  <a:lnTo>
                    <a:pt x="175" y="425"/>
                  </a:lnTo>
                  <a:lnTo>
                    <a:pt x="178" y="420"/>
                  </a:lnTo>
                  <a:lnTo>
                    <a:pt x="178" y="420"/>
                  </a:lnTo>
                  <a:lnTo>
                    <a:pt x="175" y="413"/>
                  </a:lnTo>
                  <a:lnTo>
                    <a:pt x="172" y="407"/>
                  </a:lnTo>
                  <a:lnTo>
                    <a:pt x="166" y="402"/>
                  </a:lnTo>
                  <a:lnTo>
                    <a:pt x="163" y="399"/>
                  </a:lnTo>
                  <a:lnTo>
                    <a:pt x="160" y="398"/>
                  </a:lnTo>
                  <a:lnTo>
                    <a:pt x="160" y="398"/>
                  </a:lnTo>
                  <a:lnTo>
                    <a:pt x="147" y="407"/>
                  </a:lnTo>
                  <a:lnTo>
                    <a:pt x="135" y="417"/>
                  </a:lnTo>
                  <a:lnTo>
                    <a:pt x="125" y="427"/>
                  </a:lnTo>
                  <a:lnTo>
                    <a:pt x="114" y="438"/>
                  </a:lnTo>
                  <a:lnTo>
                    <a:pt x="92" y="461"/>
                  </a:lnTo>
                  <a:lnTo>
                    <a:pt x="81" y="470"/>
                  </a:lnTo>
                  <a:lnTo>
                    <a:pt x="69" y="480"/>
                  </a:lnTo>
                  <a:lnTo>
                    <a:pt x="69" y="480"/>
                  </a:lnTo>
                  <a:lnTo>
                    <a:pt x="73" y="483"/>
                  </a:lnTo>
                  <a:lnTo>
                    <a:pt x="77" y="484"/>
                  </a:lnTo>
                  <a:lnTo>
                    <a:pt x="81" y="484"/>
                  </a:lnTo>
                  <a:lnTo>
                    <a:pt x="84" y="484"/>
                  </a:lnTo>
                  <a:lnTo>
                    <a:pt x="88" y="482"/>
                  </a:lnTo>
                  <a:lnTo>
                    <a:pt x="91" y="480"/>
                  </a:lnTo>
                  <a:lnTo>
                    <a:pt x="97" y="474"/>
                  </a:lnTo>
                  <a:lnTo>
                    <a:pt x="103" y="468"/>
                  </a:lnTo>
                  <a:lnTo>
                    <a:pt x="110" y="463"/>
                  </a:lnTo>
                  <a:lnTo>
                    <a:pt x="114" y="461"/>
                  </a:lnTo>
                  <a:lnTo>
                    <a:pt x="117" y="459"/>
                  </a:lnTo>
                  <a:lnTo>
                    <a:pt x="120" y="458"/>
                  </a:lnTo>
                  <a:lnTo>
                    <a:pt x="125" y="458"/>
                  </a:lnTo>
                  <a:lnTo>
                    <a:pt x="125" y="458"/>
                  </a:lnTo>
                  <a:lnTo>
                    <a:pt x="116" y="468"/>
                  </a:lnTo>
                  <a:lnTo>
                    <a:pt x="106" y="478"/>
                  </a:lnTo>
                  <a:lnTo>
                    <a:pt x="98" y="486"/>
                  </a:lnTo>
                  <a:lnTo>
                    <a:pt x="89" y="496"/>
                  </a:lnTo>
                  <a:lnTo>
                    <a:pt x="89" y="496"/>
                  </a:lnTo>
                  <a:lnTo>
                    <a:pt x="92" y="500"/>
                  </a:lnTo>
                  <a:lnTo>
                    <a:pt x="96" y="504"/>
                  </a:lnTo>
                  <a:lnTo>
                    <a:pt x="98" y="511"/>
                  </a:lnTo>
                  <a:lnTo>
                    <a:pt x="98" y="517"/>
                  </a:lnTo>
                  <a:lnTo>
                    <a:pt x="98" y="517"/>
                  </a:lnTo>
                  <a:lnTo>
                    <a:pt x="105" y="517"/>
                  </a:lnTo>
                  <a:lnTo>
                    <a:pt x="111" y="516"/>
                  </a:lnTo>
                  <a:lnTo>
                    <a:pt x="115" y="514"/>
                  </a:lnTo>
                  <a:lnTo>
                    <a:pt x="119" y="511"/>
                  </a:lnTo>
                  <a:lnTo>
                    <a:pt x="119" y="511"/>
                  </a:lnTo>
                  <a:lnTo>
                    <a:pt x="126" y="511"/>
                  </a:lnTo>
                  <a:lnTo>
                    <a:pt x="131" y="510"/>
                  </a:lnTo>
                  <a:lnTo>
                    <a:pt x="144" y="507"/>
                  </a:lnTo>
                  <a:lnTo>
                    <a:pt x="156" y="502"/>
                  </a:lnTo>
                  <a:lnTo>
                    <a:pt x="167" y="500"/>
                  </a:lnTo>
                  <a:lnTo>
                    <a:pt x="167" y="500"/>
                  </a:lnTo>
                  <a:lnTo>
                    <a:pt x="183" y="498"/>
                  </a:lnTo>
                  <a:lnTo>
                    <a:pt x="198" y="497"/>
                  </a:lnTo>
                  <a:lnTo>
                    <a:pt x="212" y="495"/>
                  </a:lnTo>
                  <a:lnTo>
                    <a:pt x="219" y="494"/>
                  </a:lnTo>
                  <a:lnTo>
                    <a:pt x="224" y="490"/>
                  </a:lnTo>
                  <a:lnTo>
                    <a:pt x="224" y="490"/>
                  </a:lnTo>
                  <a:lnTo>
                    <a:pt x="223" y="489"/>
                  </a:lnTo>
                  <a:lnTo>
                    <a:pt x="223" y="488"/>
                  </a:lnTo>
                  <a:lnTo>
                    <a:pt x="220" y="487"/>
                  </a:lnTo>
                  <a:lnTo>
                    <a:pt x="218" y="485"/>
                  </a:lnTo>
                  <a:lnTo>
                    <a:pt x="217" y="483"/>
                  </a:lnTo>
                  <a:lnTo>
                    <a:pt x="217" y="480"/>
                  </a:lnTo>
                  <a:lnTo>
                    <a:pt x="217" y="480"/>
                  </a:lnTo>
                  <a:lnTo>
                    <a:pt x="220" y="475"/>
                  </a:lnTo>
                  <a:lnTo>
                    <a:pt x="223" y="472"/>
                  </a:lnTo>
                  <a:lnTo>
                    <a:pt x="223" y="470"/>
                  </a:lnTo>
                  <a:lnTo>
                    <a:pt x="224" y="467"/>
                  </a:lnTo>
                  <a:lnTo>
                    <a:pt x="223" y="464"/>
                  </a:lnTo>
                  <a:lnTo>
                    <a:pt x="222" y="461"/>
                  </a:lnTo>
                  <a:lnTo>
                    <a:pt x="222" y="461"/>
                  </a:lnTo>
                  <a:lnTo>
                    <a:pt x="211" y="465"/>
                  </a:lnTo>
                  <a:lnTo>
                    <a:pt x="202" y="471"/>
                  </a:lnTo>
                  <a:lnTo>
                    <a:pt x="185" y="485"/>
                  </a:lnTo>
                  <a:lnTo>
                    <a:pt x="175" y="492"/>
                  </a:lnTo>
                  <a:lnTo>
                    <a:pt x="165" y="497"/>
                  </a:lnTo>
                  <a:lnTo>
                    <a:pt x="160" y="499"/>
                  </a:lnTo>
                  <a:lnTo>
                    <a:pt x="155" y="501"/>
                  </a:lnTo>
                  <a:lnTo>
                    <a:pt x="148" y="501"/>
                  </a:lnTo>
                  <a:lnTo>
                    <a:pt x="142" y="501"/>
                  </a:lnTo>
                  <a:lnTo>
                    <a:pt x="142" y="501"/>
                  </a:lnTo>
                  <a:close/>
                  <a:moveTo>
                    <a:pt x="135" y="523"/>
                  </a:moveTo>
                  <a:lnTo>
                    <a:pt x="135" y="523"/>
                  </a:lnTo>
                  <a:lnTo>
                    <a:pt x="124" y="533"/>
                  </a:lnTo>
                  <a:lnTo>
                    <a:pt x="112" y="545"/>
                  </a:lnTo>
                  <a:lnTo>
                    <a:pt x="107" y="552"/>
                  </a:lnTo>
                  <a:lnTo>
                    <a:pt x="103" y="558"/>
                  </a:lnTo>
                  <a:lnTo>
                    <a:pt x="99" y="567"/>
                  </a:lnTo>
                  <a:lnTo>
                    <a:pt x="96" y="574"/>
                  </a:lnTo>
                  <a:lnTo>
                    <a:pt x="96" y="574"/>
                  </a:lnTo>
                  <a:lnTo>
                    <a:pt x="111" y="586"/>
                  </a:lnTo>
                  <a:lnTo>
                    <a:pt x="127" y="595"/>
                  </a:lnTo>
                  <a:lnTo>
                    <a:pt x="127" y="595"/>
                  </a:lnTo>
                  <a:lnTo>
                    <a:pt x="135" y="585"/>
                  </a:lnTo>
                  <a:lnTo>
                    <a:pt x="144" y="574"/>
                  </a:lnTo>
                  <a:lnTo>
                    <a:pt x="165" y="555"/>
                  </a:lnTo>
                  <a:lnTo>
                    <a:pt x="176" y="545"/>
                  </a:lnTo>
                  <a:lnTo>
                    <a:pt x="186" y="535"/>
                  </a:lnTo>
                  <a:lnTo>
                    <a:pt x="194" y="524"/>
                  </a:lnTo>
                  <a:lnTo>
                    <a:pt x="203" y="512"/>
                  </a:lnTo>
                  <a:lnTo>
                    <a:pt x="203" y="512"/>
                  </a:lnTo>
                  <a:lnTo>
                    <a:pt x="169" y="519"/>
                  </a:lnTo>
                  <a:lnTo>
                    <a:pt x="152" y="523"/>
                  </a:lnTo>
                  <a:lnTo>
                    <a:pt x="135" y="523"/>
                  </a:lnTo>
                  <a:lnTo>
                    <a:pt x="135" y="523"/>
                  </a:lnTo>
                  <a:close/>
                  <a:moveTo>
                    <a:pt x="158" y="585"/>
                  </a:moveTo>
                  <a:lnTo>
                    <a:pt x="158" y="585"/>
                  </a:lnTo>
                  <a:lnTo>
                    <a:pt x="150" y="588"/>
                  </a:lnTo>
                  <a:lnTo>
                    <a:pt x="143" y="593"/>
                  </a:lnTo>
                  <a:lnTo>
                    <a:pt x="137" y="598"/>
                  </a:lnTo>
                  <a:lnTo>
                    <a:pt x="132" y="604"/>
                  </a:lnTo>
                  <a:lnTo>
                    <a:pt x="121" y="617"/>
                  </a:lnTo>
                  <a:lnTo>
                    <a:pt x="112" y="630"/>
                  </a:lnTo>
                  <a:lnTo>
                    <a:pt x="112" y="630"/>
                  </a:lnTo>
                  <a:lnTo>
                    <a:pt x="120" y="630"/>
                  </a:lnTo>
                  <a:lnTo>
                    <a:pt x="130" y="629"/>
                  </a:lnTo>
                  <a:lnTo>
                    <a:pt x="141" y="625"/>
                  </a:lnTo>
                  <a:lnTo>
                    <a:pt x="151" y="621"/>
                  </a:lnTo>
                  <a:lnTo>
                    <a:pt x="161" y="617"/>
                  </a:lnTo>
                  <a:lnTo>
                    <a:pt x="169" y="613"/>
                  </a:lnTo>
                  <a:lnTo>
                    <a:pt x="173" y="609"/>
                  </a:lnTo>
                  <a:lnTo>
                    <a:pt x="174" y="607"/>
                  </a:lnTo>
                  <a:lnTo>
                    <a:pt x="174" y="606"/>
                  </a:lnTo>
                  <a:lnTo>
                    <a:pt x="174" y="606"/>
                  </a:lnTo>
                  <a:lnTo>
                    <a:pt x="174" y="608"/>
                  </a:lnTo>
                  <a:lnTo>
                    <a:pt x="174" y="608"/>
                  </a:lnTo>
                  <a:lnTo>
                    <a:pt x="170" y="602"/>
                  </a:lnTo>
                  <a:lnTo>
                    <a:pt x="164" y="596"/>
                  </a:lnTo>
                  <a:lnTo>
                    <a:pt x="160" y="591"/>
                  </a:lnTo>
                  <a:lnTo>
                    <a:pt x="159" y="588"/>
                  </a:lnTo>
                  <a:lnTo>
                    <a:pt x="158" y="585"/>
                  </a:lnTo>
                  <a:lnTo>
                    <a:pt x="158" y="585"/>
                  </a:lnTo>
                  <a:close/>
                  <a:moveTo>
                    <a:pt x="82" y="516"/>
                  </a:moveTo>
                  <a:lnTo>
                    <a:pt x="82" y="516"/>
                  </a:lnTo>
                  <a:lnTo>
                    <a:pt x="81" y="510"/>
                  </a:lnTo>
                  <a:lnTo>
                    <a:pt x="79" y="505"/>
                  </a:lnTo>
                  <a:lnTo>
                    <a:pt x="76" y="501"/>
                  </a:lnTo>
                  <a:lnTo>
                    <a:pt x="72" y="499"/>
                  </a:lnTo>
                  <a:lnTo>
                    <a:pt x="68" y="497"/>
                  </a:lnTo>
                  <a:lnTo>
                    <a:pt x="64" y="496"/>
                  </a:lnTo>
                  <a:lnTo>
                    <a:pt x="53" y="495"/>
                  </a:lnTo>
                  <a:lnTo>
                    <a:pt x="53" y="495"/>
                  </a:lnTo>
                  <a:lnTo>
                    <a:pt x="50" y="500"/>
                  </a:lnTo>
                  <a:lnTo>
                    <a:pt x="46" y="504"/>
                  </a:lnTo>
                  <a:lnTo>
                    <a:pt x="37" y="515"/>
                  </a:lnTo>
                  <a:lnTo>
                    <a:pt x="33" y="519"/>
                  </a:lnTo>
                  <a:lnTo>
                    <a:pt x="29" y="525"/>
                  </a:lnTo>
                  <a:lnTo>
                    <a:pt x="27" y="531"/>
                  </a:lnTo>
                  <a:lnTo>
                    <a:pt x="27" y="538"/>
                  </a:lnTo>
                  <a:lnTo>
                    <a:pt x="27" y="538"/>
                  </a:lnTo>
                  <a:lnTo>
                    <a:pt x="56" y="529"/>
                  </a:lnTo>
                  <a:lnTo>
                    <a:pt x="70" y="524"/>
                  </a:lnTo>
                  <a:lnTo>
                    <a:pt x="76" y="519"/>
                  </a:lnTo>
                  <a:lnTo>
                    <a:pt x="82" y="516"/>
                  </a:lnTo>
                  <a:lnTo>
                    <a:pt x="82" y="51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3" name="Freeform 197"/>
            <p:cNvSpPr>
              <a:spLocks/>
            </p:cNvSpPr>
            <p:nvPr/>
          </p:nvSpPr>
          <p:spPr bwMode="auto">
            <a:xfrm>
              <a:off x="6103938" y="1752600"/>
              <a:ext cx="11113" cy="11113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0"/>
                </a:cxn>
                <a:cxn ang="0">
                  <a:pos x="14" y="0"/>
                </a:cxn>
                <a:cxn ang="0">
                  <a:pos x="17" y="2"/>
                </a:cxn>
                <a:cxn ang="0">
                  <a:pos x="18" y="5"/>
                </a:cxn>
                <a:cxn ang="0">
                  <a:pos x="19" y="9"/>
                </a:cxn>
                <a:cxn ang="0">
                  <a:pos x="18" y="14"/>
                </a:cxn>
                <a:cxn ang="0">
                  <a:pos x="17" y="17"/>
                </a:cxn>
                <a:cxn ang="0">
                  <a:pos x="14" y="20"/>
                </a:cxn>
                <a:cxn ang="0">
                  <a:pos x="9" y="22"/>
                </a:cxn>
                <a:cxn ang="0">
                  <a:pos x="9" y="22"/>
                </a:cxn>
                <a:cxn ang="0">
                  <a:pos x="6" y="21"/>
                </a:cxn>
                <a:cxn ang="0">
                  <a:pos x="4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8"/>
                </a:cxn>
                <a:cxn ang="0">
                  <a:pos x="1" y="4"/>
                </a:cxn>
                <a:cxn ang="0">
                  <a:pos x="4" y="1"/>
                </a:cxn>
                <a:cxn ang="0">
                  <a:pos x="8" y="0"/>
                </a:cxn>
                <a:cxn ang="0">
                  <a:pos x="8" y="0"/>
                </a:cxn>
              </a:cxnLst>
              <a:rect l="0" t="0" r="r" b="b"/>
              <a:pathLst>
                <a:path w="19" h="22">
                  <a:moveTo>
                    <a:pt x="8" y="0"/>
                  </a:moveTo>
                  <a:lnTo>
                    <a:pt x="8" y="0"/>
                  </a:lnTo>
                  <a:lnTo>
                    <a:pt x="14" y="0"/>
                  </a:lnTo>
                  <a:lnTo>
                    <a:pt x="17" y="2"/>
                  </a:lnTo>
                  <a:lnTo>
                    <a:pt x="18" y="5"/>
                  </a:lnTo>
                  <a:lnTo>
                    <a:pt x="19" y="9"/>
                  </a:lnTo>
                  <a:lnTo>
                    <a:pt x="18" y="14"/>
                  </a:lnTo>
                  <a:lnTo>
                    <a:pt x="17" y="17"/>
                  </a:lnTo>
                  <a:lnTo>
                    <a:pt x="14" y="20"/>
                  </a:lnTo>
                  <a:lnTo>
                    <a:pt x="9" y="22"/>
                  </a:lnTo>
                  <a:lnTo>
                    <a:pt x="9" y="22"/>
                  </a:lnTo>
                  <a:lnTo>
                    <a:pt x="6" y="21"/>
                  </a:lnTo>
                  <a:lnTo>
                    <a:pt x="4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8"/>
                  </a:lnTo>
                  <a:lnTo>
                    <a:pt x="1" y="4"/>
                  </a:lnTo>
                  <a:lnTo>
                    <a:pt x="4" y="1"/>
                  </a:lnTo>
                  <a:lnTo>
                    <a:pt x="8" y="0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4" name="Freeform 198"/>
            <p:cNvSpPr>
              <a:spLocks/>
            </p:cNvSpPr>
            <p:nvPr/>
          </p:nvSpPr>
          <p:spPr bwMode="auto">
            <a:xfrm>
              <a:off x="6089651" y="1765300"/>
              <a:ext cx="34925" cy="14288"/>
            </a:xfrm>
            <a:custGeom>
              <a:avLst/>
              <a:gdLst/>
              <a:ahLst/>
              <a:cxnLst>
                <a:cxn ang="0">
                  <a:pos x="60" y="3"/>
                </a:cxn>
                <a:cxn ang="0">
                  <a:pos x="60" y="3"/>
                </a:cxn>
                <a:cxn ang="0">
                  <a:pos x="63" y="6"/>
                </a:cxn>
                <a:cxn ang="0">
                  <a:pos x="65" y="8"/>
                </a:cxn>
                <a:cxn ang="0">
                  <a:pos x="67" y="11"/>
                </a:cxn>
                <a:cxn ang="0">
                  <a:pos x="68" y="16"/>
                </a:cxn>
                <a:cxn ang="0">
                  <a:pos x="68" y="16"/>
                </a:cxn>
                <a:cxn ang="0">
                  <a:pos x="65" y="20"/>
                </a:cxn>
                <a:cxn ang="0">
                  <a:pos x="62" y="23"/>
                </a:cxn>
                <a:cxn ang="0">
                  <a:pos x="58" y="25"/>
                </a:cxn>
                <a:cxn ang="0">
                  <a:pos x="52" y="25"/>
                </a:cxn>
                <a:cxn ang="0">
                  <a:pos x="52" y="25"/>
                </a:cxn>
                <a:cxn ang="0">
                  <a:pos x="49" y="24"/>
                </a:cxn>
                <a:cxn ang="0">
                  <a:pos x="47" y="23"/>
                </a:cxn>
                <a:cxn ang="0">
                  <a:pos x="45" y="21"/>
                </a:cxn>
                <a:cxn ang="0">
                  <a:pos x="42" y="20"/>
                </a:cxn>
                <a:cxn ang="0">
                  <a:pos x="42" y="2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3" y="18"/>
                </a:cxn>
                <a:cxn ang="0">
                  <a:pos x="7" y="16"/>
                </a:cxn>
                <a:cxn ang="0">
                  <a:pos x="1" y="14"/>
                </a:cxn>
                <a:cxn ang="0">
                  <a:pos x="1" y="14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15" y="0"/>
                </a:cxn>
                <a:cxn ang="0">
                  <a:pos x="22" y="2"/>
                </a:cxn>
                <a:cxn ang="0">
                  <a:pos x="29" y="3"/>
                </a:cxn>
                <a:cxn ang="0">
                  <a:pos x="35" y="4"/>
                </a:cxn>
                <a:cxn ang="0">
                  <a:pos x="43" y="5"/>
                </a:cxn>
                <a:cxn ang="0">
                  <a:pos x="50" y="5"/>
                </a:cxn>
                <a:cxn ang="0">
                  <a:pos x="60" y="3"/>
                </a:cxn>
                <a:cxn ang="0">
                  <a:pos x="60" y="3"/>
                </a:cxn>
              </a:cxnLst>
              <a:rect l="0" t="0" r="r" b="b"/>
              <a:pathLst>
                <a:path w="68" h="25">
                  <a:moveTo>
                    <a:pt x="60" y="3"/>
                  </a:moveTo>
                  <a:lnTo>
                    <a:pt x="60" y="3"/>
                  </a:lnTo>
                  <a:lnTo>
                    <a:pt x="63" y="6"/>
                  </a:lnTo>
                  <a:lnTo>
                    <a:pt x="65" y="8"/>
                  </a:lnTo>
                  <a:lnTo>
                    <a:pt x="67" y="11"/>
                  </a:lnTo>
                  <a:lnTo>
                    <a:pt x="68" y="16"/>
                  </a:lnTo>
                  <a:lnTo>
                    <a:pt x="68" y="16"/>
                  </a:lnTo>
                  <a:lnTo>
                    <a:pt x="65" y="20"/>
                  </a:lnTo>
                  <a:lnTo>
                    <a:pt x="62" y="23"/>
                  </a:lnTo>
                  <a:lnTo>
                    <a:pt x="58" y="25"/>
                  </a:lnTo>
                  <a:lnTo>
                    <a:pt x="52" y="25"/>
                  </a:lnTo>
                  <a:lnTo>
                    <a:pt x="52" y="25"/>
                  </a:lnTo>
                  <a:lnTo>
                    <a:pt x="49" y="24"/>
                  </a:lnTo>
                  <a:lnTo>
                    <a:pt x="47" y="23"/>
                  </a:lnTo>
                  <a:lnTo>
                    <a:pt x="45" y="21"/>
                  </a:lnTo>
                  <a:lnTo>
                    <a:pt x="42" y="20"/>
                  </a:lnTo>
                  <a:lnTo>
                    <a:pt x="42" y="2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3" y="18"/>
                  </a:lnTo>
                  <a:lnTo>
                    <a:pt x="7" y="16"/>
                  </a:lnTo>
                  <a:lnTo>
                    <a:pt x="1" y="14"/>
                  </a:lnTo>
                  <a:lnTo>
                    <a:pt x="1" y="14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5"/>
                  </a:lnTo>
                  <a:lnTo>
                    <a:pt x="8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9" y="3"/>
                  </a:lnTo>
                  <a:lnTo>
                    <a:pt x="35" y="4"/>
                  </a:lnTo>
                  <a:lnTo>
                    <a:pt x="43" y="5"/>
                  </a:lnTo>
                  <a:lnTo>
                    <a:pt x="50" y="5"/>
                  </a:lnTo>
                  <a:lnTo>
                    <a:pt x="60" y="3"/>
                  </a:lnTo>
                  <a:lnTo>
                    <a:pt x="6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5" name="Freeform 206"/>
            <p:cNvSpPr>
              <a:spLocks/>
            </p:cNvSpPr>
            <p:nvPr/>
          </p:nvSpPr>
          <p:spPr bwMode="auto">
            <a:xfrm>
              <a:off x="6072188" y="1817688"/>
              <a:ext cx="49213" cy="39688"/>
            </a:xfrm>
            <a:custGeom>
              <a:avLst/>
              <a:gdLst/>
              <a:ahLst/>
              <a:cxnLst>
                <a:cxn ang="0">
                  <a:pos x="33" y="3"/>
                </a:cxn>
                <a:cxn ang="0">
                  <a:pos x="29" y="45"/>
                </a:cxn>
                <a:cxn ang="0">
                  <a:pos x="30" y="56"/>
                </a:cxn>
                <a:cxn ang="0">
                  <a:pos x="36" y="50"/>
                </a:cxn>
                <a:cxn ang="0">
                  <a:pos x="48" y="40"/>
                </a:cxn>
                <a:cxn ang="0">
                  <a:pos x="62" y="20"/>
                </a:cxn>
                <a:cxn ang="0">
                  <a:pos x="69" y="5"/>
                </a:cxn>
                <a:cxn ang="0">
                  <a:pos x="78" y="5"/>
                </a:cxn>
                <a:cxn ang="0">
                  <a:pos x="79" y="13"/>
                </a:cxn>
                <a:cxn ang="0">
                  <a:pos x="76" y="19"/>
                </a:cxn>
                <a:cxn ang="0">
                  <a:pos x="68" y="28"/>
                </a:cxn>
                <a:cxn ang="0">
                  <a:pos x="67" y="31"/>
                </a:cxn>
                <a:cxn ang="0">
                  <a:pos x="77" y="41"/>
                </a:cxn>
                <a:cxn ang="0">
                  <a:pos x="85" y="42"/>
                </a:cxn>
                <a:cxn ang="0">
                  <a:pos x="94" y="41"/>
                </a:cxn>
                <a:cxn ang="0">
                  <a:pos x="95" y="44"/>
                </a:cxn>
                <a:cxn ang="0">
                  <a:pos x="91" y="50"/>
                </a:cxn>
                <a:cxn ang="0">
                  <a:pos x="88" y="53"/>
                </a:cxn>
                <a:cxn ang="0">
                  <a:pos x="93" y="62"/>
                </a:cxn>
                <a:cxn ang="0">
                  <a:pos x="94" y="72"/>
                </a:cxn>
                <a:cxn ang="0">
                  <a:pos x="90" y="74"/>
                </a:cxn>
                <a:cxn ang="0">
                  <a:pos x="84" y="75"/>
                </a:cxn>
                <a:cxn ang="0">
                  <a:pos x="82" y="71"/>
                </a:cxn>
                <a:cxn ang="0">
                  <a:pos x="79" y="65"/>
                </a:cxn>
                <a:cxn ang="0">
                  <a:pos x="78" y="61"/>
                </a:cxn>
                <a:cxn ang="0">
                  <a:pos x="70" y="63"/>
                </a:cxn>
                <a:cxn ang="0">
                  <a:pos x="63" y="71"/>
                </a:cxn>
                <a:cxn ang="0">
                  <a:pos x="57" y="73"/>
                </a:cxn>
                <a:cxn ang="0">
                  <a:pos x="54" y="70"/>
                </a:cxn>
                <a:cxn ang="0">
                  <a:pos x="61" y="60"/>
                </a:cxn>
                <a:cxn ang="0">
                  <a:pos x="71" y="53"/>
                </a:cxn>
                <a:cxn ang="0">
                  <a:pos x="71" y="50"/>
                </a:cxn>
                <a:cxn ang="0">
                  <a:pos x="67" y="45"/>
                </a:cxn>
                <a:cxn ang="0">
                  <a:pos x="63" y="38"/>
                </a:cxn>
                <a:cxn ang="0">
                  <a:pos x="63" y="35"/>
                </a:cxn>
                <a:cxn ang="0">
                  <a:pos x="51" y="50"/>
                </a:cxn>
                <a:cxn ang="0">
                  <a:pos x="39" y="64"/>
                </a:cxn>
                <a:cxn ang="0">
                  <a:pos x="27" y="63"/>
                </a:cxn>
                <a:cxn ang="0">
                  <a:pos x="19" y="60"/>
                </a:cxn>
                <a:cxn ang="0">
                  <a:pos x="20" y="49"/>
                </a:cxn>
                <a:cxn ang="0">
                  <a:pos x="20" y="33"/>
                </a:cxn>
                <a:cxn ang="0">
                  <a:pos x="19" y="26"/>
                </a:cxn>
                <a:cxn ang="0">
                  <a:pos x="16" y="28"/>
                </a:cxn>
                <a:cxn ang="0">
                  <a:pos x="9" y="34"/>
                </a:cxn>
                <a:cxn ang="0">
                  <a:pos x="4" y="35"/>
                </a:cxn>
                <a:cxn ang="0">
                  <a:pos x="3" y="34"/>
                </a:cxn>
                <a:cxn ang="0">
                  <a:pos x="0" y="33"/>
                </a:cxn>
                <a:cxn ang="0">
                  <a:pos x="5" y="22"/>
                </a:cxn>
                <a:cxn ang="0">
                  <a:pos x="17" y="7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3" y="3"/>
                </a:cxn>
              </a:cxnLst>
              <a:rect l="0" t="0" r="r" b="b"/>
              <a:pathLst>
                <a:path w="95" h="75">
                  <a:moveTo>
                    <a:pt x="33" y="3"/>
                  </a:moveTo>
                  <a:lnTo>
                    <a:pt x="33" y="3"/>
                  </a:lnTo>
                  <a:lnTo>
                    <a:pt x="30" y="32"/>
                  </a:lnTo>
                  <a:lnTo>
                    <a:pt x="29" y="45"/>
                  </a:lnTo>
                  <a:lnTo>
                    <a:pt x="29" y="50"/>
                  </a:lnTo>
                  <a:lnTo>
                    <a:pt x="30" y="56"/>
                  </a:lnTo>
                  <a:lnTo>
                    <a:pt x="30" y="56"/>
                  </a:lnTo>
                  <a:lnTo>
                    <a:pt x="36" y="50"/>
                  </a:lnTo>
                  <a:lnTo>
                    <a:pt x="42" y="46"/>
                  </a:lnTo>
                  <a:lnTo>
                    <a:pt x="48" y="40"/>
                  </a:lnTo>
                  <a:lnTo>
                    <a:pt x="52" y="33"/>
                  </a:lnTo>
                  <a:lnTo>
                    <a:pt x="62" y="20"/>
                  </a:lnTo>
                  <a:lnTo>
                    <a:pt x="69" y="5"/>
                  </a:lnTo>
                  <a:lnTo>
                    <a:pt x="69" y="5"/>
                  </a:lnTo>
                  <a:lnTo>
                    <a:pt x="78" y="5"/>
                  </a:lnTo>
                  <a:lnTo>
                    <a:pt x="78" y="5"/>
                  </a:lnTo>
                  <a:lnTo>
                    <a:pt x="79" y="10"/>
                  </a:lnTo>
                  <a:lnTo>
                    <a:pt x="79" y="13"/>
                  </a:lnTo>
                  <a:lnTo>
                    <a:pt x="77" y="16"/>
                  </a:lnTo>
                  <a:lnTo>
                    <a:pt x="76" y="19"/>
                  </a:lnTo>
                  <a:lnTo>
                    <a:pt x="70" y="25"/>
                  </a:lnTo>
                  <a:lnTo>
                    <a:pt x="68" y="28"/>
                  </a:lnTo>
                  <a:lnTo>
                    <a:pt x="67" y="31"/>
                  </a:lnTo>
                  <a:lnTo>
                    <a:pt x="67" y="31"/>
                  </a:lnTo>
                  <a:lnTo>
                    <a:pt x="73" y="38"/>
                  </a:lnTo>
                  <a:lnTo>
                    <a:pt x="77" y="41"/>
                  </a:lnTo>
                  <a:lnTo>
                    <a:pt x="79" y="42"/>
                  </a:lnTo>
                  <a:lnTo>
                    <a:pt x="85" y="42"/>
                  </a:lnTo>
                  <a:lnTo>
                    <a:pt x="94" y="41"/>
                  </a:lnTo>
                  <a:lnTo>
                    <a:pt x="94" y="41"/>
                  </a:lnTo>
                  <a:lnTo>
                    <a:pt x="95" y="42"/>
                  </a:lnTo>
                  <a:lnTo>
                    <a:pt x="95" y="44"/>
                  </a:lnTo>
                  <a:lnTo>
                    <a:pt x="93" y="47"/>
                  </a:lnTo>
                  <a:lnTo>
                    <a:pt x="91" y="50"/>
                  </a:lnTo>
                  <a:lnTo>
                    <a:pt x="88" y="53"/>
                  </a:lnTo>
                  <a:lnTo>
                    <a:pt x="88" y="53"/>
                  </a:lnTo>
                  <a:lnTo>
                    <a:pt x="90" y="58"/>
                  </a:lnTo>
                  <a:lnTo>
                    <a:pt x="93" y="62"/>
                  </a:lnTo>
                  <a:lnTo>
                    <a:pt x="94" y="65"/>
                  </a:lnTo>
                  <a:lnTo>
                    <a:pt x="94" y="72"/>
                  </a:lnTo>
                  <a:lnTo>
                    <a:pt x="94" y="72"/>
                  </a:lnTo>
                  <a:lnTo>
                    <a:pt x="90" y="74"/>
                  </a:lnTo>
                  <a:lnTo>
                    <a:pt x="87" y="75"/>
                  </a:lnTo>
                  <a:lnTo>
                    <a:pt x="84" y="75"/>
                  </a:lnTo>
                  <a:lnTo>
                    <a:pt x="84" y="75"/>
                  </a:lnTo>
                  <a:lnTo>
                    <a:pt x="82" y="71"/>
                  </a:lnTo>
                  <a:lnTo>
                    <a:pt x="81" y="68"/>
                  </a:lnTo>
                  <a:lnTo>
                    <a:pt x="79" y="65"/>
                  </a:lnTo>
                  <a:lnTo>
                    <a:pt x="78" y="61"/>
                  </a:lnTo>
                  <a:lnTo>
                    <a:pt x="78" y="61"/>
                  </a:lnTo>
                  <a:lnTo>
                    <a:pt x="73" y="61"/>
                  </a:lnTo>
                  <a:lnTo>
                    <a:pt x="70" y="63"/>
                  </a:lnTo>
                  <a:lnTo>
                    <a:pt x="65" y="68"/>
                  </a:lnTo>
                  <a:lnTo>
                    <a:pt x="63" y="71"/>
                  </a:lnTo>
                  <a:lnTo>
                    <a:pt x="61" y="73"/>
                  </a:lnTo>
                  <a:lnTo>
                    <a:pt x="57" y="73"/>
                  </a:lnTo>
                  <a:lnTo>
                    <a:pt x="54" y="70"/>
                  </a:lnTo>
                  <a:lnTo>
                    <a:pt x="54" y="70"/>
                  </a:lnTo>
                  <a:lnTo>
                    <a:pt x="57" y="64"/>
                  </a:lnTo>
                  <a:lnTo>
                    <a:pt x="61" y="60"/>
                  </a:lnTo>
                  <a:lnTo>
                    <a:pt x="66" y="57"/>
                  </a:lnTo>
                  <a:lnTo>
                    <a:pt x="71" y="53"/>
                  </a:lnTo>
                  <a:lnTo>
                    <a:pt x="71" y="53"/>
                  </a:lnTo>
                  <a:lnTo>
                    <a:pt x="71" y="50"/>
                  </a:lnTo>
                  <a:lnTo>
                    <a:pt x="70" y="48"/>
                  </a:lnTo>
                  <a:lnTo>
                    <a:pt x="67" y="45"/>
                  </a:lnTo>
                  <a:lnTo>
                    <a:pt x="64" y="41"/>
                  </a:lnTo>
                  <a:lnTo>
                    <a:pt x="63" y="38"/>
                  </a:lnTo>
                  <a:lnTo>
                    <a:pt x="63" y="35"/>
                  </a:lnTo>
                  <a:lnTo>
                    <a:pt x="63" y="35"/>
                  </a:lnTo>
                  <a:lnTo>
                    <a:pt x="56" y="43"/>
                  </a:lnTo>
                  <a:lnTo>
                    <a:pt x="51" y="50"/>
                  </a:lnTo>
                  <a:lnTo>
                    <a:pt x="46" y="58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27" y="63"/>
                  </a:lnTo>
                  <a:lnTo>
                    <a:pt x="23" y="62"/>
                  </a:lnTo>
                  <a:lnTo>
                    <a:pt x="19" y="60"/>
                  </a:lnTo>
                  <a:lnTo>
                    <a:pt x="19" y="60"/>
                  </a:lnTo>
                  <a:lnTo>
                    <a:pt x="20" y="49"/>
                  </a:lnTo>
                  <a:lnTo>
                    <a:pt x="20" y="41"/>
                  </a:lnTo>
                  <a:lnTo>
                    <a:pt x="20" y="33"/>
                  </a:lnTo>
                  <a:lnTo>
                    <a:pt x="19" y="26"/>
                  </a:lnTo>
                  <a:lnTo>
                    <a:pt x="19" y="26"/>
                  </a:lnTo>
                  <a:lnTo>
                    <a:pt x="17" y="26"/>
                  </a:lnTo>
                  <a:lnTo>
                    <a:pt x="16" y="28"/>
                  </a:lnTo>
                  <a:lnTo>
                    <a:pt x="12" y="31"/>
                  </a:lnTo>
                  <a:lnTo>
                    <a:pt x="9" y="34"/>
                  </a:lnTo>
                  <a:lnTo>
                    <a:pt x="7" y="35"/>
                  </a:lnTo>
                  <a:lnTo>
                    <a:pt x="4" y="35"/>
                  </a:lnTo>
                  <a:lnTo>
                    <a:pt x="4" y="35"/>
                  </a:lnTo>
                  <a:lnTo>
                    <a:pt x="3" y="34"/>
                  </a:lnTo>
                  <a:lnTo>
                    <a:pt x="0" y="33"/>
                  </a:lnTo>
                  <a:lnTo>
                    <a:pt x="0" y="33"/>
                  </a:lnTo>
                  <a:lnTo>
                    <a:pt x="2" y="27"/>
                  </a:lnTo>
                  <a:lnTo>
                    <a:pt x="5" y="22"/>
                  </a:lnTo>
                  <a:lnTo>
                    <a:pt x="11" y="14"/>
                  </a:lnTo>
                  <a:lnTo>
                    <a:pt x="17" y="7"/>
                  </a:lnTo>
                  <a:lnTo>
                    <a:pt x="20" y="4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3" y="3"/>
                  </a:lnTo>
                  <a:lnTo>
                    <a:pt x="33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6" name="Freeform 213"/>
            <p:cNvSpPr>
              <a:spLocks/>
            </p:cNvSpPr>
            <p:nvPr/>
          </p:nvSpPr>
          <p:spPr bwMode="auto">
            <a:xfrm>
              <a:off x="6073776" y="1895475"/>
              <a:ext cx="34925" cy="11113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0" y="7"/>
                </a:cxn>
                <a:cxn ang="0">
                  <a:pos x="2" y="5"/>
                </a:cxn>
                <a:cxn ang="0">
                  <a:pos x="5" y="3"/>
                </a:cxn>
                <a:cxn ang="0">
                  <a:pos x="11" y="1"/>
                </a:cxn>
                <a:cxn ang="0">
                  <a:pos x="18" y="0"/>
                </a:cxn>
                <a:cxn ang="0">
                  <a:pos x="27" y="0"/>
                </a:cxn>
                <a:cxn ang="0">
                  <a:pos x="44" y="1"/>
                </a:cxn>
                <a:cxn ang="0">
                  <a:pos x="52" y="1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63" y="3"/>
                </a:cxn>
                <a:cxn ang="0">
                  <a:pos x="65" y="5"/>
                </a:cxn>
                <a:cxn ang="0">
                  <a:pos x="66" y="9"/>
                </a:cxn>
                <a:cxn ang="0">
                  <a:pos x="65" y="12"/>
                </a:cxn>
                <a:cxn ang="0">
                  <a:pos x="63" y="15"/>
                </a:cxn>
                <a:cxn ang="0">
                  <a:pos x="60" y="17"/>
                </a:cxn>
                <a:cxn ang="0">
                  <a:pos x="56" y="19"/>
                </a:cxn>
                <a:cxn ang="0">
                  <a:pos x="49" y="19"/>
                </a:cxn>
                <a:cxn ang="0">
                  <a:pos x="49" y="19"/>
                </a:cxn>
                <a:cxn ang="0">
                  <a:pos x="47" y="18"/>
                </a:cxn>
                <a:cxn ang="0">
                  <a:pos x="44" y="17"/>
                </a:cxn>
                <a:cxn ang="0">
                  <a:pos x="41" y="15"/>
                </a:cxn>
                <a:cxn ang="0">
                  <a:pos x="37" y="12"/>
                </a:cxn>
                <a:cxn ang="0">
                  <a:pos x="37" y="12"/>
                </a:cxn>
                <a:cxn ang="0">
                  <a:pos x="32" y="12"/>
                </a:cxn>
                <a:cxn ang="0">
                  <a:pos x="26" y="12"/>
                </a:cxn>
                <a:cxn ang="0">
                  <a:pos x="13" y="14"/>
                </a:cxn>
                <a:cxn ang="0">
                  <a:pos x="7" y="14"/>
                </a:cxn>
                <a:cxn ang="0">
                  <a:pos x="3" y="12"/>
                </a:cxn>
                <a:cxn ang="0">
                  <a:pos x="1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66" h="19">
                  <a:moveTo>
                    <a:pt x="0" y="7"/>
                  </a:moveTo>
                  <a:lnTo>
                    <a:pt x="0" y="7"/>
                  </a:lnTo>
                  <a:lnTo>
                    <a:pt x="2" y="5"/>
                  </a:lnTo>
                  <a:lnTo>
                    <a:pt x="5" y="3"/>
                  </a:lnTo>
                  <a:lnTo>
                    <a:pt x="11" y="1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44" y="1"/>
                  </a:lnTo>
                  <a:lnTo>
                    <a:pt x="52" y="1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63" y="3"/>
                  </a:lnTo>
                  <a:lnTo>
                    <a:pt x="65" y="5"/>
                  </a:lnTo>
                  <a:lnTo>
                    <a:pt x="66" y="9"/>
                  </a:lnTo>
                  <a:lnTo>
                    <a:pt x="65" y="12"/>
                  </a:lnTo>
                  <a:lnTo>
                    <a:pt x="63" y="15"/>
                  </a:lnTo>
                  <a:lnTo>
                    <a:pt x="60" y="17"/>
                  </a:lnTo>
                  <a:lnTo>
                    <a:pt x="56" y="19"/>
                  </a:lnTo>
                  <a:lnTo>
                    <a:pt x="49" y="19"/>
                  </a:lnTo>
                  <a:lnTo>
                    <a:pt x="49" y="19"/>
                  </a:lnTo>
                  <a:lnTo>
                    <a:pt x="47" y="18"/>
                  </a:lnTo>
                  <a:lnTo>
                    <a:pt x="44" y="17"/>
                  </a:lnTo>
                  <a:lnTo>
                    <a:pt x="41" y="15"/>
                  </a:lnTo>
                  <a:lnTo>
                    <a:pt x="37" y="12"/>
                  </a:lnTo>
                  <a:lnTo>
                    <a:pt x="37" y="12"/>
                  </a:lnTo>
                  <a:lnTo>
                    <a:pt x="32" y="12"/>
                  </a:lnTo>
                  <a:lnTo>
                    <a:pt x="26" y="12"/>
                  </a:lnTo>
                  <a:lnTo>
                    <a:pt x="13" y="14"/>
                  </a:lnTo>
                  <a:lnTo>
                    <a:pt x="7" y="14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7" name="Freeform 221"/>
            <p:cNvSpPr>
              <a:spLocks/>
            </p:cNvSpPr>
            <p:nvPr/>
          </p:nvSpPr>
          <p:spPr bwMode="auto">
            <a:xfrm>
              <a:off x="6075363" y="1908175"/>
              <a:ext cx="33338" cy="9525"/>
            </a:xfrm>
            <a:custGeom>
              <a:avLst/>
              <a:gdLst/>
              <a:ahLst/>
              <a:cxnLst>
                <a:cxn ang="0">
                  <a:pos x="60" y="2"/>
                </a:cxn>
                <a:cxn ang="0">
                  <a:pos x="60" y="2"/>
                </a:cxn>
                <a:cxn ang="0">
                  <a:pos x="61" y="6"/>
                </a:cxn>
                <a:cxn ang="0">
                  <a:pos x="62" y="8"/>
                </a:cxn>
                <a:cxn ang="0">
                  <a:pos x="63" y="11"/>
                </a:cxn>
                <a:cxn ang="0">
                  <a:pos x="63" y="11"/>
                </a:cxn>
                <a:cxn ang="0">
                  <a:pos x="61" y="13"/>
                </a:cxn>
                <a:cxn ang="0">
                  <a:pos x="58" y="15"/>
                </a:cxn>
                <a:cxn ang="0">
                  <a:pos x="53" y="16"/>
                </a:cxn>
                <a:cxn ang="0">
                  <a:pos x="47" y="17"/>
                </a:cxn>
                <a:cxn ang="0">
                  <a:pos x="40" y="16"/>
                </a:cxn>
                <a:cxn ang="0">
                  <a:pos x="24" y="14"/>
                </a:cxn>
                <a:cxn ang="0">
                  <a:pos x="15" y="14"/>
                </a:cxn>
                <a:cxn ang="0">
                  <a:pos x="5" y="15"/>
                </a:cxn>
                <a:cxn ang="0">
                  <a:pos x="5" y="15"/>
                </a:cxn>
                <a:cxn ang="0">
                  <a:pos x="3" y="13"/>
                </a:cxn>
                <a:cxn ang="0">
                  <a:pos x="1" y="11"/>
                </a:cxn>
                <a:cxn ang="0">
                  <a:pos x="0" y="8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9" y="1"/>
                </a:cxn>
                <a:cxn ang="0">
                  <a:pos x="17" y="0"/>
                </a:cxn>
                <a:cxn ang="0">
                  <a:pos x="25" y="0"/>
                </a:cxn>
                <a:cxn ang="0">
                  <a:pos x="32" y="0"/>
                </a:cxn>
                <a:cxn ang="0">
                  <a:pos x="46" y="1"/>
                </a:cxn>
                <a:cxn ang="0">
                  <a:pos x="60" y="2"/>
                </a:cxn>
                <a:cxn ang="0">
                  <a:pos x="60" y="2"/>
                </a:cxn>
              </a:cxnLst>
              <a:rect l="0" t="0" r="r" b="b"/>
              <a:pathLst>
                <a:path w="63" h="17">
                  <a:moveTo>
                    <a:pt x="60" y="2"/>
                  </a:moveTo>
                  <a:lnTo>
                    <a:pt x="60" y="2"/>
                  </a:lnTo>
                  <a:lnTo>
                    <a:pt x="61" y="6"/>
                  </a:lnTo>
                  <a:lnTo>
                    <a:pt x="62" y="8"/>
                  </a:lnTo>
                  <a:lnTo>
                    <a:pt x="63" y="11"/>
                  </a:lnTo>
                  <a:lnTo>
                    <a:pt x="63" y="11"/>
                  </a:lnTo>
                  <a:lnTo>
                    <a:pt x="61" y="13"/>
                  </a:lnTo>
                  <a:lnTo>
                    <a:pt x="58" y="15"/>
                  </a:lnTo>
                  <a:lnTo>
                    <a:pt x="53" y="16"/>
                  </a:lnTo>
                  <a:lnTo>
                    <a:pt x="47" y="17"/>
                  </a:lnTo>
                  <a:lnTo>
                    <a:pt x="40" y="16"/>
                  </a:lnTo>
                  <a:lnTo>
                    <a:pt x="24" y="14"/>
                  </a:lnTo>
                  <a:lnTo>
                    <a:pt x="15" y="14"/>
                  </a:lnTo>
                  <a:lnTo>
                    <a:pt x="5" y="15"/>
                  </a:lnTo>
                  <a:lnTo>
                    <a:pt x="5" y="15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3"/>
                  </a:lnTo>
                  <a:lnTo>
                    <a:pt x="0" y="3"/>
                  </a:lnTo>
                  <a:lnTo>
                    <a:pt x="9" y="1"/>
                  </a:lnTo>
                  <a:lnTo>
                    <a:pt x="17" y="0"/>
                  </a:lnTo>
                  <a:lnTo>
                    <a:pt x="25" y="0"/>
                  </a:lnTo>
                  <a:lnTo>
                    <a:pt x="32" y="0"/>
                  </a:lnTo>
                  <a:lnTo>
                    <a:pt x="46" y="1"/>
                  </a:lnTo>
                  <a:lnTo>
                    <a:pt x="60" y="2"/>
                  </a:lnTo>
                  <a:lnTo>
                    <a:pt x="6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/>
              <a:endParaRPr lang="zh-CN" altLang="en-US" sz="320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58" name="Group 189"/>
          <p:cNvGrpSpPr>
            <a:grpSpLocks noChangeAspect="1"/>
          </p:cNvGrpSpPr>
          <p:nvPr/>
        </p:nvGrpSpPr>
        <p:grpSpPr bwMode="auto">
          <a:xfrm rot="19076758">
            <a:off x="9733254" y="4764509"/>
            <a:ext cx="808440" cy="933285"/>
            <a:chOff x="387" y="1666"/>
            <a:chExt cx="531" cy="613"/>
          </a:xfrm>
          <a:solidFill>
            <a:srgbClr val="FFFFFF"/>
          </a:solidFill>
        </p:grpSpPr>
        <p:sp>
          <p:nvSpPr>
            <p:cNvPr id="59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0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1" name="Group 189"/>
          <p:cNvGrpSpPr>
            <a:grpSpLocks noChangeAspect="1"/>
          </p:cNvGrpSpPr>
          <p:nvPr/>
        </p:nvGrpSpPr>
        <p:grpSpPr bwMode="auto">
          <a:xfrm rot="583418">
            <a:off x="2341196" y="5710201"/>
            <a:ext cx="764254" cy="882276"/>
            <a:chOff x="387" y="1666"/>
            <a:chExt cx="531" cy="613"/>
          </a:xfrm>
          <a:solidFill>
            <a:srgbClr val="FFFFFF"/>
          </a:solidFill>
        </p:grpSpPr>
        <p:sp>
          <p:nvSpPr>
            <p:cNvPr id="62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3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4" name="Group 189"/>
          <p:cNvGrpSpPr>
            <a:grpSpLocks noChangeAspect="1"/>
          </p:cNvGrpSpPr>
          <p:nvPr/>
        </p:nvGrpSpPr>
        <p:grpSpPr bwMode="auto">
          <a:xfrm rot="1607822">
            <a:off x="7980045" y="6046605"/>
            <a:ext cx="477761" cy="551540"/>
            <a:chOff x="387" y="1666"/>
            <a:chExt cx="531" cy="613"/>
          </a:xfrm>
          <a:solidFill>
            <a:srgbClr val="FFFFFF"/>
          </a:solidFill>
        </p:grpSpPr>
        <p:sp>
          <p:nvSpPr>
            <p:cNvPr id="65" name="Freeform 191"/>
            <p:cNvSpPr>
              <a:spLocks noEditPoints="1"/>
            </p:cNvSpPr>
            <p:nvPr/>
          </p:nvSpPr>
          <p:spPr bwMode="auto">
            <a:xfrm>
              <a:off x="387" y="1666"/>
              <a:ext cx="531" cy="613"/>
            </a:xfrm>
            <a:custGeom>
              <a:avLst/>
              <a:gdLst>
                <a:gd name="T0" fmla="*/ 27 w 251"/>
                <a:gd name="T1" fmla="*/ 274 h 290"/>
                <a:gd name="T2" fmla="*/ 34 w 251"/>
                <a:gd name="T3" fmla="*/ 269 h 290"/>
                <a:gd name="T4" fmla="*/ 16 w 251"/>
                <a:gd name="T5" fmla="*/ 137 h 290"/>
                <a:gd name="T6" fmla="*/ 20 w 251"/>
                <a:gd name="T7" fmla="*/ 166 h 290"/>
                <a:gd name="T8" fmla="*/ 35 w 251"/>
                <a:gd name="T9" fmla="*/ 199 h 290"/>
                <a:gd name="T10" fmla="*/ 40 w 251"/>
                <a:gd name="T11" fmla="*/ 221 h 290"/>
                <a:gd name="T12" fmla="*/ 57 w 251"/>
                <a:gd name="T13" fmla="*/ 229 h 290"/>
                <a:gd name="T14" fmla="*/ 211 w 251"/>
                <a:gd name="T15" fmla="*/ 215 h 290"/>
                <a:gd name="T16" fmla="*/ 230 w 251"/>
                <a:gd name="T17" fmla="*/ 270 h 290"/>
                <a:gd name="T18" fmla="*/ 171 w 251"/>
                <a:gd name="T19" fmla="*/ 242 h 290"/>
                <a:gd name="T20" fmla="*/ 116 w 251"/>
                <a:gd name="T21" fmla="*/ 247 h 290"/>
                <a:gd name="T22" fmla="*/ 59 w 251"/>
                <a:gd name="T23" fmla="*/ 283 h 290"/>
                <a:gd name="T24" fmla="*/ 78 w 251"/>
                <a:gd name="T25" fmla="*/ 283 h 290"/>
                <a:gd name="T26" fmla="*/ 115 w 251"/>
                <a:gd name="T27" fmla="*/ 255 h 290"/>
                <a:gd name="T28" fmla="*/ 156 w 251"/>
                <a:gd name="T29" fmla="*/ 277 h 290"/>
                <a:gd name="T30" fmla="*/ 175 w 251"/>
                <a:gd name="T31" fmla="*/ 253 h 290"/>
                <a:gd name="T32" fmla="*/ 205 w 251"/>
                <a:gd name="T33" fmla="*/ 277 h 290"/>
                <a:gd name="T34" fmla="*/ 222 w 251"/>
                <a:gd name="T35" fmla="*/ 275 h 290"/>
                <a:gd name="T36" fmla="*/ 241 w 251"/>
                <a:gd name="T37" fmla="*/ 64 h 290"/>
                <a:gd name="T38" fmla="*/ 4 w 251"/>
                <a:gd name="T39" fmla="*/ 11 h 290"/>
                <a:gd name="T40" fmla="*/ 85 w 251"/>
                <a:gd name="T41" fmla="*/ 115 h 290"/>
                <a:gd name="T42" fmla="*/ 180 w 251"/>
                <a:gd name="T43" fmla="*/ 112 h 290"/>
                <a:gd name="T44" fmla="*/ 132 w 251"/>
                <a:gd name="T45" fmla="*/ 158 h 290"/>
                <a:gd name="T46" fmla="*/ 93 w 251"/>
                <a:gd name="T47" fmla="*/ 121 h 290"/>
                <a:gd name="T48" fmla="*/ 135 w 251"/>
                <a:gd name="T49" fmla="*/ 119 h 290"/>
                <a:gd name="T50" fmla="*/ 135 w 251"/>
                <a:gd name="T51" fmla="*/ 119 h 290"/>
                <a:gd name="T52" fmla="*/ 134 w 251"/>
                <a:gd name="T53" fmla="*/ 194 h 290"/>
                <a:gd name="T54" fmla="*/ 139 w 251"/>
                <a:gd name="T55" fmla="*/ 162 h 290"/>
                <a:gd name="T56" fmla="*/ 139 w 251"/>
                <a:gd name="T57" fmla="*/ 162 h 290"/>
                <a:gd name="T58" fmla="*/ 183 w 251"/>
                <a:gd name="T59" fmla="*/ 189 h 290"/>
                <a:gd name="T60" fmla="*/ 210 w 251"/>
                <a:gd name="T61" fmla="*/ 116 h 290"/>
                <a:gd name="T62" fmla="*/ 175 w 251"/>
                <a:gd name="T63" fmla="*/ 112 h 290"/>
                <a:gd name="T64" fmla="*/ 175 w 251"/>
                <a:gd name="T65" fmla="*/ 112 h 290"/>
                <a:gd name="T66" fmla="*/ 125 w 251"/>
                <a:gd name="T67" fmla="*/ 81 h 290"/>
                <a:gd name="T68" fmla="*/ 88 w 251"/>
                <a:gd name="T69" fmla="*/ 143 h 290"/>
                <a:gd name="T70" fmla="*/ 55 w 251"/>
                <a:gd name="T71" fmla="*/ 170 h 290"/>
                <a:gd name="T72" fmla="*/ 55 w 251"/>
                <a:gd name="T73" fmla="*/ 170 h 290"/>
                <a:gd name="T74" fmla="*/ 91 w 251"/>
                <a:gd name="T75" fmla="*/ 222 h 290"/>
                <a:gd name="T76" fmla="*/ 95 w 251"/>
                <a:gd name="T77" fmla="*/ 203 h 290"/>
                <a:gd name="T78" fmla="*/ 131 w 251"/>
                <a:gd name="T79" fmla="*/ 222 h 290"/>
                <a:gd name="T80" fmla="*/ 179 w 251"/>
                <a:gd name="T81" fmla="*/ 194 h 290"/>
                <a:gd name="T82" fmla="*/ 208 w 251"/>
                <a:gd name="T83" fmla="*/ 215 h 290"/>
                <a:gd name="T84" fmla="*/ 209 w 251"/>
                <a:gd name="T85" fmla="*/ 188 h 290"/>
                <a:gd name="T86" fmla="*/ 215 w 251"/>
                <a:gd name="T87" fmla="*/ 153 h 290"/>
                <a:gd name="T88" fmla="*/ 215 w 251"/>
                <a:gd name="T89" fmla="*/ 141 h 290"/>
                <a:gd name="T90" fmla="*/ 118 w 251"/>
                <a:gd name="T91" fmla="*/ 13 h 290"/>
                <a:gd name="T92" fmla="*/ 230 w 251"/>
                <a:gd name="T93" fmla="*/ 41 h 290"/>
                <a:gd name="T94" fmla="*/ 214 w 251"/>
                <a:gd name="T95" fmla="*/ 64 h 290"/>
                <a:gd name="T96" fmla="*/ 173 w 251"/>
                <a:gd name="T97" fmla="*/ 51 h 290"/>
                <a:gd name="T98" fmla="*/ 131 w 251"/>
                <a:gd name="T99" fmla="*/ 75 h 290"/>
                <a:gd name="T100" fmla="*/ 124 w 251"/>
                <a:gd name="T101" fmla="*/ 61 h 290"/>
                <a:gd name="T102" fmla="*/ 81 w 251"/>
                <a:gd name="T103" fmla="*/ 60 h 290"/>
                <a:gd name="T104" fmla="*/ 45 w 251"/>
                <a:gd name="T105" fmla="*/ 60 h 290"/>
                <a:gd name="T106" fmla="*/ 45 w 251"/>
                <a:gd name="T107" fmla="*/ 87 h 290"/>
                <a:gd name="T108" fmla="*/ 118 w 251"/>
                <a:gd name="T109" fmla="*/ 13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90">
                  <a:moveTo>
                    <a:pt x="0" y="15"/>
                  </a:moveTo>
                  <a:cubicBezTo>
                    <a:pt x="3" y="69"/>
                    <a:pt x="5" y="123"/>
                    <a:pt x="8" y="176"/>
                  </a:cubicBezTo>
                  <a:cubicBezTo>
                    <a:pt x="10" y="202"/>
                    <a:pt x="9" y="229"/>
                    <a:pt x="13" y="254"/>
                  </a:cubicBezTo>
                  <a:cubicBezTo>
                    <a:pt x="15" y="264"/>
                    <a:pt x="18" y="272"/>
                    <a:pt x="27" y="274"/>
                  </a:cubicBezTo>
                  <a:cubicBezTo>
                    <a:pt x="32" y="285"/>
                    <a:pt x="49" y="290"/>
                    <a:pt x="59" y="286"/>
                  </a:cubicBezTo>
                  <a:cubicBezTo>
                    <a:pt x="60" y="285"/>
                    <a:pt x="60" y="282"/>
                    <a:pt x="58" y="282"/>
                  </a:cubicBezTo>
                  <a:cubicBezTo>
                    <a:pt x="53" y="281"/>
                    <a:pt x="48" y="281"/>
                    <a:pt x="43" y="278"/>
                  </a:cubicBezTo>
                  <a:cubicBezTo>
                    <a:pt x="39" y="276"/>
                    <a:pt x="37" y="272"/>
                    <a:pt x="34" y="269"/>
                  </a:cubicBezTo>
                  <a:cubicBezTo>
                    <a:pt x="34" y="268"/>
                    <a:pt x="33" y="267"/>
                    <a:pt x="32" y="267"/>
                  </a:cubicBezTo>
                  <a:cubicBezTo>
                    <a:pt x="31" y="266"/>
                    <a:pt x="31" y="266"/>
                    <a:pt x="30" y="266"/>
                  </a:cubicBezTo>
                  <a:cubicBezTo>
                    <a:pt x="16" y="260"/>
                    <a:pt x="19" y="206"/>
                    <a:pt x="18" y="196"/>
                  </a:cubicBezTo>
                  <a:cubicBezTo>
                    <a:pt x="18" y="176"/>
                    <a:pt x="17" y="156"/>
                    <a:pt x="16" y="137"/>
                  </a:cubicBezTo>
                  <a:cubicBezTo>
                    <a:pt x="15" y="132"/>
                    <a:pt x="15" y="127"/>
                    <a:pt x="15" y="122"/>
                  </a:cubicBezTo>
                  <a:cubicBezTo>
                    <a:pt x="25" y="122"/>
                    <a:pt x="36" y="122"/>
                    <a:pt x="46" y="122"/>
                  </a:cubicBezTo>
                  <a:cubicBezTo>
                    <a:pt x="47" y="136"/>
                    <a:pt x="48" y="150"/>
                    <a:pt x="49" y="163"/>
                  </a:cubicBezTo>
                  <a:cubicBezTo>
                    <a:pt x="39" y="164"/>
                    <a:pt x="29" y="165"/>
                    <a:pt x="20" y="166"/>
                  </a:cubicBezTo>
                  <a:cubicBezTo>
                    <a:pt x="17" y="167"/>
                    <a:pt x="17" y="170"/>
                    <a:pt x="20" y="170"/>
                  </a:cubicBezTo>
                  <a:cubicBezTo>
                    <a:pt x="29" y="171"/>
                    <a:pt x="39" y="170"/>
                    <a:pt x="49" y="170"/>
                  </a:cubicBezTo>
                  <a:cubicBezTo>
                    <a:pt x="50" y="179"/>
                    <a:pt x="50" y="189"/>
                    <a:pt x="51" y="198"/>
                  </a:cubicBezTo>
                  <a:cubicBezTo>
                    <a:pt x="46" y="198"/>
                    <a:pt x="40" y="198"/>
                    <a:pt x="35" y="199"/>
                  </a:cubicBezTo>
                  <a:cubicBezTo>
                    <a:pt x="32" y="199"/>
                    <a:pt x="33" y="202"/>
                    <a:pt x="35" y="203"/>
                  </a:cubicBezTo>
                  <a:cubicBezTo>
                    <a:pt x="40" y="203"/>
                    <a:pt x="46" y="203"/>
                    <a:pt x="51" y="204"/>
                  </a:cubicBezTo>
                  <a:cubicBezTo>
                    <a:pt x="52" y="209"/>
                    <a:pt x="52" y="215"/>
                    <a:pt x="52" y="221"/>
                  </a:cubicBezTo>
                  <a:cubicBezTo>
                    <a:pt x="48" y="221"/>
                    <a:pt x="44" y="221"/>
                    <a:pt x="40" y="221"/>
                  </a:cubicBezTo>
                  <a:cubicBezTo>
                    <a:pt x="37" y="221"/>
                    <a:pt x="37" y="225"/>
                    <a:pt x="40" y="225"/>
                  </a:cubicBezTo>
                  <a:cubicBezTo>
                    <a:pt x="44" y="226"/>
                    <a:pt x="48" y="226"/>
                    <a:pt x="53" y="227"/>
                  </a:cubicBezTo>
                  <a:cubicBezTo>
                    <a:pt x="53" y="228"/>
                    <a:pt x="53" y="228"/>
                    <a:pt x="53" y="229"/>
                  </a:cubicBezTo>
                  <a:cubicBezTo>
                    <a:pt x="53" y="231"/>
                    <a:pt x="57" y="231"/>
                    <a:pt x="57" y="229"/>
                  </a:cubicBezTo>
                  <a:cubicBezTo>
                    <a:pt x="57" y="228"/>
                    <a:pt x="57" y="228"/>
                    <a:pt x="57" y="227"/>
                  </a:cubicBezTo>
                  <a:cubicBezTo>
                    <a:pt x="111" y="233"/>
                    <a:pt x="170" y="227"/>
                    <a:pt x="222" y="217"/>
                  </a:cubicBezTo>
                  <a:cubicBezTo>
                    <a:pt x="224" y="216"/>
                    <a:pt x="224" y="213"/>
                    <a:pt x="222" y="213"/>
                  </a:cubicBezTo>
                  <a:cubicBezTo>
                    <a:pt x="218" y="214"/>
                    <a:pt x="215" y="214"/>
                    <a:pt x="211" y="215"/>
                  </a:cubicBezTo>
                  <a:cubicBezTo>
                    <a:pt x="212" y="206"/>
                    <a:pt x="212" y="197"/>
                    <a:pt x="213" y="188"/>
                  </a:cubicBezTo>
                  <a:cubicBezTo>
                    <a:pt x="221" y="186"/>
                    <a:pt x="229" y="184"/>
                    <a:pt x="237" y="183"/>
                  </a:cubicBezTo>
                  <a:cubicBezTo>
                    <a:pt x="239" y="212"/>
                    <a:pt x="240" y="241"/>
                    <a:pt x="242" y="270"/>
                  </a:cubicBezTo>
                  <a:cubicBezTo>
                    <a:pt x="238" y="271"/>
                    <a:pt x="234" y="271"/>
                    <a:pt x="230" y="270"/>
                  </a:cubicBezTo>
                  <a:cubicBezTo>
                    <a:pt x="236" y="257"/>
                    <a:pt x="227" y="240"/>
                    <a:pt x="211" y="242"/>
                  </a:cubicBezTo>
                  <a:cubicBezTo>
                    <a:pt x="196" y="244"/>
                    <a:pt x="189" y="263"/>
                    <a:pt x="199" y="273"/>
                  </a:cubicBezTo>
                  <a:cubicBezTo>
                    <a:pt x="194" y="272"/>
                    <a:pt x="190" y="272"/>
                    <a:pt x="185" y="271"/>
                  </a:cubicBezTo>
                  <a:cubicBezTo>
                    <a:pt x="192" y="261"/>
                    <a:pt x="185" y="244"/>
                    <a:pt x="171" y="242"/>
                  </a:cubicBezTo>
                  <a:cubicBezTo>
                    <a:pt x="161" y="241"/>
                    <a:pt x="149" y="247"/>
                    <a:pt x="145" y="256"/>
                  </a:cubicBezTo>
                  <a:cubicBezTo>
                    <a:pt x="143" y="262"/>
                    <a:pt x="144" y="268"/>
                    <a:pt x="147" y="272"/>
                  </a:cubicBezTo>
                  <a:cubicBezTo>
                    <a:pt x="144" y="271"/>
                    <a:pt x="141" y="271"/>
                    <a:pt x="137" y="271"/>
                  </a:cubicBezTo>
                  <a:cubicBezTo>
                    <a:pt x="140" y="259"/>
                    <a:pt x="130" y="244"/>
                    <a:pt x="116" y="247"/>
                  </a:cubicBezTo>
                  <a:cubicBezTo>
                    <a:pt x="102" y="249"/>
                    <a:pt x="94" y="266"/>
                    <a:pt x="101" y="277"/>
                  </a:cubicBezTo>
                  <a:cubicBezTo>
                    <a:pt x="96" y="277"/>
                    <a:pt x="91" y="276"/>
                    <a:pt x="86" y="276"/>
                  </a:cubicBezTo>
                  <a:cubicBezTo>
                    <a:pt x="93" y="264"/>
                    <a:pt x="87" y="247"/>
                    <a:pt x="71" y="246"/>
                  </a:cubicBezTo>
                  <a:cubicBezTo>
                    <a:pt x="50" y="245"/>
                    <a:pt x="43" y="271"/>
                    <a:pt x="59" y="283"/>
                  </a:cubicBezTo>
                  <a:cubicBezTo>
                    <a:pt x="63" y="285"/>
                    <a:pt x="67" y="279"/>
                    <a:pt x="64" y="276"/>
                  </a:cubicBezTo>
                  <a:cubicBezTo>
                    <a:pt x="55" y="269"/>
                    <a:pt x="57" y="254"/>
                    <a:pt x="71" y="255"/>
                  </a:cubicBezTo>
                  <a:cubicBezTo>
                    <a:pt x="82" y="255"/>
                    <a:pt x="84" y="269"/>
                    <a:pt x="76" y="276"/>
                  </a:cubicBezTo>
                  <a:cubicBezTo>
                    <a:pt x="73" y="278"/>
                    <a:pt x="74" y="283"/>
                    <a:pt x="78" y="283"/>
                  </a:cubicBezTo>
                  <a:cubicBezTo>
                    <a:pt x="86" y="283"/>
                    <a:pt x="95" y="283"/>
                    <a:pt x="103" y="283"/>
                  </a:cubicBezTo>
                  <a:cubicBezTo>
                    <a:pt x="105" y="282"/>
                    <a:pt x="105" y="282"/>
                    <a:pt x="106" y="281"/>
                  </a:cubicBezTo>
                  <a:cubicBezTo>
                    <a:pt x="108" y="281"/>
                    <a:pt x="110" y="278"/>
                    <a:pt x="109" y="275"/>
                  </a:cubicBezTo>
                  <a:cubicBezTo>
                    <a:pt x="105" y="268"/>
                    <a:pt x="107" y="257"/>
                    <a:pt x="115" y="255"/>
                  </a:cubicBezTo>
                  <a:cubicBezTo>
                    <a:pt x="127" y="252"/>
                    <a:pt x="133" y="267"/>
                    <a:pt x="128" y="275"/>
                  </a:cubicBezTo>
                  <a:cubicBezTo>
                    <a:pt x="126" y="277"/>
                    <a:pt x="129" y="282"/>
                    <a:pt x="132" y="280"/>
                  </a:cubicBezTo>
                  <a:cubicBezTo>
                    <a:pt x="139" y="277"/>
                    <a:pt x="146" y="277"/>
                    <a:pt x="153" y="279"/>
                  </a:cubicBezTo>
                  <a:cubicBezTo>
                    <a:pt x="155" y="280"/>
                    <a:pt x="156" y="278"/>
                    <a:pt x="156" y="277"/>
                  </a:cubicBezTo>
                  <a:cubicBezTo>
                    <a:pt x="159" y="276"/>
                    <a:pt x="159" y="272"/>
                    <a:pt x="157" y="270"/>
                  </a:cubicBezTo>
                  <a:cubicBezTo>
                    <a:pt x="157" y="265"/>
                    <a:pt x="158" y="259"/>
                    <a:pt x="158" y="253"/>
                  </a:cubicBezTo>
                  <a:cubicBezTo>
                    <a:pt x="160" y="253"/>
                    <a:pt x="161" y="252"/>
                    <a:pt x="163" y="251"/>
                  </a:cubicBezTo>
                  <a:cubicBezTo>
                    <a:pt x="167" y="250"/>
                    <a:pt x="172" y="250"/>
                    <a:pt x="175" y="253"/>
                  </a:cubicBezTo>
                  <a:cubicBezTo>
                    <a:pt x="181" y="258"/>
                    <a:pt x="182" y="266"/>
                    <a:pt x="174" y="270"/>
                  </a:cubicBezTo>
                  <a:cubicBezTo>
                    <a:pt x="170" y="272"/>
                    <a:pt x="173" y="277"/>
                    <a:pt x="176" y="277"/>
                  </a:cubicBezTo>
                  <a:cubicBezTo>
                    <a:pt x="185" y="278"/>
                    <a:pt x="194" y="279"/>
                    <a:pt x="203" y="279"/>
                  </a:cubicBezTo>
                  <a:cubicBezTo>
                    <a:pt x="204" y="279"/>
                    <a:pt x="205" y="278"/>
                    <a:pt x="205" y="277"/>
                  </a:cubicBezTo>
                  <a:cubicBezTo>
                    <a:pt x="207" y="276"/>
                    <a:pt x="208" y="273"/>
                    <a:pt x="207" y="271"/>
                  </a:cubicBezTo>
                  <a:cubicBezTo>
                    <a:pt x="201" y="264"/>
                    <a:pt x="200" y="250"/>
                    <a:pt x="212" y="249"/>
                  </a:cubicBezTo>
                  <a:cubicBezTo>
                    <a:pt x="224" y="248"/>
                    <a:pt x="228" y="262"/>
                    <a:pt x="221" y="269"/>
                  </a:cubicBezTo>
                  <a:cubicBezTo>
                    <a:pt x="220" y="271"/>
                    <a:pt x="219" y="274"/>
                    <a:pt x="222" y="275"/>
                  </a:cubicBezTo>
                  <a:cubicBezTo>
                    <a:pt x="231" y="279"/>
                    <a:pt x="244" y="279"/>
                    <a:pt x="250" y="270"/>
                  </a:cubicBezTo>
                  <a:cubicBezTo>
                    <a:pt x="251" y="269"/>
                    <a:pt x="249" y="268"/>
                    <a:pt x="248" y="268"/>
                  </a:cubicBezTo>
                  <a:cubicBezTo>
                    <a:pt x="249" y="223"/>
                    <a:pt x="247" y="177"/>
                    <a:pt x="245" y="132"/>
                  </a:cubicBezTo>
                  <a:cubicBezTo>
                    <a:pt x="244" y="109"/>
                    <a:pt x="242" y="87"/>
                    <a:pt x="241" y="64"/>
                  </a:cubicBezTo>
                  <a:cubicBezTo>
                    <a:pt x="240" y="49"/>
                    <a:pt x="242" y="29"/>
                    <a:pt x="235" y="15"/>
                  </a:cubicBezTo>
                  <a:cubicBezTo>
                    <a:pt x="230" y="5"/>
                    <a:pt x="222" y="2"/>
                    <a:pt x="212" y="2"/>
                  </a:cubicBezTo>
                  <a:cubicBezTo>
                    <a:pt x="190" y="0"/>
                    <a:pt x="167" y="2"/>
                    <a:pt x="145" y="2"/>
                  </a:cubicBezTo>
                  <a:cubicBezTo>
                    <a:pt x="98" y="3"/>
                    <a:pt x="51" y="6"/>
                    <a:pt x="4" y="11"/>
                  </a:cubicBezTo>
                  <a:cubicBezTo>
                    <a:pt x="2" y="11"/>
                    <a:pt x="0" y="13"/>
                    <a:pt x="0" y="15"/>
                  </a:cubicBezTo>
                  <a:close/>
                  <a:moveTo>
                    <a:pt x="52" y="86"/>
                  </a:moveTo>
                  <a:cubicBezTo>
                    <a:pt x="62" y="86"/>
                    <a:pt x="72" y="85"/>
                    <a:pt x="82" y="84"/>
                  </a:cubicBezTo>
                  <a:cubicBezTo>
                    <a:pt x="83" y="94"/>
                    <a:pt x="84" y="104"/>
                    <a:pt x="85" y="115"/>
                  </a:cubicBezTo>
                  <a:cubicBezTo>
                    <a:pt x="75" y="115"/>
                    <a:pt x="64" y="115"/>
                    <a:pt x="54" y="115"/>
                  </a:cubicBezTo>
                  <a:cubicBezTo>
                    <a:pt x="54" y="106"/>
                    <a:pt x="53" y="96"/>
                    <a:pt x="52" y="86"/>
                  </a:cubicBezTo>
                  <a:close/>
                  <a:moveTo>
                    <a:pt x="210" y="113"/>
                  </a:moveTo>
                  <a:cubicBezTo>
                    <a:pt x="200" y="112"/>
                    <a:pt x="190" y="112"/>
                    <a:pt x="180" y="112"/>
                  </a:cubicBezTo>
                  <a:cubicBezTo>
                    <a:pt x="180" y="101"/>
                    <a:pt x="180" y="89"/>
                    <a:pt x="179" y="78"/>
                  </a:cubicBezTo>
                  <a:cubicBezTo>
                    <a:pt x="190" y="77"/>
                    <a:pt x="201" y="77"/>
                    <a:pt x="212" y="76"/>
                  </a:cubicBezTo>
                  <a:cubicBezTo>
                    <a:pt x="211" y="88"/>
                    <a:pt x="210" y="100"/>
                    <a:pt x="210" y="113"/>
                  </a:cubicBezTo>
                  <a:close/>
                  <a:moveTo>
                    <a:pt x="132" y="158"/>
                  </a:moveTo>
                  <a:cubicBezTo>
                    <a:pt x="130" y="158"/>
                    <a:pt x="127" y="158"/>
                    <a:pt x="124" y="159"/>
                  </a:cubicBezTo>
                  <a:cubicBezTo>
                    <a:pt x="115" y="159"/>
                    <a:pt x="105" y="160"/>
                    <a:pt x="95" y="160"/>
                  </a:cubicBezTo>
                  <a:cubicBezTo>
                    <a:pt x="94" y="153"/>
                    <a:pt x="94" y="146"/>
                    <a:pt x="94" y="139"/>
                  </a:cubicBezTo>
                  <a:cubicBezTo>
                    <a:pt x="93" y="133"/>
                    <a:pt x="93" y="127"/>
                    <a:pt x="93" y="121"/>
                  </a:cubicBezTo>
                  <a:cubicBezTo>
                    <a:pt x="104" y="120"/>
                    <a:pt x="116" y="120"/>
                    <a:pt x="127" y="119"/>
                  </a:cubicBezTo>
                  <a:cubicBezTo>
                    <a:pt x="128" y="119"/>
                    <a:pt x="128" y="119"/>
                    <a:pt x="129" y="119"/>
                  </a:cubicBezTo>
                  <a:cubicBezTo>
                    <a:pt x="130" y="132"/>
                    <a:pt x="131" y="145"/>
                    <a:pt x="132" y="158"/>
                  </a:cubicBezTo>
                  <a:close/>
                  <a:moveTo>
                    <a:pt x="135" y="119"/>
                  </a:moveTo>
                  <a:cubicBezTo>
                    <a:pt x="149" y="118"/>
                    <a:pt x="162" y="118"/>
                    <a:pt x="176" y="117"/>
                  </a:cubicBezTo>
                  <a:cubicBezTo>
                    <a:pt x="176" y="129"/>
                    <a:pt x="176" y="141"/>
                    <a:pt x="177" y="154"/>
                  </a:cubicBezTo>
                  <a:cubicBezTo>
                    <a:pt x="164" y="155"/>
                    <a:pt x="151" y="156"/>
                    <a:pt x="138" y="157"/>
                  </a:cubicBezTo>
                  <a:cubicBezTo>
                    <a:pt x="137" y="144"/>
                    <a:pt x="136" y="132"/>
                    <a:pt x="135" y="119"/>
                  </a:cubicBezTo>
                  <a:close/>
                  <a:moveTo>
                    <a:pt x="128" y="163"/>
                  </a:moveTo>
                  <a:cubicBezTo>
                    <a:pt x="130" y="163"/>
                    <a:pt x="131" y="163"/>
                    <a:pt x="133" y="163"/>
                  </a:cubicBezTo>
                  <a:cubicBezTo>
                    <a:pt x="134" y="173"/>
                    <a:pt x="135" y="184"/>
                    <a:pt x="136" y="194"/>
                  </a:cubicBezTo>
                  <a:cubicBezTo>
                    <a:pt x="136" y="194"/>
                    <a:pt x="135" y="194"/>
                    <a:pt x="134" y="194"/>
                  </a:cubicBezTo>
                  <a:cubicBezTo>
                    <a:pt x="121" y="195"/>
                    <a:pt x="108" y="196"/>
                    <a:pt x="95" y="196"/>
                  </a:cubicBezTo>
                  <a:cubicBezTo>
                    <a:pt x="95" y="186"/>
                    <a:pt x="95" y="177"/>
                    <a:pt x="95" y="167"/>
                  </a:cubicBezTo>
                  <a:cubicBezTo>
                    <a:pt x="106" y="166"/>
                    <a:pt x="117" y="164"/>
                    <a:pt x="128" y="163"/>
                  </a:cubicBezTo>
                  <a:close/>
                  <a:moveTo>
                    <a:pt x="139" y="162"/>
                  </a:moveTo>
                  <a:cubicBezTo>
                    <a:pt x="151" y="161"/>
                    <a:pt x="164" y="160"/>
                    <a:pt x="177" y="158"/>
                  </a:cubicBezTo>
                  <a:cubicBezTo>
                    <a:pt x="178" y="168"/>
                    <a:pt x="178" y="179"/>
                    <a:pt x="179" y="189"/>
                  </a:cubicBezTo>
                  <a:cubicBezTo>
                    <a:pt x="166" y="191"/>
                    <a:pt x="153" y="192"/>
                    <a:pt x="141" y="193"/>
                  </a:cubicBezTo>
                  <a:cubicBezTo>
                    <a:pt x="140" y="183"/>
                    <a:pt x="139" y="173"/>
                    <a:pt x="139" y="162"/>
                  </a:cubicBezTo>
                  <a:close/>
                  <a:moveTo>
                    <a:pt x="182" y="158"/>
                  </a:moveTo>
                  <a:cubicBezTo>
                    <a:pt x="191" y="156"/>
                    <a:pt x="200" y="155"/>
                    <a:pt x="210" y="154"/>
                  </a:cubicBezTo>
                  <a:cubicBezTo>
                    <a:pt x="209" y="164"/>
                    <a:pt x="209" y="175"/>
                    <a:pt x="209" y="185"/>
                  </a:cubicBezTo>
                  <a:cubicBezTo>
                    <a:pt x="200" y="186"/>
                    <a:pt x="192" y="188"/>
                    <a:pt x="183" y="189"/>
                  </a:cubicBezTo>
                  <a:cubicBezTo>
                    <a:pt x="183" y="178"/>
                    <a:pt x="182" y="168"/>
                    <a:pt x="182" y="158"/>
                  </a:cubicBezTo>
                  <a:close/>
                  <a:moveTo>
                    <a:pt x="182" y="153"/>
                  </a:moveTo>
                  <a:cubicBezTo>
                    <a:pt x="182" y="141"/>
                    <a:pt x="181" y="129"/>
                    <a:pt x="181" y="117"/>
                  </a:cubicBezTo>
                  <a:cubicBezTo>
                    <a:pt x="191" y="116"/>
                    <a:pt x="200" y="116"/>
                    <a:pt x="210" y="116"/>
                  </a:cubicBezTo>
                  <a:cubicBezTo>
                    <a:pt x="210" y="123"/>
                    <a:pt x="210" y="130"/>
                    <a:pt x="210" y="137"/>
                  </a:cubicBezTo>
                  <a:cubicBezTo>
                    <a:pt x="210" y="141"/>
                    <a:pt x="210" y="146"/>
                    <a:pt x="210" y="150"/>
                  </a:cubicBezTo>
                  <a:cubicBezTo>
                    <a:pt x="200" y="151"/>
                    <a:pt x="191" y="152"/>
                    <a:pt x="182" y="153"/>
                  </a:cubicBezTo>
                  <a:close/>
                  <a:moveTo>
                    <a:pt x="175" y="112"/>
                  </a:moveTo>
                  <a:cubicBezTo>
                    <a:pt x="162" y="113"/>
                    <a:pt x="148" y="113"/>
                    <a:pt x="135" y="114"/>
                  </a:cubicBezTo>
                  <a:cubicBezTo>
                    <a:pt x="134" y="103"/>
                    <a:pt x="133" y="92"/>
                    <a:pt x="132" y="81"/>
                  </a:cubicBezTo>
                  <a:cubicBezTo>
                    <a:pt x="146" y="80"/>
                    <a:pt x="160" y="79"/>
                    <a:pt x="174" y="78"/>
                  </a:cubicBezTo>
                  <a:cubicBezTo>
                    <a:pt x="175" y="90"/>
                    <a:pt x="175" y="101"/>
                    <a:pt x="175" y="112"/>
                  </a:cubicBezTo>
                  <a:close/>
                  <a:moveTo>
                    <a:pt x="128" y="114"/>
                  </a:moveTo>
                  <a:cubicBezTo>
                    <a:pt x="116" y="114"/>
                    <a:pt x="104" y="114"/>
                    <a:pt x="92" y="114"/>
                  </a:cubicBezTo>
                  <a:cubicBezTo>
                    <a:pt x="92" y="104"/>
                    <a:pt x="91" y="94"/>
                    <a:pt x="90" y="84"/>
                  </a:cubicBezTo>
                  <a:cubicBezTo>
                    <a:pt x="102" y="83"/>
                    <a:pt x="114" y="82"/>
                    <a:pt x="125" y="81"/>
                  </a:cubicBezTo>
                  <a:cubicBezTo>
                    <a:pt x="126" y="92"/>
                    <a:pt x="127" y="103"/>
                    <a:pt x="128" y="114"/>
                  </a:cubicBezTo>
                  <a:close/>
                  <a:moveTo>
                    <a:pt x="54" y="122"/>
                  </a:moveTo>
                  <a:cubicBezTo>
                    <a:pt x="65" y="122"/>
                    <a:pt x="75" y="121"/>
                    <a:pt x="86" y="121"/>
                  </a:cubicBezTo>
                  <a:cubicBezTo>
                    <a:pt x="87" y="128"/>
                    <a:pt x="88" y="135"/>
                    <a:pt x="88" y="143"/>
                  </a:cubicBezTo>
                  <a:cubicBezTo>
                    <a:pt x="89" y="149"/>
                    <a:pt x="89" y="155"/>
                    <a:pt x="89" y="161"/>
                  </a:cubicBezTo>
                  <a:cubicBezTo>
                    <a:pt x="78" y="161"/>
                    <a:pt x="66" y="162"/>
                    <a:pt x="55" y="163"/>
                  </a:cubicBezTo>
                  <a:cubicBezTo>
                    <a:pt x="55" y="149"/>
                    <a:pt x="55" y="136"/>
                    <a:pt x="54" y="122"/>
                  </a:cubicBezTo>
                  <a:close/>
                  <a:moveTo>
                    <a:pt x="55" y="170"/>
                  </a:moveTo>
                  <a:cubicBezTo>
                    <a:pt x="67" y="169"/>
                    <a:pt x="78" y="168"/>
                    <a:pt x="89" y="167"/>
                  </a:cubicBezTo>
                  <a:cubicBezTo>
                    <a:pt x="90" y="177"/>
                    <a:pt x="90" y="187"/>
                    <a:pt x="90" y="196"/>
                  </a:cubicBezTo>
                  <a:cubicBezTo>
                    <a:pt x="79" y="197"/>
                    <a:pt x="67" y="197"/>
                    <a:pt x="56" y="198"/>
                  </a:cubicBezTo>
                  <a:cubicBezTo>
                    <a:pt x="56" y="188"/>
                    <a:pt x="55" y="179"/>
                    <a:pt x="55" y="170"/>
                  </a:cubicBezTo>
                  <a:close/>
                  <a:moveTo>
                    <a:pt x="56" y="221"/>
                  </a:moveTo>
                  <a:cubicBezTo>
                    <a:pt x="56" y="215"/>
                    <a:pt x="56" y="209"/>
                    <a:pt x="56" y="204"/>
                  </a:cubicBezTo>
                  <a:cubicBezTo>
                    <a:pt x="67" y="204"/>
                    <a:pt x="79" y="204"/>
                    <a:pt x="91" y="203"/>
                  </a:cubicBezTo>
                  <a:cubicBezTo>
                    <a:pt x="91" y="210"/>
                    <a:pt x="91" y="216"/>
                    <a:pt x="91" y="222"/>
                  </a:cubicBezTo>
                  <a:cubicBezTo>
                    <a:pt x="80" y="222"/>
                    <a:pt x="68" y="221"/>
                    <a:pt x="56" y="221"/>
                  </a:cubicBezTo>
                  <a:close/>
                  <a:moveTo>
                    <a:pt x="131" y="222"/>
                  </a:moveTo>
                  <a:cubicBezTo>
                    <a:pt x="119" y="223"/>
                    <a:pt x="107" y="223"/>
                    <a:pt x="94" y="222"/>
                  </a:cubicBezTo>
                  <a:cubicBezTo>
                    <a:pt x="95" y="216"/>
                    <a:pt x="95" y="210"/>
                    <a:pt x="95" y="203"/>
                  </a:cubicBezTo>
                  <a:cubicBezTo>
                    <a:pt x="109" y="202"/>
                    <a:pt x="123" y="201"/>
                    <a:pt x="137" y="200"/>
                  </a:cubicBezTo>
                  <a:cubicBezTo>
                    <a:pt x="138" y="207"/>
                    <a:pt x="139" y="214"/>
                    <a:pt x="139" y="222"/>
                  </a:cubicBezTo>
                  <a:cubicBezTo>
                    <a:pt x="139" y="222"/>
                    <a:pt x="140" y="222"/>
                    <a:pt x="140" y="222"/>
                  </a:cubicBezTo>
                  <a:cubicBezTo>
                    <a:pt x="137" y="222"/>
                    <a:pt x="134" y="222"/>
                    <a:pt x="131" y="222"/>
                  </a:cubicBezTo>
                  <a:close/>
                  <a:moveTo>
                    <a:pt x="142" y="222"/>
                  </a:moveTo>
                  <a:cubicBezTo>
                    <a:pt x="142" y="222"/>
                    <a:pt x="142" y="222"/>
                    <a:pt x="142" y="222"/>
                  </a:cubicBezTo>
                  <a:cubicBezTo>
                    <a:pt x="142" y="214"/>
                    <a:pt x="142" y="207"/>
                    <a:pt x="141" y="199"/>
                  </a:cubicBezTo>
                  <a:cubicBezTo>
                    <a:pt x="154" y="198"/>
                    <a:pt x="166" y="196"/>
                    <a:pt x="179" y="194"/>
                  </a:cubicBezTo>
                  <a:cubicBezTo>
                    <a:pt x="179" y="202"/>
                    <a:pt x="180" y="209"/>
                    <a:pt x="180" y="217"/>
                  </a:cubicBezTo>
                  <a:cubicBezTo>
                    <a:pt x="180" y="218"/>
                    <a:pt x="180" y="218"/>
                    <a:pt x="181" y="219"/>
                  </a:cubicBezTo>
                  <a:cubicBezTo>
                    <a:pt x="168" y="220"/>
                    <a:pt x="155" y="221"/>
                    <a:pt x="142" y="222"/>
                  </a:cubicBezTo>
                  <a:close/>
                  <a:moveTo>
                    <a:pt x="208" y="215"/>
                  </a:moveTo>
                  <a:cubicBezTo>
                    <a:pt x="200" y="216"/>
                    <a:pt x="192" y="217"/>
                    <a:pt x="183" y="218"/>
                  </a:cubicBezTo>
                  <a:cubicBezTo>
                    <a:pt x="183" y="218"/>
                    <a:pt x="184" y="218"/>
                    <a:pt x="184" y="217"/>
                  </a:cubicBezTo>
                  <a:cubicBezTo>
                    <a:pt x="183" y="209"/>
                    <a:pt x="183" y="201"/>
                    <a:pt x="183" y="193"/>
                  </a:cubicBezTo>
                  <a:cubicBezTo>
                    <a:pt x="192" y="192"/>
                    <a:pt x="200" y="190"/>
                    <a:pt x="209" y="188"/>
                  </a:cubicBezTo>
                  <a:cubicBezTo>
                    <a:pt x="209" y="197"/>
                    <a:pt x="209" y="206"/>
                    <a:pt x="208" y="215"/>
                  </a:cubicBezTo>
                  <a:close/>
                  <a:moveTo>
                    <a:pt x="237" y="180"/>
                  </a:moveTo>
                  <a:cubicBezTo>
                    <a:pt x="229" y="182"/>
                    <a:pt x="221" y="183"/>
                    <a:pt x="213" y="184"/>
                  </a:cubicBezTo>
                  <a:cubicBezTo>
                    <a:pt x="214" y="174"/>
                    <a:pt x="214" y="164"/>
                    <a:pt x="215" y="153"/>
                  </a:cubicBezTo>
                  <a:cubicBezTo>
                    <a:pt x="220" y="152"/>
                    <a:pt x="224" y="152"/>
                    <a:pt x="229" y="151"/>
                  </a:cubicBezTo>
                  <a:cubicBezTo>
                    <a:pt x="231" y="151"/>
                    <a:pt x="230" y="148"/>
                    <a:pt x="229" y="148"/>
                  </a:cubicBezTo>
                  <a:cubicBezTo>
                    <a:pt x="224" y="149"/>
                    <a:pt x="220" y="149"/>
                    <a:pt x="215" y="150"/>
                  </a:cubicBezTo>
                  <a:cubicBezTo>
                    <a:pt x="215" y="147"/>
                    <a:pt x="215" y="144"/>
                    <a:pt x="215" y="141"/>
                  </a:cubicBezTo>
                  <a:cubicBezTo>
                    <a:pt x="216" y="133"/>
                    <a:pt x="216" y="125"/>
                    <a:pt x="217" y="117"/>
                  </a:cubicBezTo>
                  <a:cubicBezTo>
                    <a:pt x="223" y="117"/>
                    <a:pt x="229" y="117"/>
                    <a:pt x="234" y="118"/>
                  </a:cubicBezTo>
                  <a:cubicBezTo>
                    <a:pt x="236" y="139"/>
                    <a:pt x="236" y="160"/>
                    <a:pt x="237" y="180"/>
                  </a:cubicBezTo>
                  <a:close/>
                  <a:moveTo>
                    <a:pt x="118" y="13"/>
                  </a:moveTo>
                  <a:cubicBezTo>
                    <a:pt x="139" y="12"/>
                    <a:pt x="159" y="11"/>
                    <a:pt x="179" y="11"/>
                  </a:cubicBezTo>
                  <a:cubicBezTo>
                    <a:pt x="186" y="11"/>
                    <a:pt x="194" y="10"/>
                    <a:pt x="202" y="11"/>
                  </a:cubicBezTo>
                  <a:cubicBezTo>
                    <a:pt x="212" y="10"/>
                    <a:pt x="221" y="14"/>
                    <a:pt x="228" y="24"/>
                  </a:cubicBezTo>
                  <a:cubicBezTo>
                    <a:pt x="229" y="30"/>
                    <a:pt x="229" y="35"/>
                    <a:pt x="230" y="41"/>
                  </a:cubicBezTo>
                  <a:cubicBezTo>
                    <a:pt x="232" y="66"/>
                    <a:pt x="233" y="90"/>
                    <a:pt x="234" y="115"/>
                  </a:cubicBezTo>
                  <a:cubicBezTo>
                    <a:pt x="229" y="114"/>
                    <a:pt x="223" y="113"/>
                    <a:pt x="217" y="113"/>
                  </a:cubicBezTo>
                  <a:cubicBezTo>
                    <a:pt x="218" y="97"/>
                    <a:pt x="219" y="80"/>
                    <a:pt x="217" y="64"/>
                  </a:cubicBezTo>
                  <a:cubicBezTo>
                    <a:pt x="217" y="62"/>
                    <a:pt x="214" y="62"/>
                    <a:pt x="214" y="64"/>
                  </a:cubicBezTo>
                  <a:cubicBezTo>
                    <a:pt x="213" y="67"/>
                    <a:pt x="213" y="70"/>
                    <a:pt x="212" y="73"/>
                  </a:cubicBezTo>
                  <a:cubicBezTo>
                    <a:pt x="201" y="73"/>
                    <a:pt x="190" y="73"/>
                    <a:pt x="179" y="73"/>
                  </a:cubicBezTo>
                  <a:cubicBezTo>
                    <a:pt x="179" y="66"/>
                    <a:pt x="178" y="59"/>
                    <a:pt x="178" y="52"/>
                  </a:cubicBezTo>
                  <a:cubicBezTo>
                    <a:pt x="178" y="49"/>
                    <a:pt x="175" y="49"/>
                    <a:pt x="173" y="51"/>
                  </a:cubicBezTo>
                  <a:cubicBezTo>
                    <a:pt x="170" y="55"/>
                    <a:pt x="171" y="54"/>
                    <a:pt x="172" y="59"/>
                  </a:cubicBezTo>
                  <a:cubicBezTo>
                    <a:pt x="172" y="60"/>
                    <a:pt x="173" y="61"/>
                    <a:pt x="173" y="60"/>
                  </a:cubicBezTo>
                  <a:cubicBezTo>
                    <a:pt x="174" y="65"/>
                    <a:pt x="174" y="69"/>
                    <a:pt x="174" y="74"/>
                  </a:cubicBezTo>
                  <a:cubicBezTo>
                    <a:pt x="160" y="74"/>
                    <a:pt x="145" y="74"/>
                    <a:pt x="131" y="75"/>
                  </a:cubicBezTo>
                  <a:cubicBezTo>
                    <a:pt x="130" y="67"/>
                    <a:pt x="130" y="60"/>
                    <a:pt x="129" y="52"/>
                  </a:cubicBezTo>
                  <a:cubicBezTo>
                    <a:pt x="128" y="49"/>
                    <a:pt x="124" y="49"/>
                    <a:pt x="124" y="52"/>
                  </a:cubicBezTo>
                  <a:cubicBezTo>
                    <a:pt x="123" y="54"/>
                    <a:pt x="123" y="57"/>
                    <a:pt x="122" y="59"/>
                  </a:cubicBezTo>
                  <a:cubicBezTo>
                    <a:pt x="122" y="61"/>
                    <a:pt x="123" y="61"/>
                    <a:pt x="124" y="61"/>
                  </a:cubicBezTo>
                  <a:cubicBezTo>
                    <a:pt x="124" y="66"/>
                    <a:pt x="125" y="71"/>
                    <a:pt x="125" y="75"/>
                  </a:cubicBezTo>
                  <a:cubicBezTo>
                    <a:pt x="113" y="76"/>
                    <a:pt x="101" y="77"/>
                    <a:pt x="89" y="78"/>
                  </a:cubicBezTo>
                  <a:cubicBezTo>
                    <a:pt x="88" y="71"/>
                    <a:pt x="87" y="65"/>
                    <a:pt x="86" y="59"/>
                  </a:cubicBezTo>
                  <a:cubicBezTo>
                    <a:pt x="85" y="57"/>
                    <a:pt x="81" y="57"/>
                    <a:pt x="81" y="60"/>
                  </a:cubicBezTo>
                  <a:cubicBezTo>
                    <a:pt x="81" y="66"/>
                    <a:pt x="81" y="72"/>
                    <a:pt x="82" y="78"/>
                  </a:cubicBezTo>
                  <a:cubicBezTo>
                    <a:pt x="72" y="79"/>
                    <a:pt x="62" y="80"/>
                    <a:pt x="52" y="81"/>
                  </a:cubicBezTo>
                  <a:cubicBezTo>
                    <a:pt x="52" y="74"/>
                    <a:pt x="51" y="67"/>
                    <a:pt x="50" y="60"/>
                  </a:cubicBezTo>
                  <a:cubicBezTo>
                    <a:pt x="50" y="57"/>
                    <a:pt x="45" y="57"/>
                    <a:pt x="45" y="60"/>
                  </a:cubicBezTo>
                  <a:cubicBezTo>
                    <a:pt x="45" y="67"/>
                    <a:pt x="45" y="75"/>
                    <a:pt x="45" y="82"/>
                  </a:cubicBezTo>
                  <a:cubicBezTo>
                    <a:pt x="39" y="83"/>
                    <a:pt x="33" y="83"/>
                    <a:pt x="28" y="84"/>
                  </a:cubicBezTo>
                  <a:cubicBezTo>
                    <a:pt x="25" y="85"/>
                    <a:pt x="25" y="88"/>
                    <a:pt x="28" y="88"/>
                  </a:cubicBezTo>
                  <a:cubicBezTo>
                    <a:pt x="34" y="88"/>
                    <a:pt x="39" y="87"/>
                    <a:pt x="45" y="87"/>
                  </a:cubicBezTo>
                  <a:cubicBezTo>
                    <a:pt x="45" y="97"/>
                    <a:pt x="46" y="106"/>
                    <a:pt x="46" y="116"/>
                  </a:cubicBezTo>
                  <a:cubicBezTo>
                    <a:pt x="36" y="116"/>
                    <a:pt x="25" y="117"/>
                    <a:pt x="15" y="118"/>
                  </a:cubicBezTo>
                  <a:cubicBezTo>
                    <a:pt x="13" y="85"/>
                    <a:pt x="11" y="52"/>
                    <a:pt x="9" y="20"/>
                  </a:cubicBezTo>
                  <a:cubicBezTo>
                    <a:pt x="46" y="16"/>
                    <a:pt x="82" y="14"/>
                    <a:pt x="118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6" name="Freeform 192"/>
            <p:cNvSpPr>
              <a:spLocks/>
            </p:cNvSpPr>
            <p:nvPr/>
          </p:nvSpPr>
          <p:spPr bwMode="auto">
            <a:xfrm>
              <a:off x="461" y="1734"/>
              <a:ext cx="347" cy="27"/>
            </a:xfrm>
            <a:custGeom>
              <a:avLst/>
              <a:gdLst>
                <a:gd name="T0" fmla="*/ 4 w 164"/>
                <a:gd name="T1" fmla="*/ 13 h 13"/>
                <a:gd name="T2" fmla="*/ 161 w 164"/>
                <a:gd name="T3" fmla="*/ 10 h 13"/>
                <a:gd name="T4" fmla="*/ 162 w 164"/>
                <a:gd name="T5" fmla="*/ 7 h 13"/>
                <a:gd name="T6" fmla="*/ 4 w 164"/>
                <a:gd name="T7" fmla="*/ 8 h 13"/>
                <a:gd name="T8" fmla="*/ 4 w 164"/>
                <a:gd name="T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4" h="13">
                  <a:moveTo>
                    <a:pt x="4" y="13"/>
                  </a:moveTo>
                  <a:cubicBezTo>
                    <a:pt x="57" y="8"/>
                    <a:pt x="109" y="6"/>
                    <a:pt x="161" y="10"/>
                  </a:cubicBezTo>
                  <a:cubicBezTo>
                    <a:pt x="163" y="10"/>
                    <a:pt x="164" y="7"/>
                    <a:pt x="162" y="7"/>
                  </a:cubicBezTo>
                  <a:cubicBezTo>
                    <a:pt x="109" y="1"/>
                    <a:pt x="56" y="0"/>
                    <a:pt x="4" y="8"/>
                  </a:cubicBezTo>
                  <a:cubicBezTo>
                    <a:pt x="0" y="8"/>
                    <a:pt x="0" y="13"/>
                    <a:pt x="4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121917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67" name="Freeform 2519"/>
          <p:cNvSpPr>
            <a:spLocks noEditPoints="1"/>
          </p:cNvSpPr>
          <p:nvPr/>
        </p:nvSpPr>
        <p:spPr bwMode="auto">
          <a:xfrm rot="17100000">
            <a:off x="3774964" y="5548927"/>
            <a:ext cx="747184" cy="1420284"/>
          </a:xfrm>
          <a:custGeom>
            <a:avLst/>
            <a:gdLst/>
            <a:ahLst/>
            <a:cxnLst>
              <a:cxn ang="0">
                <a:pos x="212" y="635"/>
              </a:cxn>
              <a:cxn ang="0">
                <a:pos x="232" y="671"/>
              </a:cxn>
              <a:cxn ang="0">
                <a:pos x="349" y="633"/>
              </a:cxn>
              <a:cxn ang="0">
                <a:pos x="297" y="473"/>
              </a:cxn>
              <a:cxn ang="0">
                <a:pos x="185" y="163"/>
              </a:cxn>
              <a:cxn ang="0">
                <a:pos x="61" y="24"/>
              </a:cxn>
              <a:cxn ang="0">
                <a:pos x="0" y="56"/>
              </a:cxn>
              <a:cxn ang="0">
                <a:pos x="47" y="75"/>
              </a:cxn>
              <a:cxn ang="0">
                <a:pos x="66" y="55"/>
              </a:cxn>
              <a:cxn ang="0">
                <a:pos x="63" y="32"/>
              </a:cxn>
              <a:cxn ang="0">
                <a:pos x="227" y="318"/>
              </a:cxn>
              <a:cxn ang="0">
                <a:pos x="344" y="627"/>
              </a:cxn>
              <a:cxn ang="0">
                <a:pos x="228" y="651"/>
              </a:cxn>
              <a:cxn ang="0">
                <a:pos x="273" y="633"/>
              </a:cxn>
              <a:cxn ang="0">
                <a:pos x="236" y="639"/>
              </a:cxn>
              <a:cxn ang="0">
                <a:pos x="222" y="629"/>
              </a:cxn>
              <a:cxn ang="0">
                <a:pos x="273" y="598"/>
              </a:cxn>
              <a:cxn ang="0">
                <a:pos x="217" y="622"/>
              </a:cxn>
              <a:cxn ang="0">
                <a:pos x="258" y="586"/>
              </a:cxn>
              <a:cxn ang="0">
                <a:pos x="206" y="595"/>
              </a:cxn>
              <a:cxn ang="0">
                <a:pos x="256" y="557"/>
              </a:cxn>
              <a:cxn ang="0">
                <a:pos x="225" y="561"/>
              </a:cxn>
              <a:cxn ang="0">
                <a:pos x="187" y="537"/>
              </a:cxn>
              <a:cxn ang="0">
                <a:pos x="240" y="508"/>
              </a:cxn>
              <a:cxn ang="0">
                <a:pos x="182" y="531"/>
              </a:cxn>
              <a:cxn ang="0">
                <a:pos x="218" y="494"/>
              </a:cxn>
              <a:cxn ang="0">
                <a:pos x="203" y="491"/>
              </a:cxn>
              <a:cxn ang="0">
                <a:pos x="169" y="490"/>
              </a:cxn>
              <a:cxn ang="0">
                <a:pos x="225" y="458"/>
              </a:cxn>
              <a:cxn ang="0">
                <a:pos x="165" y="483"/>
              </a:cxn>
              <a:cxn ang="0">
                <a:pos x="209" y="440"/>
              </a:cxn>
              <a:cxn ang="0">
                <a:pos x="178" y="444"/>
              </a:cxn>
              <a:cxn ang="0">
                <a:pos x="158" y="437"/>
              </a:cxn>
              <a:cxn ang="0">
                <a:pos x="210" y="409"/>
              </a:cxn>
              <a:cxn ang="0">
                <a:pos x="147" y="434"/>
              </a:cxn>
              <a:cxn ang="0">
                <a:pos x="189" y="395"/>
              </a:cxn>
              <a:cxn ang="0">
                <a:pos x="138" y="390"/>
              </a:cxn>
              <a:cxn ang="0">
                <a:pos x="190" y="372"/>
              </a:cxn>
              <a:cxn ang="0">
                <a:pos x="144" y="380"/>
              </a:cxn>
              <a:cxn ang="0">
                <a:pos x="133" y="351"/>
              </a:cxn>
              <a:cxn ang="0">
                <a:pos x="171" y="335"/>
              </a:cxn>
              <a:cxn ang="0">
                <a:pos x="116" y="349"/>
              </a:cxn>
              <a:cxn ang="0">
                <a:pos x="174" y="313"/>
              </a:cxn>
              <a:cxn ang="0">
                <a:pos x="139" y="314"/>
              </a:cxn>
              <a:cxn ang="0">
                <a:pos x="128" y="303"/>
              </a:cxn>
              <a:cxn ang="0">
                <a:pos x="146" y="285"/>
              </a:cxn>
              <a:cxn ang="0">
                <a:pos x="92" y="280"/>
              </a:cxn>
              <a:cxn ang="0">
                <a:pos x="151" y="259"/>
              </a:cxn>
              <a:cxn ang="0">
                <a:pos x="90" y="271"/>
              </a:cxn>
              <a:cxn ang="0">
                <a:pos x="136" y="242"/>
              </a:cxn>
              <a:cxn ang="0">
                <a:pos x="82" y="252"/>
              </a:cxn>
              <a:cxn ang="0">
                <a:pos x="124" y="214"/>
              </a:cxn>
              <a:cxn ang="0">
                <a:pos x="87" y="218"/>
              </a:cxn>
              <a:cxn ang="0">
                <a:pos x="63" y="203"/>
              </a:cxn>
              <a:cxn ang="0">
                <a:pos x="126" y="175"/>
              </a:cxn>
              <a:cxn ang="0">
                <a:pos x="53" y="174"/>
              </a:cxn>
              <a:cxn ang="0">
                <a:pos x="106" y="152"/>
              </a:cxn>
              <a:cxn ang="0">
                <a:pos x="63" y="162"/>
              </a:cxn>
              <a:cxn ang="0">
                <a:pos x="80" y="128"/>
              </a:cxn>
              <a:cxn ang="0">
                <a:pos x="92" y="116"/>
              </a:cxn>
              <a:cxn ang="0">
                <a:pos x="78" y="96"/>
              </a:cxn>
              <a:cxn ang="0">
                <a:pos x="29" y="106"/>
              </a:cxn>
            </a:cxnLst>
            <a:rect l="0" t="0" r="r" b="b"/>
            <a:pathLst>
              <a:path w="353" h="671">
                <a:moveTo>
                  <a:pt x="48" y="185"/>
                </a:moveTo>
                <a:lnTo>
                  <a:pt x="48" y="185"/>
                </a:lnTo>
                <a:lnTo>
                  <a:pt x="98" y="323"/>
                </a:lnTo>
                <a:lnTo>
                  <a:pt x="98" y="323"/>
                </a:lnTo>
                <a:lnTo>
                  <a:pt x="140" y="443"/>
                </a:lnTo>
                <a:lnTo>
                  <a:pt x="185" y="564"/>
                </a:lnTo>
                <a:lnTo>
                  <a:pt x="185" y="564"/>
                </a:lnTo>
                <a:lnTo>
                  <a:pt x="198" y="599"/>
                </a:lnTo>
                <a:lnTo>
                  <a:pt x="212" y="635"/>
                </a:lnTo>
                <a:lnTo>
                  <a:pt x="212" y="635"/>
                </a:lnTo>
                <a:lnTo>
                  <a:pt x="219" y="651"/>
                </a:lnTo>
                <a:lnTo>
                  <a:pt x="222" y="659"/>
                </a:lnTo>
                <a:lnTo>
                  <a:pt x="227" y="666"/>
                </a:lnTo>
                <a:lnTo>
                  <a:pt x="227" y="666"/>
                </a:lnTo>
                <a:lnTo>
                  <a:pt x="227" y="669"/>
                </a:lnTo>
                <a:lnTo>
                  <a:pt x="228" y="670"/>
                </a:lnTo>
                <a:lnTo>
                  <a:pt x="230" y="671"/>
                </a:lnTo>
                <a:lnTo>
                  <a:pt x="232" y="671"/>
                </a:lnTo>
                <a:lnTo>
                  <a:pt x="232" y="671"/>
                </a:lnTo>
                <a:lnTo>
                  <a:pt x="261" y="662"/>
                </a:lnTo>
                <a:lnTo>
                  <a:pt x="289" y="653"/>
                </a:lnTo>
                <a:lnTo>
                  <a:pt x="318" y="645"/>
                </a:lnTo>
                <a:lnTo>
                  <a:pt x="346" y="635"/>
                </a:lnTo>
                <a:lnTo>
                  <a:pt x="346" y="635"/>
                </a:lnTo>
                <a:lnTo>
                  <a:pt x="348" y="634"/>
                </a:lnTo>
                <a:lnTo>
                  <a:pt x="349" y="633"/>
                </a:lnTo>
                <a:lnTo>
                  <a:pt x="349" y="633"/>
                </a:lnTo>
                <a:lnTo>
                  <a:pt x="351" y="632"/>
                </a:lnTo>
                <a:lnTo>
                  <a:pt x="352" y="631"/>
                </a:lnTo>
                <a:lnTo>
                  <a:pt x="353" y="629"/>
                </a:lnTo>
                <a:lnTo>
                  <a:pt x="353" y="627"/>
                </a:lnTo>
                <a:lnTo>
                  <a:pt x="353" y="627"/>
                </a:lnTo>
                <a:lnTo>
                  <a:pt x="326" y="550"/>
                </a:lnTo>
                <a:lnTo>
                  <a:pt x="311" y="511"/>
                </a:lnTo>
                <a:lnTo>
                  <a:pt x="297" y="473"/>
                </a:lnTo>
                <a:lnTo>
                  <a:pt x="297" y="473"/>
                </a:lnTo>
                <a:lnTo>
                  <a:pt x="282" y="434"/>
                </a:lnTo>
                <a:lnTo>
                  <a:pt x="266" y="397"/>
                </a:lnTo>
                <a:lnTo>
                  <a:pt x="252" y="359"/>
                </a:lnTo>
                <a:lnTo>
                  <a:pt x="237" y="321"/>
                </a:lnTo>
                <a:lnTo>
                  <a:pt x="237" y="321"/>
                </a:lnTo>
                <a:lnTo>
                  <a:pt x="212" y="242"/>
                </a:lnTo>
                <a:lnTo>
                  <a:pt x="199" y="203"/>
                </a:lnTo>
                <a:lnTo>
                  <a:pt x="185" y="163"/>
                </a:lnTo>
                <a:lnTo>
                  <a:pt x="185" y="163"/>
                </a:lnTo>
                <a:lnTo>
                  <a:pt x="154" y="83"/>
                </a:lnTo>
                <a:lnTo>
                  <a:pt x="124" y="3"/>
                </a:lnTo>
                <a:lnTo>
                  <a:pt x="124" y="3"/>
                </a:lnTo>
                <a:lnTo>
                  <a:pt x="123" y="1"/>
                </a:lnTo>
                <a:lnTo>
                  <a:pt x="123" y="1"/>
                </a:lnTo>
                <a:lnTo>
                  <a:pt x="121" y="0"/>
                </a:lnTo>
                <a:lnTo>
                  <a:pt x="119" y="0"/>
                </a:lnTo>
                <a:lnTo>
                  <a:pt x="119" y="0"/>
                </a:lnTo>
                <a:lnTo>
                  <a:pt x="61" y="24"/>
                </a:lnTo>
                <a:lnTo>
                  <a:pt x="32" y="35"/>
                </a:lnTo>
                <a:lnTo>
                  <a:pt x="3" y="47"/>
                </a:lnTo>
                <a:lnTo>
                  <a:pt x="3" y="47"/>
                </a:lnTo>
                <a:lnTo>
                  <a:pt x="2" y="48"/>
                </a:lnTo>
                <a:lnTo>
                  <a:pt x="1" y="49"/>
                </a:lnTo>
                <a:lnTo>
                  <a:pt x="0" y="52"/>
                </a:lnTo>
                <a:lnTo>
                  <a:pt x="0" y="52"/>
                </a:lnTo>
                <a:lnTo>
                  <a:pt x="0" y="54"/>
                </a:lnTo>
                <a:lnTo>
                  <a:pt x="0" y="56"/>
                </a:lnTo>
                <a:lnTo>
                  <a:pt x="0" y="56"/>
                </a:lnTo>
                <a:lnTo>
                  <a:pt x="7" y="71"/>
                </a:lnTo>
                <a:lnTo>
                  <a:pt x="14" y="87"/>
                </a:lnTo>
                <a:lnTo>
                  <a:pt x="26" y="119"/>
                </a:lnTo>
                <a:lnTo>
                  <a:pt x="48" y="185"/>
                </a:lnTo>
                <a:lnTo>
                  <a:pt x="48" y="185"/>
                </a:lnTo>
                <a:close/>
                <a:moveTo>
                  <a:pt x="22" y="85"/>
                </a:moveTo>
                <a:lnTo>
                  <a:pt x="22" y="85"/>
                </a:lnTo>
                <a:lnTo>
                  <a:pt x="47" y="75"/>
                </a:lnTo>
                <a:lnTo>
                  <a:pt x="60" y="70"/>
                </a:lnTo>
                <a:lnTo>
                  <a:pt x="71" y="63"/>
                </a:lnTo>
                <a:lnTo>
                  <a:pt x="71" y="63"/>
                </a:lnTo>
                <a:lnTo>
                  <a:pt x="73" y="61"/>
                </a:lnTo>
                <a:lnTo>
                  <a:pt x="73" y="60"/>
                </a:lnTo>
                <a:lnTo>
                  <a:pt x="72" y="57"/>
                </a:lnTo>
                <a:lnTo>
                  <a:pt x="70" y="55"/>
                </a:lnTo>
                <a:lnTo>
                  <a:pt x="68" y="55"/>
                </a:lnTo>
                <a:lnTo>
                  <a:pt x="66" y="55"/>
                </a:lnTo>
                <a:lnTo>
                  <a:pt x="66" y="55"/>
                </a:lnTo>
                <a:lnTo>
                  <a:pt x="55" y="62"/>
                </a:lnTo>
                <a:lnTo>
                  <a:pt x="43" y="68"/>
                </a:lnTo>
                <a:lnTo>
                  <a:pt x="19" y="77"/>
                </a:lnTo>
                <a:lnTo>
                  <a:pt x="19" y="77"/>
                </a:lnTo>
                <a:lnTo>
                  <a:pt x="9" y="54"/>
                </a:lnTo>
                <a:lnTo>
                  <a:pt x="9" y="54"/>
                </a:lnTo>
                <a:lnTo>
                  <a:pt x="36" y="44"/>
                </a:lnTo>
                <a:lnTo>
                  <a:pt x="63" y="32"/>
                </a:lnTo>
                <a:lnTo>
                  <a:pt x="118" y="10"/>
                </a:lnTo>
                <a:lnTo>
                  <a:pt x="118" y="10"/>
                </a:lnTo>
                <a:lnTo>
                  <a:pt x="146" y="86"/>
                </a:lnTo>
                <a:lnTo>
                  <a:pt x="175" y="161"/>
                </a:lnTo>
                <a:lnTo>
                  <a:pt x="175" y="161"/>
                </a:lnTo>
                <a:lnTo>
                  <a:pt x="189" y="199"/>
                </a:lnTo>
                <a:lnTo>
                  <a:pt x="202" y="239"/>
                </a:lnTo>
                <a:lnTo>
                  <a:pt x="227" y="318"/>
                </a:lnTo>
                <a:lnTo>
                  <a:pt x="227" y="318"/>
                </a:lnTo>
                <a:lnTo>
                  <a:pt x="240" y="356"/>
                </a:lnTo>
                <a:lnTo>
                  <a:pt x="256" y="395"/>
                </a:lnTo>
                <a:lnTo>
                  <a:pt x="286" y="471"/>
                </a:lnTo>
                <a:lnTo>
                  <a:pt x="286" y="471"/>
                </a:lnTo>
                <a:lnTo>
                  <a:pt x="301" y="509"/>
                </a:lnTo>
                <a:lnTo>
                  <a:pt x="315" y="549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44" y="627"/>
                </a:lnTo>
                <a:lnTo>
                  <a:pt x="316" y="636"/>
                </a:lnTo>
                <a:lnTo>
                  <a:pt x="289" y="644"/>
                </a:lnTo>
                <a:lnTo>
                  <a:pt x="262" y="653"/>
                </a:lnTo>
                <a:lnTo>
                  <a:pt x="234" y="662"/>
                </a:lnTo>
                <a:lnTo>
                  <a:pt x="234" y="662"/>
                </a:lnTo>
                <a:lnTo>
                  <a:pt x="231" y="656"/>
                </a:lnTo>
                <a:lnTo>
                  <a:pt x="228" y="651"/>
                </a:lnTo>
                <a:lnTo>
                  <a:pt x="228" y="651"/>
                </a:lnTo>
                <a:lnTo>
                  <a:pt x="230" y="651"/>
                </a:lnTo>
                <a:lnTo>
                  <a:pt x="230" y="651"/>
                </a:lnTo>
                <a:lnTo>
                  <a:pt x="240" y="647"/>
                </a:lnTo>
                <a:lnTo>
                  <a:pt x="251" y="644"/>
                </a:lnTo>
                <a:lnTo>
                  <a:pt x="261" y="640"/>
                </a:lnTo>
                <a:lnTo>
                  <a:pt x="271" y="636"/>
                </a:lnTo>
                <a:lnTo>
                  <a:pt x="271" y="636"/>
                </a:lnTo>
                <a:lnTo>
                  <a:pt x="273" y="635"/>
                </a:lnTo>
                <a:lnTo>
                  <a:pt x="273" y="633"/>
                </a:lnTo>
                <a:lnTo>
                  <a:pt x="273" y="632"/>
                </a:lnTo>
                <a:lnTo>
                  <a:pt x="272" y="630"/>
                </a:lnTo>
                <a:lnTo>
                  <a:pt x="270" y="628"/>
                </a:lnTo>
                <a:lnTo>
                  <a:pt x="268" y="628"/>
                </a:lnTo>
                <a:lnTo>
                  <a:pt x="266" y="629"/>
                </a:lnTo>
                <a:lnTo>
                  <a:pt x="266" y="629"/>
                </a:lnTo>
                <a:lnTo>
                  <a:pt x="257" y="633"/>
                </a:lnTo>
                <a:lnTo>
                  <a:pt x="247" y="636"/>
                </a:lnTo>
                <a:lnTo>
                  <a:pt x="236" y="639"/>
                </a:lnTo>
                <a:lnTo>
                  <a:pt x="227" y="642"/>
                </a:lnTo>
                <a:lnTo>
                  <a:pt x="227" y="642"/>
                </a:lnTo>
                <a:lnTo>
                  <a:pt x="225" y="643"/>
                </a:lnTo>
                <a:lnTo>
                  <a:pt x="225" y="643"/>
                </a:lnTo>
                <a:lnTo>
                  <a:pt x="223" y="637"/>
                </a:lnTo>
                <a:lnTo>
                  <a:pt x="223" y="637"/>
                </a:lnTo>
                <a:lnTo>
                  <a:pt x="219" y="629"/>
                </a:lnTo>
                <a:lnTo>
                  <a:pt x="219" y="629"/>
                </a:lnTo>
                <a:lnTo>
                  <a:pt x="222" y="629"/>
                </a:lnTo>
                <a:lnTo>
                  <a:pt x="222" y="629"/>
                </a:lnTo>
                <a:lnTo>
                  <a:pt x="249" y="619"/>
                </a:lnTo>
                <a:lnTo>
                  <a:pt x="262" y="614"/>
                </a:lnTo>
                <a:lnTo>
                  <a:pt x="275" y="606"/>
                </a:lnTo>
                <a:lnTo>
                  <a:pt x="275" y="606"/>
                </a:lnTo>
                <a:lnTo>
                  <a:pt x="276" y="605"/>
                </a:lnTo>
                <a:lnTo>
                  <a:pt x="277" y="603"/>
                </a:lnTo>
                <a:lnTo>
                  <a:pt x="276" y="600"/>
                </a:lnTo>
                <a:lnTo>
                  <a:pt x="273" y="598"/>
                </a:lnTo>
                <a:lnTo>
                  <a:pt x="271" y="598"/>
                </a:lnTo>
                <a:lnTo>
                  <a:pt x="270" y="599"/>
                </a:lnTo>
                <a:lnTo>
                  <a:pt x="270" y="599"/>
                </a:lnTo>
                <a:lnTo>
                  <a:pt x="258" y="605"/>
                </a:lnTo>
                <a:lnTo>
                  <a:pt x="245" y="611"/>
                </a:lnTo>
                <a:lnTo>
                  <a:pt x="219" y="621"/>
                </a:lnTo>
                <a:lnTo>
                  <a:pt x="219" y="621"/>
                </a:lnTo>
                <a:lnTo>
                  <a:pt x="217" y="622"/>
                </a:lnTo>
                <a:lnTo>
                  <a:pt x="217" y="622"/>
                </a:lnTo>
                <a:lnTo>
                  <a:pt x="209" y="603"/>
                </a:lnTo>
                <a:lnTo>
                  <a:pt x="209" y="603"/>
                </a:lnTo>
                <a:lnTo>
                  <a:pt x="233" y="598"/>
                </a:lnTo>
                <a:lnTo>
                  <a:pt x="246" y="595"/>
                </a:lnTo>
                <a:lnTo>
                  <a:pt x="251" y="592"/>
                </a:lnTo>
                <a:lnTo>
                  <a:pt x="256" y="589"/>
                </a:lnTo>
                <a:lnTo>
                  <a:pt x="256" y="589"/>
                </a:lnTo>
                <a:lnTo>
                  <a:pt x="258" y="588"/>
                </a:lnTo>
                <a:lnTo>
                  <a:pt x="258" y="586"/>
                </a:lnTo>
                <a:lnTo>
                  <a:pt x="257" y="583"/>
                </a:lnTo>
                <a:lnTo>
                  <a:pt x="255" y="582"/>
                </a:lnTo>
                <a:lnTo>
                  <a:pt x="253" y="581"/>
                </a:lnTo>
                <a:lnTo>
                  <a:pt x="251" y="582"/>
                </a:lnTo>
                <a:lnTo>
                  <a:pt x="251" y="582"/>
                </a:lnTo>
                <a:lnTo>
                  <a:pt x="246" y="585"/>
                </a:lnTo>
                <a:lnTo>
                  <a:pt x="240" y="587"/>
                </a:lnTo>
                <a:lnTo>
                  <a:pt x="229" y="591"/>
                </a:lnTo>
                <a:lnTo>
                  <a:pt x="206" y="595"/>
                </a:lnTo>
                <a:lnTo>
                  <a:pt x="206" y="595"/>
                </a:lnTo>
                <a:lnTo>
                  <a:pt x="201" y="582"/>
                </a:lnTo>
                <a:lnTo>
                  <a:pt x="201" y="582"/>
                </a:lnTo>
                <a:lnTo>
                  <a:pt x="199" y="577"/>
                </a:lnTo>
                <a:lnTo>
                  <a:pt x="199" y="577"/>
                </a:lnTo>
                <a:lnTo>
                  <a:pt x="206" y="575"/>
                </a:lnTo>
                <a:lnTo>
                  <a:pt x="214" y="574"/>
                </a:lnTo>
                <a:lnTo>
                  <a:pt x="228" y="569"/>
                </a:lnTo>
                <a:lnTo>
                  <a:pt x="256" y="557"/>
                </a:lnTo>
                <a:lnTo>
                  <a:pt x="256" y="557"/>
                </a:lnTo>
                <a:lnTo>
                  <a:pt x="257" y="556"/>
                </a:lnTo>
                <a:lnTo>
                  <a:pt x="258" y="555"/>
                </a:lnTo>
                <a:lnTo>
                  <a:pt x="258" y="552"/>
                </a:lnTo>
                <a:lnTo>
                  <a:pt x="256" y="549"/>
                </a:lnTo>
                <a:lnTo>
                  <a:pt x="255" y="549"/>
                </a:lnTo>
                <a:lnTo>
                  <a:pt x="253" y="549"/>
                </a:lnTo>
                <a:lnTo>
                  <a:pt x="253" y="549"/>
                </a:lnTo>
                <a:lnTo>
                  <a:pt x="225" y="561"/>
                </a:lnTo>
                <a:lnTo>
                  <a:pt x="210" y="565"/>
                </a:lnTo>
                <a:lnTo>
                  <a:pt x="203" y="567"/>
                </a:lnTo>
                <a:lnTo>
                  <a:pt x="196" y="568"/>
                </a:lnTo>
                <a:lnTo>
                  <a:pt x="196" y="568"/>
                </a:lnTo>
                <a:lnTo>
                  <a:pt x="184" y="537"/>
                </a:lnTo>
                <a:lnTo>
                  <a:pt x="184" y="537"/>
                </a:lnTo>
                <a:lnTo>
                  <a:pt x="186" y="537"/>
                </a:lnTo>
                <a:lnTo>
                  <a:pt x="187" y="537"/>
                </a:lnTo>
                <a:lnTo>
                  <a:pt x="187" y="537"/>
                </a:lnTo>
                <a:lnTo>
                  <a:pt x="214" y="527"/>
                </a:lnTo>
                <a:lnTo>
                  <a:pt x="227" y="521"/>
                </a:lnTo>
                <a:lnTo>
                  <a:pt x="242" y="517"/>
                </a:lnTo>
                <a:lnTo>
                  <a:pt x="242" y="517"/>
                </a:lnTo>
                <a:lnTo>
                  <a:pt x="243" y="516"/>
                </a:lnTo>
                <a:lnTo>
                  <a:pt x="244" y="514"/>
                </a:lnTo>
                <a:lnTo>
                  <a:pt x="244" y="511"/>
                </a:lnTo>
                <a:lnTo>
                  <a:pt x="242" y="509"/>
                </a:lnTo>
                <a:lnTo>
                  <a:pt x="240" y="508"/>
                </a:lnTo>
                <a:lnTo>
                  <a:pt x="238" y="508"/>
                </a:lnTo>
                <a:lnTo>
                  <a:pt x="238" y="508"/>
                </a:lnTo>
                <a:lnTo>
                  <a:pt x="224" y="513"/>
                </a:lnTo>
                <a:lnTo>
                  <a:pt x="211" y="518"/>
                </a:lnTo>
                <a:lnTo>
                  <a:pt x="184" y="529"/>
                </a:lnTo>
                <a:lnTo>
                  <a:pt x="184" y="529"/>
                </a:lnTo>
                <a:lnTo>
                  <a:pt x="183" y="530"/>
                </a:lnTo>
                <a:lnTo>
                  <a:pt x="182" y="531"/>
                </a:lnTo>
                <a:lnTo>
                  <a:pt x="182" y="531"/>
                </a:lnTo>
                <a:lnTo>
                  <a:pt x="174" y="510"/>
                </a:lnTo>
                <a:lnTo>
                  <a:pt x="174" y="510"/>
                </a:lnTo>
                <a:lnTo>
                  <a:pt x="175" y="510"/>
                </a:lnTo>
                <a:lnTo>
                  <a:pt x="175" y="510"/>
                </a:lnTo>
                <a:lnTo>
                  <a:pt x="186" y="505"/>
                </a:lnTo>
                <a:lnTo>
                  <a:pt x="197" y="502"/>
                </a:lnTo>
                <a:lnTo>
                  <a:pt x="208" y="499"/>
                </a:lnTo>
                <a:lnTo>
                  <a:pt x="218" y="494"/>
                </a:lnTo>
                <a:lnTo>
                  <a:pt x="218" y="494"/>
                </a:lnTo>
                <a:lnTo>
                  <a:pt x="220" y="493"/>
                </a:lnTo>
                <a:lnTo>
                  <a:pt x="220" y="491"/>
                </a:lnTo>
                <a:lnTo>
                  <a:pt x="220" y="490"/>
                </a:lnTo>
                <a:lnTo>
                  <a:pt x="219" y="488"/>
                </a:lnTo>
                <a:lnTo>
                  <a:pt x="217" y="486"/>
                </a:lnTo>
                <a:lnTo>
                  <a:pt x="215" y="486"/>
                </a:lnTo>
                <a:lnTo>
                  <a:pt x="213" y="487"/>
                </a:lnTo>
                <a:lnTo>
                  <a:pt x="213" y="487"/>
                </a:lnTo>
                <a:lnTo>
                  <a:pt x="203" y="491"/>
                </a:lnTo>
                <a:lnTo>
                  <a:pt x="193" y="494"/>
                </a:lnTo>
                <a:lnTo>
                  <a:pt x="182" y="498"/>
                </a:lnTo>
                <a:lnTo>
                  <a:pt x="172" y="501"/>
                </a:lnTo>
                <a:lnTo>
                  <a:pt x="172" y="501"/>
                </a:lnTo>
                <a:lnTo>
                  <a:pt x="172" y="502"/>
                </a:lnTo>
                <a:lnTo>
                  <a:pt x="172" y="502"/>
                </a:lnTo>
                <a:lnTo>
                  <a:pt x="167" y="490"/>
                </a:lnTo>
                <a:lnTo>
                  <a:pt x="167" y="490"/>
                </a:lnTo>
                <a:lnTo>
                  <a:pt x="169" y="490"/>
                </a:lnTo>
                <a:lnTo>
                  <a:pt x="169" y="490"/>
                </a:lnTo>
                <a:lnTo>
                  <a:pt x="199" y="479"/>
                </a:lnTo>
                <a:lnTo>
                  <a:pt x="213" y="473"/>
                </a:lnTo>
                <a:lnTo>
                  <a:pt x="227" y="466"/>
                </a:lnTo>
                <a:lnTo>
                  <a:pt x="227" y="466"/>
                </a:lnTo>
                <a:lnTo>
                  <a:pt x="228" y="465"/>
                </a:lnTo>
                <a:lnTo>
                  <a:pt x="229" y="463"/>
                </a:lnTo>
                <a:lnTo>
                  <a:pt x="228" y="460"/>
                </a:lnTo>
                <a:lnTo>
                  <a:pt x="225" y="458"/>
                </a:lnTo>
                <a:lnTo>
                  <a:pt x="223" y="458"/>
                </a:lnTo>
                <a:lnTo>
                  <a:pt x="222" y="459"/>
                </a:lnTo>
                <a:lnTo>
                  <a:pt x="222" y="459"/>
                </a:lnTo>
                <a:lnTo>
                  <a:pt x="208" y="466"/>
                </a:lnTo>
                <a:lnTo>
                  <a:pt x="195" y="472"/>
                </a:lnTo>
                <a:lnTo>
                  <a:pt x="166" y="482"/>
                </a:lnTo>
                <a:lnTo>
                  <a:pt x="166" y="482"/>
                </a:lnTo>
                <a:lnTo>
                  <a:pt x="165" y="483"/>
                </a:lnTo>
                <a:lnTo>
                  <a:pt x="165" y="483"/>
                </a:lnTo>
                <a:lnTo>
                  <a:pt x="155" y="459"/>
                </a:lnTo>
                <a:lnTo>
                  <a:pt x="155" y="459"/>
                </a:lnTo>
                <a:lnTo>
                  <a:pt x="169" y="456"/>
                </a:lnTo>
                <a:lnTo>
                  <a:pt x="182" y="452"/>
                </a:lnTo>
                <a:lnTo>
                  <a:pt x="195" y="448"/>
                </a:lnTo>
                <a:lnTo>
                  <a:pt x="201" y="444"/>
                </a:lnTo>
                <a:lnTo>
                  <a:pt x="207" y="441"/>
                </a:lnTo>
                <a:lnTo>
                  <a:pt x="207" y="441"/>
                </a:lnTo>
                <a:lnTo>
                  <a:pt x="209" y="440"/>
                </a:lnTo>
                <a:lnTo>
                  <a:pt x="209" y="438"/>
                </a:lnTo>
                <a:lnTo>
                  <a:pt x="208" y="435"/>
                </a:lnTo>
                <a:lnTo>
                  <a:pt x="206" y="433"/>
                </a:lnTo>
                <a:lnTo>
                  <a:pt x="204" y="433"/>
                </a:lnTo>
                <a:lnTo>
                  <a:pt x="202" y="434"/>
                </a:lnTo>
                <a:lnTo>
                  <a:pt x="202" y="434"/>
                </a:lnTo>
                <a:lnTo>
                  <a:pt x="196" y="437"/>
                </a:lnTo>
                <a:lnTo>
                  <a:pt x="191" y="440"/>
                </a:lnTo>
                <a:lnTo>
                  <a:pt x="178" y="444"/>
                </a:lnTo>
                <a:lnTo>
                  <a:pt x="166" y="448"/>
                </a:lnTo>
                <a:lnTo>
                  <a:pt x="152" y="451"/>
                </a:lnTo>
                <a:lnTo>
                  <a:pt x="152" y="451"/>
                </a:lnTo>
                <a:lnTo>
                  <a:pt x="149" y="441"/>
                </a:lnTo>
                <a:lnTo>
                  <a:pt x="149" y="441"/>
                </a:lnTo>
                <a:lnTo>
                  <a:pt x="150" y="441"/>
                </a:lnTo>
                <a:lnTo>
                  <a:pt x="152" y="441"/>
                </a:lnTo>
                <a:lnTo>
                  <a:pt x="152" y="441"/>
                </a:lnTo>
                <a:lnTo>
                  <a:pt x="158" y="437"/>
                </a:lnTo>
                <a:lnTo>
                  <a:pt x="166" y="434"/>
                </a:lnTo>
                <a:lnTo>
                  <a:pt x="179" y="430"/>
                </a:lnTo>
                <a:lnTo>
                  <a:pt x="179" y="430"/>
                </a:lnTo>
                <a:lnTo>
                  <a:pt x="210" y="417"/>
                </a:lnTo>
                <a:lnTo>
                  <a:pt x="210" y="417"/>
                </a:lnTo>
                <a:lnTo>
                  <a:pt x="211" y="416"/>
                </a:lnTo>
                <a:lnTo>
                  <a:pt x="212" y="415"/>
                </a:lnTo>
                <a:lnTo>
                  <a:pt x="212" y="412"/>
                </a:lnTo>
                <a:lnTo>
                  <a:pt x="210" y="409"/>
                </a:lnTo>
                <a:lnTo>
                  <a:pt x="209" y="409"/>
                </a:lnTo>
                <a:lnTo>
                  <a:pt x="207" y="409"/>
                </a:lnTo>
                <a:lnTo>
                  <a:pt x="207" y="409"/>
                </a:lnTo>
                <a:lnTo>
                  <a:pt x="176" y="422"/>
                </a:lnTo>
                <a:lnTo>
                  <a:pt x="176" y="422"/>
                </a:lnTo>
                <a:lnTo>
                  <a:pt x="162" y="427"/>
                </a:lnTo>
                <a:lnTo>
                  <a:pt x="154" y="430"/>
                </a:lnTo>
                <a:lnTo>
                  <a:pt x="147" y="434"/>
                </a:lnTo>
                <a:lnTo>
                  <a:pt x="147" y="434"/>
                </a:lnTo>
                <a:lnTo>
                  <a:pt x="146" y="434"/>
                </a:lnTo>
                <a:lnTo>
                  <a:pt x="146" y="434"/>
                </a:lnTo>
                <a:lnTo>
                  <a:pt x="140" y="416"/>
                </a:lnTo>
                <a:lnTo>
                  <a:pt x="140" y="416"/>
                </a:lnTo>
                <a:lnTo>
                  <a:pt x="187" y="401"/>
                </a:lnTo>
                <a:lnTo>
                  <a:pt x="187" y="401"/>
                </a:lnTo>
                <a:lnTo>
                  <a:pt x="188" y="400"/>
                </a:lnTo>
                <a:lnTo>
                  <a:pt x="189" y="398"/>
                </a:lnTo>
                <a:lnTo>
                  <a:pt x="189" y="395"/>
                </a:lnTo>
                <a:lnTo>
                  <a:pt x="187" y="393"/>
                </a:lnTo>
                <a:lnTo>
                  <a:pt x="186" y="392"/>
                </a:lnTo>
                <a:lnTo>
                  <a:pt x="184" y="393"/>
                </a:lnTo>
                <a:lnTo>
                  <a:pt x="184" y="393"/>
                </a:lnTo>
                <a:lnTo>
                  <a:pt x="137" y="408"/>
                </a:lnTo>
                <a:lnTo>
                  <a:pt x="137" y="408"/>
                </a:lnTo>
                <a:lnTo>
                  <a:pt x="131" y="393"/>
                </a:lnTo>
                <a:lnTo>
                  <a:pt x="131" y="393"/>
                </a:lnTo>
                <a:lnTo>
                  <a:pt x="138" y="390"/>
                </a:lnTo>
                <a:lnTo>
                  <a:pt x="144" y="389"/>
                </a:lnTo>
                <a:lnTo>
                  <a:pt x="158" y="386"/>
                </a:lnTo>
                <a:lnTo>
                  <a:pt x="158" y="386"/>
                </a:lnTo>
                <a:lnTo>
                  <a:pt x="166" y="384"/>
                </a:lnTo>
                <a:lnTo>
                  <a:pt x="174" y="381"/>
                </a:lnTo>
                <a:lnTo>
                  <a:pt x="188" y="374"/>
                </a:lnTo>
                <a:lnTo>
                  <a:pt x="188" y="374"/>
                </a:lnTo>
                <a:lnTo>
                  <a:pt x="190" y="373"/>
                </a:lnTo>
                <a:lnTo>
                  <a:pt x="190" y="372"/>
                </a:lnTo>
                <a:lnTo>
                  <a:pt x="190" y="369"/>
                </a:lnTo>
                <a:lnTo>
                  <a:pt x="188" y="366"/>
                </a:lnTo>
                <a:lnTo>
                  <a:pt x="187" y="366"/>
                </a:lnTo>
                <a:lnTo>
                  <a:pt x="185" y="366"/>
                </a:lnTo>
                <a:lnTo>
                  <a:pt x="185" y="366"/>
                </a:lnTo>
                <a:lnTo>
                  <a:pt x="159" y="377"/>
                </a:lnTo>
                <a:lnTo>
                  <a:pt x="159" y="377"/>
                </a:lnTo>
                <a:lnTo>
                  <a:pt x="151" y="379"/>
                </a:lnTo>
                <a:lnTo>
                  <a:pt x="144" y="380"/>
                </a:lnTo>
                <a:lnTo>
                  <a:pt x="136" y="382"/>
                </a:lnTo>
                <a:lnTo>
                  <a:pt x="128" y="384"/>
                </a:lnTo>
                <a:lnTo>
                  <a:pt x="128" y="384"/>
                </a:lnTo>
                <a:lnTo>
                  <a:pt x="118" y="355"/>
                </a:lnTo>
                <a:lnTo>
                  <a:pt x="118" y="355"/>
                </a:lnTo>
                <a:lnTo>
                  <a:pt x="120" y="355"/>
                </a:lnTo>
                <a:lnTo>
                  <a:pt x="122" y="355"/>
                </a:lnTo>
                <a:lnTo>
                  <a:pt x="122" y="355"/>
                </a:lnTo>
                <a:lnTo>
                  <a:pt x="133" y="351"/>
                </a:lnTo>
                <a:lnTo>
                  <a:pt x="145" y="349"/>
                </a:lnTo>
                <a:lnTo>
                  <a:pt x="170" y="344"/>
                </a:lnTo>
                <a:lnTo>
                  <a:pt x="170" y="344"/>
                </a:lnTo>
                <a:lnTo>
                  <a:pt x="172" y="343"/>
                </a:lnTo>
                <a:lnTo>
                  <a:pt x="173" y="342"/>
                </a:lnTo>
                <a:lnTo>
                  <a:pt x="174" y="339"/>
                </a:lnTo>
                <a:lnTo>
                  <a:pt x="173" y="337"/>
                </a:lnTo>
                <a:lnTo>
                  <a:pt x="173" y="336"/>
                </a:lnTo>
                <a:lnTo>
                  <a:pt x="171" y="335"/>
                </a:lnTo>
                <a:lnTo>
                  <a:pt x="169" y="335"/>
                </a:lnTo>
                <a:lnTo>
                  <a:pt x="169" y="335"/>
                </a:lnTo>
                <a:lnTo>
                  <a:pt x="143" y="340"/>
                </a:lnTo>
                <a:lnTo>
                  <a:pt x="131" y="343"/>
                </a:lnTo>
                <a:lnTo>
                  <a:pt x="119" y="347"/>
                </a:lnTo>
                <a:lnTo>
                  <a:pt x="119" y="347"/>
                </a:lnTo>
                <a:lnTo>
                  <a:pt x="117" y="348"/>
                </a:lnTo>
                <a:lnTo>
                  <a:pt x="116" y="349"/>
                </a:lnTo>
                <a:lnTo>
                  <a:pt x="116" y="349"/>
                </a:lnTo>
                <a:lnTo>
                  <a:pt x="110" y="333"/>
                </a:lnTo>
                <a:lnTo>
                  <a:pt x="110" y="333"/>
                </a:lnTo>
                <a:lnTo>
                  <a:pt x="112" y="332"/>
                </a:lnTo>
                <a:lnTo>
                  <a:pt x="112" y="332"/>
                </a:lnTo>
                <a:lnTo>
                  <a:pt x="142" y="322"/>
                </a:lnTo>
                <a:lnTo>
                  <a:pt x="157" y="318"/>
                </a:lnTo>
                <a:lnTo>
                  <a:pt x="173" y="314"/>
                </a:lnTo>
                <a:lnTo>
                  <a:pt x="173" y="314"/>
                </a:lnTo>
                <a:lnTo>
                  <a:pt x="174" y="313"/>
                </a:lnTo>
                <a:lnTo>
                  <a:pt x="175" y="312"/>
                </a:lnTo>
                <a:lnTo>
                  <a:pt x="176" y="310"/>
                </a:lnTo>
                <a:lnTo>
                  <a:pt x="175" y="309"/>
                </a:lnTo>
                <a:lnTo>
                  <a:pt x="173" y="306"/>
                </a:lnTo>
                <a:lnTo>
                  <a:pt x="172" y="306"/>
                </a:lnTo>
                <a:lnTo>
                  <a:pt x="170" y="306"/>
                </a:lnTo>
                <a:lnTo>
                  <a:pt x="170" y="306"/>
                </a:lnTo>
                <a:lnTo>
                  <a:pt x="154" y="309"/>
                </a:lnTo>
                <a:lnTo>
                  <a:pt x="139" y="314"/>
                </a:lnTo>
                <a:lnTo>
                  <a:pt x="109" y="324"/>
                </a:lnTo>
                <a:lnTo>
                  <a:pt x="109" y="324"/>
                </a:lnTo>
                <a:lnTo>
                  <a:pt x="107" y="325"/>
                </a:lnTo>
                <a:lnTo>
                  <a:pt x="107" y="325"/>
                </a:lnTo>
                <a:lnTo>
                  <a:pt x="102" y="311"/>
                </a:lnTo>
                <a:lnTo>
                  <a:pt x="102" y="311"/>
                </a:lnTo>
                <a:lnTo>
                  <a:pt x="103" y="311"/>
                </a:lnTo>
                <a:lnTo>
                  <a:pt x="103" y="311"/>
                </a:lnTo>
                <a:lnTo>
                  <a:pt x="128" y="303"/>
                </a:lnTo>
                <a:lnTo>
                  <a:pt x="140" y="298"/>
                </a:lnTo>
                <a:lnTo>
                  <a:pt x="151" y="292"/>
                </a:lnTo>
                <a:lnTo>
                  <a:pt x="151" y="292"/>
                </a:lnTo>
                <a:lnTo>
                  <a:pt x="152" y="290"/>
                </a:lnTo>
                <a:lnTo>
                  <a:pt x="153" y="289"/>
                </a:lnTo>
                <a:lnTo>
                  <a:pt x="152" y="286"/>
                </a:lnTo>
                <a:lnTo>
                  <a:pt x="149" y="284"/>
                </a:lnTo>
                <a:lnTo>
                  <a:pt x="148" y="284"/>
                </a:lnTo>
                <a:lnTo>
                  <a:pt x="146" y="285"/>
                </a:lnTo>
                <a:lnTo>
                  <a:pt x="146" y="285"/>
                </a:lnTo>
                <a:lnTo>
                  <a:pt x="135" y="291"/>
                </a:lnTo>
                <a:lnTo>
                  <a:pt x="124" y="295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100" y="303"/>
                </a:lnTo>
                <a:lnTo>
                  <a:pt x="92" y="280"/>
                </a:lnTo>
                <a:lnTo>
                  <a:pt x="92" y="280"/>
                </a:lnTo>
                <a:lnTo>
                  <a:pt x="93" y="279"/>
                </a:lnTo>
                <a:lnTo>
                  <a:pt x="93" y="279"/>
                </a:lnTo>
                <a:lnTo>
                  <a:pt x="120" y="271"/>
                </a:lnTo>
                <a:lnTo>
                  <a:pt x="133" y="267"/>
                </a:lnTo>
                <a:lnTo>
                  <a:pt x="147" y="265"/>
                </a:lnTo>
                <a:lnTo>
                  <a:pt x="147" y="265"/>
                </a:lnTo>
                <a:lnTo>
                  <a:pt x="149" y="264"/>
                </a:lnTo>
                <a:lnTo>
                  <a:pt x="150" y="263"/>
                </a:lnTo>
                <a:lnTo>
                  <a:pt x="151" y="259"/>
                </a:lnTo>
                <a:lnTo>
                  <a:pt x="150" y="258"/>
                </a:lnTo>
                <a:lnTo>
                  <a:pt x="149" y="257"/>
                </a:lnTo>
                <a:lnTo>
                  <a:pt x="148" y="256"/>
                </a:lnTo>
                <a:lnTo>
                  <a:pt x="146" y="256"/>
                </a:lnTo>
                <a:lnTo>
                  <a:pt x="146" y="256"/>
                </a:lnTo>
                <a:lnTo>
                  <a:pt x="132" y="259"/>
                </a:lnTo>
                <a:lnTo>
                  <a:pt x="118" y="262"/>
                </a:lnTo>
                <a:lnTo>
                  <a:pt x="90" y="271"/>
                </a:lnTo>
                <a:lnTo>
                  <a:pt x="90" y="271"/>
                </a:lnTo>
                <a:lnTo>
                  <a:pt x="89" y="272"/>
                </a:lnTo>
                <a:lnTo>
                  <a:pt x="89" y="272"/>
                </a:lnTo>
                <a:lnTo>
                  <a:pt x="84" y="259"/>
                </a:lnTo>
                <a:lnTo>
                  <a:pt x="84" y="259"/>
                </a:lnTo>
                <a:lnTo>
                  <a:pt x="86" y="259"/>
                </a:lnTo>
                <a:lnTo>
                  <a:pt x="86" y="259"/>
                </a:lnTo>
                <a:lnTo>
                  <a:pt x="134" y="243"/>
                </a:lnTo>
                <a:lnTo>
                  <a:pt x="134" y="243"/>
                </a:lnTo>
                <a:lnTo>
                  <a:pt x="136" y="242"/>
                </a:lnTo>
                <a:lnTo>
                  <a:pt x="137" y="241"/>
                </a:lnTo>
                <a:lnTo>
                  <a:pt x="137" y="238"/>
                </a:lnTo>
                <a:lnTo>
                  <a:pt x="135" y="235"/>
                </a:lnTo>
                <a:lnTo>
                  <a:pt x="133" y="235"/>
                </a:lnTo>
                <a:lnTo>
                  <a:pt x="131" y="235"/>
                </a:lnTo>
                <a:lnTo>
                  <a:pt x="131" y="235"/>
                </a:lnTo>
                <a:lnTo>
                  <a:pt x="83" y="251"/>
                </a:lnTo>
                <a:lnTo>
                  <a:pt x="83" y="251"/>
                </a:lnTo>
                <a:lnTo>
                  <a:pt x="82" y="252"/>
                </a:lnTo>
                <a:lnTo>
                  <a:pt x="82" y="252"/>
                </a:lnTo>
                <a:lnTo>
                  <a:pt x="73" y="230"/>
                </a:lnTo>
                <a:lnTo>
                  <a:pt x="73" y="230"/>
                </a:lnTo>
                <a:lnTo>
                  <a:pt x="75" y="230"/>
                </a:lnTo>
                <a:lnTo>
                  <a:pt x="75" y="230"/>
                </a:lnTo>
                <a:lnTo>
                  <a:pt x="88" y="227"/>
                </a:lnTo>
                <a:lnTo>
                  <a:pt x="100" y="223"/>
                </a:lnTo>
                <a:lnTo>
                  <a:pt x="124" y="214"/>
                </a:lnTo>
                <a:lnTo>
                  <a:pt x="124" y="214"/>
                </a:lnTo>
                <a:lnTo>
                  <a:pt x="125" y="213"/>
                </a:lnTo>
                <a:lnTo>
                  <a:pt x="126" y="212"/>
                </a:lnTo>
                <a:lnTo>
                  <a:pt x="126" y="209"/>
                </a:lnTo>
                <a:lnTo>
                  <a:pt x="124" y="206"/>
                </a:lnTo>
                <a:lnTo>
                  <a:pt x="123" y="206"/>
                </a:lnTo>
                <a:lnTo>
                  <a:pt x="121" y="206"/>
                </a:lnTo>
                <a:lnTo>
                  <a:pt x="121" y="206"/>
                </a:lnTo>
                <a:lnTo>
                  <a:pt x="98" y="215"/>
                </a:lnTo>
                <a:lnTo>
                  <a:pt x="87" y="218"/>
                </a:lnTo>
                <a:lnTo>
                  <a:pt x="74" y="221"/>
                </a:lnTo>
                <a:lnTo>
                  <a:pt x="74" y="221"/>
                </a:lnTo>
                <a:lnTo>
                  <a:pt x="72" y="222"/>
                </a:lnTo>
                <a:lnTo>
                  <a:pt x="71" y="224"/>
                </a:lnTo>
                <a:lnTo>
                  <a:pt x="71" y="224"/>
                </a:lnTo>
                <a:lnTo>
                  <a:pt x="66" y="210"/>
                </a:lnTo>
                <a:lnTo>
                  <a:pt x="66" y="210"/>
                </a:lnTo>
                <a:lnTo>
                  <a:pt x="63" y="203"/>
                </a:lnTo>
                <a:lnTo>
                  <a:pt x="63" y="203"/>
                </a:lnTo>
                <a:lnTo>
                  <a:pt x="80" y="198"/>
                </a:lnTo>
                <a:lnTo>
                  <a:pt x="95" y="193"/>
                </a:lnTo>
                <a:lnTo>
                  <a:pt x="110" y="189"/>
                </a:lnTo>
                <a:lnTo>
                  <a:pt x="125" y="184"/>
                </a:lnTo>
                <a:lnTo>
                  <a:pt x="125" y="184"/>
                </a:lnTo>
                <a:lnTo>
                  <a:pt x="127" y="182"/>
                </a:lnTo>
                <a:lnTo>
                  <a:pt x="128" y="181"/>
                </a:lnTo>
                <a:lnTo>
                  <a:pt x="128" y="178"/>
                </a:lnTo>
                <a:lnTo>
                  <a:pt x="126" y="175"/>
                </a:lnTo>
                <a:lnTo>
                  <a:pt x="124" y="175"/>
                </a:lnTo>
                <a:lnTo>
                  <a:pt x="122" y="175"/>
                </a:lnTo>
                <a:lnTo>
                  <a:pt x="122" y="175"/>
                </a:lnTo>
                <a:lnTo>
                  <a:pt x="107" y="181"/>
                </a:lnTo>
                <a:lnTo>
                  <a:pt x="92" y="185"/>
                </a:lnTo>
                <a:lnTo>
                  <a:pt x="76" y="190"/>
                </a:lnTo>
                <a:lnTo>
                  <a:pt x="61" y="194"/>
                </a:lnTo>
                <a:lnTo>
                  <a:pt x="61" y="194"/>
                </a:lnTo>
                <a:lnTo>
                  <a:pt x="53" y="174"/>
                </a:lnTo>
                <a:lnTo>
                  <a:pt x="53" y="174"/>
                </a:lnTo>
                <a:lnTo>
                  <a:pt x="66" y="170"/>
                </a:lnTo>
                <a:lnTo>
                  <a:pt x="80" y="167"/>
                </a:lnTo>
                <a:lnTo>
                  <a:pt x="93" y="162"/>
                </a:lnTo>
                <a:lnTo>
                  <a:pt x="99" y="159"/>
                </a:lnTo>
                <a:lnTo>
                  <a:pt x="104" y="156"/>
                </a:lnTo>
                <a:lnTo>
                  <a:pt x="104" y="156"/>
                </a:lnTo>
                <a:lnTo>
                  <a:pt x="105" y="154"/>
                </a:lnTo>
                <a:lnTo>
                  <a:pt x="106" y="152"/>
                </a:lnTo>
                <a:lnTo>
                  <a:pt x="105" y="149"/>
                </a:lnTo>
                <a:lnTo>
                  <a:pt x="102" y="148"/>
                </a:lnTo>
                <a:lnTo>
                  <a:pt x="101" y="148"/>
                </a:lnTo>
                <a:lnTo>
                  <a:pt x="99" y="148"/>
                </a:lnTo>
                <a:lnTo>
                  <a:pt x="99" y="148"/>
                </a:lnTo>
                <a:lnTo>
                  <a:pt x="94" y="152"/>
                </a:lnTo>
                <a:lnTo>
                  <a:pt x="88" y="155"/>
                </a:lnTo>
                <a:lnTo>
                  <a:pt x="75" y="159"/>
                </a:lnTo>
                <a:lnTo>
                  <a:pt x="63" y="162"/>
                </a:lnTo>
                <a:lnTo>
                  <a:pt x="50" y="166"/>
                </a:lnTo>
                <a:lnTo>
                  <a:pt x="50" y="166"/>
                </a:lnTo>
                <a:lnTo>
                  <a:pt x="42" y="142"/>
                </a:lnTo>
                <a:lnTo>
                  <a:pt x="42" y="142"/>
                </a:lnTo>
                <a:lnTo>
                  <a:pt x="43" y="142"/>
                </a:lnTo>
                <a:lnTo>
                  <a:pt x="43" y="142"/>
                </a:lnTo>
                <a:lnTo>
                  <a:pt x="54" y="136"/>
                </a:lnTo>
                <a:lnTo>
                  <a:pt x="66" y="132"/>
                </a:lnTo>
                <a:lnTo>
                  <a:pt x="80" y="128"/>
                </a:lnTo>
                <a:lnTo>
                  <a:pt x="92" y="126"/>
                </a:lnTo>
                <a:lnTo>
                  <a:pt x="92" y="126"/>
                </a:lnTo>
                <a:lnTo>
                  <a:pt x="94" y="125"/>
                </a:lnTo>
                <a:lnTo>
                  <a:pt x="95" y="124"/>
                </a:lnTo>
                <a:lnTo>
                  <a:pt x="96" y="120"/>
                </a:lnTo>
                <a:lnTo>
                  <a:pt x="96" y="118"/>
                </a:lnTo>
                <a:lnTo>
                  <a:pt x="95" y="117"/>
                </a:lnTo>
                <a:lnTo>
                  <a:pt x="94" y="116"/>
                </a:lnTo>
                <a:lnTo>
                  <a:pt x="92" y="116"/>
                </a:lnTo>
                <a:lnTo>
                  <a:pt x="92" y="116"/>
                </a:lnTo>
                <a:lnTo>
                  <a:pt x="77" y="119"/>
                </a:lnTo>
                <a:lnTo>
                  <a:pt x="64" y="124"/>
                </a:lnTo>
                <a:lnTo>
                  <a:pt x="51" y="128"/>
                </a:lnTo>
                <a:lnTo>
                  <a:pt x="39" y="134"/>
                </a:lnTo>
                <a:lnTo>
                  <a:pt x="39" y="134"/>
                </a:lnTo>
                <a:lnTo>
                  <a:pt x="32" y="114"/>
                </a:lnTo>
                <a:lnTo>
                  <a:pt x="32" y="114"/>
                </a:lnTo>
                <a:lnTo>
                  <a:pt x="78" y="96"/>
                </a:lnTo>
                <a:lnTo>
                  <a:pt x="78" y="96"/>
                </a:lnTo>
                <a:lnTo>
                  <a:pt x="80" y="95"/>
                </a:lnTo>
                <a:lnTo>
                  <a:pt x="81" y="94"/>
                </a:lnTo>
                <a:lnTo>
                  <a:pt x="81" y="90"/>
                </a:lnTo>
                <a:lnTo>
                  <a:pt x="78" y="88"/>
                </a:lnTo>
                <a:lnTo>
                  <a:pt x="77" y="88"/>
                </a:lnTo>
                <a:lnTo>
                  <a:pt x="75" y="88"/>
                </a:lnTo>
                <a:lnTo>
                  <a:pt x="75" y="88"/>
                </a:lnTo>
                <a:lnTo>
                  <a:pt x="29" y="106"/>
                </a:lnTo>
                <a:lnTo>
                  <a:pt x="29" y="106"/>
                </a:lnTo>
                <a:lnTo>
                  <a:pt x="22" y="85"/>
                </a:lnTo>
                <a:lnTo>
                  <a:pt x="22" y="8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8" name="Freeform 2527"/>
          <p:cNvSpPr>
            <a:spLocks noEditPoints="1"/>
          </p:cNvSpPr>
          <p:nvPr/>
        </p:nvSpPr>
        <p:spPr bwMode="auto">
          <a:xfrm>
            <a:off x="599278" y="2007452"/>
            <a:ext cx="499533" cy="1195917"/>
          </a:xfrm>
          <a:custGeom>
            <a:avLst/>
            <a:gdLst/>
            <a:ahLst/>
            <a:cxnLst>
              <a:cxn ang="0">
                <a:pos x="155" y="198"/>
              </a:cxn>
              <a:cxn ang="0">
                <a:pos x="79" y="0"/>
              </a:cxn>
              <a:cxn ang="0">
                <a:pos x="0" y="36"/>
              </a:cxn>
              <a:cxn ang="0">
                <a:pos x="148" y="471"/>
              </a:cxn>
              <a:cxn ang="0">
                <a:pos x="231" y="562"/>
              </a:cxn>
              <a:cxn ang="0">
                <a:pos x="95" y="42"/>
              </a:cxn>
              <a:cxn ang="0">
                <a:pos x="218" y="420"/>
              </a:cxn>
              <a:cxn ang="0">
                <a:pos x="67" y="12"/>
              </a:cxn>
              <a:cxn ang="0">
                <a:pos x="200" y="428"/>
              </a:cxn>
              <a:cxn ang="0">
                <a:pos x="149" y="346"/>
              </a:cxn>
              <a:cxn ang="0">
                <a:pos x="159" y="372"/>
              </a:cxn>
              <a:cxn ang="0">
                <a:pos x="166" y="394"/>
              </a:cxn>
              <a:cxn ang="0">
                <a:pos x="171" y="413"/>
              </a:cxn>
              <a:cxn ang="0">
                <a:pos x="176" y="425"/>
              </a:cxn>
              <a:cxn ang="0">
                <a:pos x="191" y="416"/>
              </a:cxn>
              <a:cxn ang="0">
                <a:pos x="182" y="405"/>
              </a:cxn>
              <a:cxn ang="0">
                <a:pos x="178" y="383"/>
              </a:cxn>
              <a:cxn ang="0">
                <a:pos x="171" y="360"/>
              </a:cxn>
              <a:cxn ang="0">
                <a:pos x="162" y="338"/>
              </a:cxn>
              <a:cxn ang="0">
                <a:pos x="154" y="306"/>
              </a:cxn>
              <a:cxn ang="0">
                <a:pos x="147" y="282"/>
              </a:cxn>
              <a:cxn ang="0">
                <a:pos x="133" y="275"/>
              </a:cxn>
              <a:cxn ang="0">
                <a:pos x="128" y="246"/>
              </a:cxn>
              <a:cxn ang="0">
                <a:pos x="124" y="214"/>
              </a:cxn>
              <a:cxn ang="0">
                <a:pos x="116" y="195"/>
              </a:cxn>
              <a:cxn ang="0">
                <a:pos x="103" y="185"/>
              </a:cxn>
              <a:cxn ang="0">
                <a:pos x="94" y="166"/>
              </a:cxn>
              <a:cxn ang="0">
                <a:pos x="90" y="137"/>
              </a:cxn>
              <a:cxn ang="0">
                <a:pos x="88" y="109"/>
              </a:cxn>
              <a:cxn ang="0">
                <a:pos x="71" y="104"/>
              </a:cxn>
              <a:cxn ang="0">
                <a:pos x="64" y="89"/>
              </a:cxn>
              <a:cxn ang="0">
                <a:pos x="62" y="64"/>
              </a:cxn>
              <a:cxn ang="0">
                <a:pos x="56" y="44"/>
              </a:cxn>
              <a:cxn ang="0">
                <a:pos x="54" y="21"/>
              </a:cxn>
              <a:cxn ang="0">
                <a:pos x="37" y="28"/>
              </a:cxn>
              <a:cxn ang="0">
                <a:pos x="52" y="25"/>
              </a:cxn>
              <a:cxn ang="0">
                <a:pos x="51" y="49"/>
              </a:cxn>
              <a:cxn ang="0">
                <a:pos x="61" y="57"/>
              </a:cxn>
              <a:cxn ang="0">
                <a:pos x="60" y="94"/>
              </a:cxn>
              <a:cxn ang="0">
                <a:pos x="67" y="103"/>
              </a:cxn>
              <a:cxn ang="0">
                <a:pos x="75" y="124"/>
              </a:cxn>
              <a:cxn ang="0">
                <a:pos x="90" y="130"/>
              </a:cxn>
              <a:cxn ang="0">
                <a:pos x="96" y="147"/>
              </a:cxn>
              <a:cxn ang="0">
                <a:pos x="102" y="168"/>
              </a:cxn>
              <a:cxn ang="0">
                <a:pos x="107" y="198"/>
              </a:cxn>
              <a:cxn ang="0">
                <a:pos x="114" y="226"/>
              </a:cxn>
              <a:cxn ang="0">
                <a:pos x="126" y="236"/>
              </a:cxn>
              <a:cxn ang="0">
                <a:pos x="130" y="264"/>
              </a:cxn>
              <a:cxn ang="0">
                <a:pos x="135" y="299"/>
              </a:cxn>
              <a:cxn ang="0">
                <a:pos x="110" y="235"/>
              </a:cxn>
              <a:cxn ang="0">
                <a:pos x="148" y="343"/>
              </a:cxn>
              <a:cxn ang="0">
                <a:pos x="148" y="343"/>
              </a:cxn>
              <a:cxn ang="0">
                <a:pos x="29" y="36"/>
              </a:cxn>
              <a:cxn ang="0">
                <a:pos x="165" y="436"/>
              </a:cxn>
              <a:cxn ang="0">
                <a:pos x="152" y="461"/>
              </a:cxn>
              <a:cxn ang="0">
                <a:pos x="170" y="453"/>
              </a:cxn>
              <a:cxn ang="0">
                <a:pos x="181" y="472"/>
              </a:cxn>
              <a:cxn ang="0">
                <a:pos x="196" y="435"/>
              </a:cxn>
              <a:cxn ang="0">
                <a:pos x="215" y="444"/>
              </a:cxn>
              <a:cxn ang="0">
                <a:pos x="203" y="522"/>
              </a:cxn>
            </a:cxnLst>
            <a:rect l="0" t="0" r="r" b="b"/>
            <a:pathLst>
              <a:path w="236" h="565">
                <a:moveTo>
                  <a:pt x="234" y="432"/>
                </a:moveTo>
                <a:lnTo>
                  <a:pt x="234" y="432"/>
                </a:lnTo>
                <a:lnTo>
                  <a:pt x="234" y="430"/>
                </a:lnTo>
                <a:lnTo>
                  <a:pt x="234" y="430"/>
                </a:lnTo>
                <a:lnTo>
                  <a:pt x="233" y="427"/>
                </a:lnTo>
                <a:lnTo>
                  <a:pt x="233" y="427"/>
                </a:lnTo>
                <a:lnTo>
                  <a:pt x="233" y="426"/>
                </a:lnTo>
                <a:lnTo>
                  <a:pt x="233" y="426"/>
                </a:lnTo>
                <a:lnTo>
                  <a:pt x="216" y="370"/>
                </a:lnTo>
                <a:lnTo>
                  <a:pt x="208" y="342"/>
                </a:lnTo>
                <a:lnTo>
                  <a:pt x="199" y="313"/>
                </a:lnTo>
                <a:lnTo>
                  <a:pt x="199" y="313"/>
                </a:lnTo>
                <a:lnTo>
                  <a:pt x="176" y="256"/>
                </a:lnTo>
                <a:lnTo>
                  <a:pt x="155" y="198"/>
                </a:lnTo>
                <a:lnTo>
                  <a:pt x="155" y="198"/>
                </a:lnTo>
                <a:lnTo>
                  <a:pt x="117" y="87"/>
                </a:lnTo>
                <a:lnTo>
                  <a:pt x="117" y="87"/>
                </a:lnTo>
                <a:lnTo>
                  <a:pt x="111" y="65"/>
                </a:lnTo>
                <a:lnTo>
                  <a:pt x="105" y="44"/>
                </a:lnTo>
                <a:lnTo>
                  <a:pt x="100" y="34"/>
                </a:lnTo>
                <a:lnTo>
                  <a:pt x="96" y="24"/>
                </a:lnTo>
                <a:lnTo>
                  <a:pt x="91" y="14"/>
                </a:lnTo>
                <a:lnTo>
                  <a:pt x="85" y="5"/>
                </a:lnTo>
                <a:lnTo>
                  <a:pt x="85" y="5"/>
                </a:lnTo>
                <a:lnTo>
                  <a:pt x="85" y="3"/>
                </a:lnTo>
                <a:lnTo>
                  <a:pt x="84" y="1"/>
                </a:lnTo>
                <a:lnTo>
                  <a:pt x="82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9" y="0"/>
                </a:lnTo>
                <a:lnTo>
                  <a:pt x="77" y="1"/>
                </a:lnTo>
                <a:lnTo>
                  <a:pt x="77" y="1"/>
                </a:lnTo>
                <a:lnTo>
                  <a:pt x="58" y="6"/>
                </a:lnTo>
                <a:lnTo>
                  <a:pt x="39" y="10"/>
                </a:lnTo>
                <a:lnTo>
                  <a:pt x="29" y="13"/>
                </a:lnTo>
                <a:lnTo>
                  <a:pt x="19" y="17"/>
                </a:lnTo>
                <a:lnTo>
                  <a:pt x="10" y="21"/>
                </a:lnTo>
                <a:lnTo>
                  <a:pt x="2" y="27"/>
                </a:lnTo>
                <a:lnTo>
                  <a:pt x="2" y="27"/>
                </a:lnTo>
                <a:lnTo>
                  <a:pt x="1" y="30"/>
                </a:lnTo>
                <a:lnTo>
                  <a:pt x="1" y="32"/>
                </a:lnTo>
                <a:lnTo>
                  <a:pt x="1" y="32"/>
                </a:lnTo>
                <a:lnTo>
                  <a:pt x="0" y="34"/>
                </a:lnTo>
                <a:lnTo>
                  <a:pt x="0" y="36"/>
                </a:lnTo>
                <a:lnTo>
                  <a:pt x="0" y="36"/>
                </a:lnTo>
                <a:lnTo>
                  <a:pt x="69" y="251"/>
                </a:lnTo>
                <a:lnTo>
                  <a:pt x="69" y="251"/>
                </a:lnTo>
                <a:lnTo>
                  <a:pt x="105" y="360"/>
                </a:lnTo>
                <a:lnTo>
                  <a:pt x="105" y="360"/>
                </a:lnTo>
                <a:lnTo>
                  <a:pt x="115" y="385"/>
                </a:lnTo>
                <a:lnTo>
                  <a:pt x="124" y="411"/>
                </a:lnTo>
                <a:lnTo>
                  <a:pt x="134" y="436"/>
                </a:lnTo>
                <a:lnTo>
                  <a:pt x="143" y="462"/>
                </a:lnTo>
                <a:lnTo>
                  <a:pt x="143" y="462"/>
                </a:lnTo>
                <a:lnTo>
                  <a:pt x="143" y="463"/>
                </a:lnTo>
                <a:lnTo>
                  <a:pt x="143" y="463"/>
                </a:lnTo>
                <a:lnTo>
                  <a:pt x="144" y="464"/>
                </a:lnTo>
                <a:lnTo>
                  <a:pt x="144" y="464"/>
                </a:lnTo>
                <a:lnTo>
                  <a:pt x="148" y="471"/>
                </a:lnTo>
                <a:lnTo>
                  <a:pt x="153" y="477"/>
                </a:lnTo>
                <a:lnTo>
                  <a:pt x="163" y="488"/>
                </a:lnTo>
                <a:lnTo>
                  <a:pt x="173" y="499"/>
                </a:lnTo>
                <a:lnTo>
                  <a:pt x="183" y="510"/>
                </a:lnTo>
                <a:lnTo>
                  <a:pt x="183" y="510"/>
                </a:lnTo>
                <a:lnTo>
                  <a:pt x="194" y="523"/>
                </a:lnTo>
                <a:lnTo>
                  <a:pt x="203" y="537"/>
                </a:lnTo>
                <a:lnTo>
                  <a:pt x="213" y="550"/>
                </a:lnTo>
                <a:lnTo>
                  <a:pt x="224" y="564"/>
                </a:lnTo>
                <a:lnTo>
                  <a:pt x="224" y="564"/>
                </a:lnTo>
                <a:lnTo>
                  <a:pt x="226" y="565"/>
                </a:lnTo>
                <a:lnTo>
                  <a:pt x="228" y="565"/>
                </a:lnTo>
                <a:lnTo>
                  <a:pt x="230" y="564"/>
                </a:lnTo>
                <a:lnTo>
                  <a:pt x="231" y="562"/>
                </a:lnTo>
                <a:lnTo>
                  <a:pt x="231" y="562"/>
                </a:lnTo>
                <a:lnTo>
                  <a:pt x="232" y="559"/>
                </a:lnTo>
                <a:lnTo>
                  <a:pt x="232" y="559"/>
                </a:lnTo>
                <a:lnTo>
                  <a:pt x="235" y="543"/>
                </a:lnTo>
                <a:lnTo>
                  <a:pt x="236" y="527"/>
                </a:lnTo>
                <a:lnTo>
                  <a:pt x="236" y="511"/>
                </a:lnTo>
                <a:lnTo>
                  <a:pt x="235" y="496"/>
                </a:lnTo>
                <a:lnTo>
                  <a:pt x="233" y="464"/>
                </a:lnTo>
                <a:lnTo>
                  <a:pt x="233" y="448"/>
                </a:lnTo>
                <a:lnTo>
                  <a:pt x="234" y="432"/>
                </a:lnTo>
                <a:lnTo>
                  <a:pt x="234" y="432"/>
                </a:lnTo>
                <a:close/>
                <a:moveTo>
                  <a:pt x="77" y="10"/>
                </a:moveTo>
                <a:lnTo>
                  <a:pt x="77" y="10"/>
                </a:lnTo>
                <a:lnTo>
                  <a:pt x="84" y="20"/>
                </a:lnTo>
                <a:lnTo>
                  <a:pt x="90" y="31"/>
                </a:lnTo>
                <a:lnTo>
                  <a:pt x="95" y="42"/>
                </a:lnTo>
                <a:lnTo>
                  <a:pt x="99" y="55"/>
                </a:lnTo>
                <a:lnTo>
                  <a:pt x="107" y="81"/>
                </a:lnTo>
                <a:lnTo>
                  <a:pt x="113" y="104"/>
                </a:lnTo>
                <a:lnTo>
                  <a:pt x="113" y="104"/>
                </a:lnTo>
                <a:lnTo>
                  <a:pt x="132" y="158"/>
                </a:lnTo>
                <a:lnTo>
                  <a:pt x="151" y="211"/>
                </a:lnTo>
                <a:lnTo>
                  <a:pt x="151" y="211"/>
                </a:lnTo>
                <a:lnTo>
                  <a:pt x="171" y="267"/>
                </a:lnTo>
                <a:lnTo>
                  <a:pt x="192" y="322"/>
                </a:lnTo>
                <a:lnTo>
                  <a:pt x="192" y="322"/>
                </a:lnTo>
                <a:lnTo>
                  <a:pt x="200" y="346"/>
                </a:lnTo>
                <a:lnTo>
                  <a:pt x="207" y="370"/>
                </a:lnTo>
                <a:lnTo>
                  <a:pt x="222" y="419"/>
                </a:lnTo>
                <a:lnTo>
                  <a:pt x="222" y="419"/>
                </a:lnTo>
                <a:lnTo>
                  <a:pt x="218" y="420"/>
                </a:lnTo>
                <a:lnTo>
                  <a:pt x="214" y="423"/>
                </a:lnTo>
                <a:lnTo>
                  <a:pt x="214" y="423"/>
                </a:lnTo>
                <a:lnTo>
                  <a:pt x="210" y="429"/>
                </a:lnTo>
                <a:lnTo>
                  <a:pt x="210" y="429"/>
                </a:lnTo>
                <a:lnTo>
                  <a:pt x="201" y="407"/>
                </a:lnTo>
                <a:lnTo>
                  <a:pt x="192" y="384"/>
                </a:lnTo>
                <a:lnTo>
                  <a:pt x="182" y="362"/>
                </a:lnTo>
                <a:lnTo>
                  <a:pt x="178" y="350"/>
                </a:lnTo>
                <a:lnTo>
                  <a:pt x="174" y="339"/>
                </a:lnTo>
                <a:lnTo>
                  <a:pt x="174" y="339"/>
                </a:lnTo>
                <a:lnTo>
                  <a:pt x="158" y="283"/>
                </a:lnTo>
                <a:lnTo>
                  <a:pt x="141" y="228"/>
                </a:lnTo>
                <a:lnTo>
                  <a:pt x="141" y="228"/>
                </a:lnTo>
                <a:lnTo>
                  <a:pt x="103" y="120"/>
                </a:lnTo>
                <a:lnTo>
                  <a:pt x="67" y="12"/>
                </a:lnTo>
                <a:lnTo>
                  <a:pt x="67" y="12"/>
                </a:lnTo>
                <a:lnTo>
                  <a:pt x="77" y="10"/>
                </a:lnTo>
                <a:lnTo>
                  <a:pt x="77" y="10"/>
                </a:lnTo>
                <a:close/>
                <a:moveTo>
                  <a:pt x="59" y="14"/>
                </a:moveTo>
                <a:lnTo>
                  <a:pt x="59" y="14"/>
                </a:lnTo>
                <a:lnTo>
                  <a:pt x="95" y="122"/>
                </a:lnTo>
                <a:lnTo>
                  <a:pt x="132" y="230"/>
                </a:lnTo>
                <a:lnTo>
                  <a:pt x="132" y="230"/>
                </a:lnTo>
                <a:lnTo>
                  <a:pt x="150" y="286"/>
                </a:lnTo>
                <a:lnTo>
                  <a:pt x="166" y="341"/>
                </a:lnTo>
                <a:lnTo>
                  <a:pt x="166" y="341"/>
                </a:lnTo>
                <a:lnTo>
                  <a:pt x="173" y="363"/>
                </a:lnTo>
                <a:lnTo>
                  <a:pt x="182" y="384"/>
                </a:lnTo>
                <a:lnTo>
                  <a:pt x="192" y="406"/>
                </a:lnTo>
                <a:lnTo>
                  <a:pt x="200" y="428"/>
                </a:lnTo>
                <a:lnTo>
                  <a:pt x="200" y="428"/>
                </a:lnTo>
                <a:lnTo>
                  <a:pt x="197" y="426"/>
                </a:lnTo>
                <a:lnTo>
                  <a:pt x="193" y="425"/>
                </a:lnTo>
                <a:lnTo>
                  <a:pt x="189" y="424"/>
                </a:lnTo>
                <a:lnTo>
                  <a:pt x="184" y="425"/>
                </a:lnTo>
                <a:lnTo>
                  <a:pt x="184" y="425"/>
                </a:lnTo>
                <a:lnTo>
                  <a:pt x="180" y="427"/>
                </a:lnTo>
                <a:lnTo>
                  <a:pt x="178" y="429"/>
                </a:lnTo>
                <a:lnTo>
                  <a:pt x="176" y="432"/>
                </a:lnTo>
                <a:lnTo>
                  <a:pt x="174" y="435"/>
                </a:lnTo>
                <a:lnTo>
                  <a:pt x="174" y="435"/>
                </a:lnTo>
                <a:lnTo>
                  <a:pt x="162" y="390"/>
                </a:lnTo>
                <a:lnTo>
                  <a:pt x="156" y="368"/>
                </a:lnTo>
                <a:lnTo>
                  <a:pt x="149" y="346"/>
                </a:lnTo>
                <a:lnTo>
                  <a:pt x="149" y="346"/>
                </a:lnTo>
                <a:lnTo>
                  <a:pt x="150" y="345"/>
                </a:lnTo>
                <a:lnTo>
                  <a:pt x="150" y="345"/>
                </a:lnTo>
                <a:lnTo>
                  <a:pt x="157" y="334"/>
                </a:lnTo>
                <a:lnTo>
                  <a:pt x="157" y="334"/>
                </a:lnTo>
                <a:lnTo>
                  <a:pt x="159" y="336"/>
                </a:lnTo>
                <a:lnTo>
                  <a:pt x="160" y="338"/>
                </a:lnTo>
                <a:lnTo>
                  <a:pt x="160" y="340"/>
                </a:lnTo>
                <a:lnTo>
                  <a:pt x="160" y="343"/>
                </a:lnTo>
                <a:lnTo>
                  <a:pt x="160" y="343"/>
                </a:lnTo>
                <a:lnTo>
                  <a:pt x="159" y="354"/>
                </a:lnTo>
                <a:lnTo>
                  <a:pt x="159" y="354"/>
                </a:lnTo>
                <a:lnTo>
                  <a:pt x="158" y="363"/>
                </a:lnTo>
                <a:lnTo>
                  <a:pt x="158" y="368"/>
                </a:lnTo>
                <a:lnTo>
                  <a:pt x="159" y="372"/>
                </a:lnTo>
                <a:lnTo>
                  <a:pt x="159" y="372"/>
                </a:lnTo>
                <a:lnTo>
                  <a:pt x="160" y="373"/>
                </a:lnTo>
                <a:lnTo>
                  <a:pt x="161" y="373"/>
                </a:lnTo>
                <a:lnTo>
                  <a:pt x="161" y="373"/>
                </a:lnTo>
                <a:lnTo>
                  <a:pt x="165" y="366"/>
                </a:lnTo>
                <a:lnTo>
                  <a:pt x="165" y="366"/>
                </a:lnTo>
                <a:lnTo>
                  <a:pt x="168" y="363"/>
                </a:lnTo>
                <a:lnTo>
                  <a:pt x="168" y="364"/>
                </a:lnTo>
                <a:lnTo>
                  <a:pt x="168" y="365"/>
                </a:lnTo>
                <a:lnTo>
                  <a:pt x="167" y="371"/>
                </a:lnTo>
                <a:lnTo>
                  <a:pt x="167" y="371"/>
                </a:lnTo>
                <a:lnTo>
                  <a:pt x="165" y="382"/>
                </a:lnTo>
                <a:lnTo>
                  <a:pt x="164" y="393"/>
                </a:lnTo>
                <a:lnTo>
                  <a:pt x="164" y="393"/>
                </a:lnTo>
                <a:lnTo>
                  <a:pt x="165" y="394"/>
                </a:lnTo>
                <a:lnTo>
                  <a:pt x="166" y="394"/>
                </a:lnTo>
                <a:lnTo>
                  <a:pt x="166" y="394"/>
                </a:lnTo>
                <a:lnTo>
                  <a:pt x="169" y="391"/>
                </a:lnTo>
                <a:lnTo>
                  <a:pt x="171" y="388"/>
                </a:lnTo>
                <a:lnTo>
                  <a:pt x="171" y="388"/>
                </a:lnTo>
                <a:lnTo>
                  <a:pt x="174" y="381"/>
                </a:lnTo>
                <a:lnTo>
                  <a:pt x="175" y="379"/>
                </a:lnTo>
                <a:lnTo>
                  <a:pt x="176" y="379"/>
                </a:lnTo>
                <a:lnTo>
                  <a:pt x="176" y="381"/>
                </a:lnTo>
                <a:lnTo>
                  <a:pt x="176" y="381"/>
                </a:lnTo>
                <a:lnTo>
                  <a:pt x="176" y="389"/>
                </a:lnTo>
                <a:lnTo>
                  <a:pt x="174" y="397"/>
                </a:lnTo>
                <a:lnTo>
                  <a:pt x="171" y="405"/>
                </a:lnTo>
                <a:lnTo>
                  <a:pt x="170" y="412"/>
                </a:lnTo>
                <a:lnTo>
                  <a:pt x="170" y="412"/>
                </a:lnTo>
                <a:lnTo>
                  <a:pt x="171" y="413"/>
                </a:lnTo>
                <a:lnTo>
                  <a:pt x="172" y="413"/>
                </a:lnTo>
                <a:lnTo>
                  <a:pt x="172" y="413"/>
                </a:lnTo>
                <a:lnTo>
                  <a:pt x="178" y="405"/>
                </a:lnTo>
                <a:lnTo>
                  <a:pt x="178" y="405"/>
                </a:lnTo>
                <a:lnTo>
                  <a:pt x="180" y="401"/>
                </a:lnTo>
                <a:lnTo>
                  <a:pt x="181" y="401"/>
                </a:lnTo>
                <a:lnTo>
                  <a:pt x="181" y="401"/>
                </a:lnTo>
                <a:lnTo>
                  <a:pt x="180" y="404"/>
                </a:lnTo>
                <a:lnTo>
                  <a:pt x="180" y="404"/>
                </a:lnTo>
                <a:lnTo>
                  <a:pt x="177" y="414"/>
                </a:lnTo>
                <a:lnTo>
                  <a:pt x="174" y="424"/>
                </a:lnTo>
                <a:lnTo>
                  <a:pt x="174" y="424"/>
                </a:lnTo>
                <a:lnTo>
                  <a:pt x="174" y="425"/>
                </a:lnTo>
                <a:lnTo>
                  <a:pt x="176" y="425"/>
                </a:lnTo>
                <a:lnTo>
                  <a:pt x="176" y="425"/>
                </a:lnTo>
                <a:lnTo>
                  <a:pt x="179" y="423"/>
                </a:lnTo>
                <a:lnTo>
                  <a:pt x="181" y="420"/>
                </a:lnTo>
                <a:lnTo>
                  <a:pt x="181" y="420"/>
                </a:lnTo>
                <a:lnTo>
                  <a:pt x="186" y="414"/>
                </a:lnTo>
                <a:lnTo>
                  <a:pt x="182" y="420"/>
                </a:lnTo>
                <a:lnTo>
                  <a:pt x="182" y="420"/>
                </a:lnTo>
                <a:lnTo>
                  <a:pt x="182" y="421"/>
                </a:lnTo>
                <a:lnTo>
                  <a:pt x="183" y="421"/>
                </a:lnTo>
                <a:lnTo>
                  <a:pt x="183" y="421"/>
                </a:lnTo>
                <a:lnTo>
                  <a:pt x="188" y="420"/>
                </a:lnTo>
                <a:lnTo>
                  <a:pt x="191" y="418"/>
                </a:lnTo>
                <a:lnTo>
                  <a:pt x="191" y="418"/>
                </a:lnTo>
                <a:lnTo>
                  <a:pt x="191" y="417"/>
                </a:lnTo>
                <a:lnTo>
                  <a:pt x="191" y="416"/>
                </a:lnTo>
                <a:lnTo>
                  <a:pt x="191" y="416"/>
                </a:lnTo>
                <a:lnTo>
                  <a:pt x="190" y="416"/>
                </a:lnTo>
                <a:lnTo>
                  <a:pt x="190" y="416"/>
                </a:lnTo>
                <a:lnTo>
                  <a:pt x="187" y="417"/>
                </a:lnTo>
                <a:lnTo>
                  <a:pt x="187" y="415"/>
                </a:lnTo>
                <a:lnTo>
                  <a:pt x="190" y="408"/>
                </a:lnTo>
                <a:lnTo>
                  <a:pt x="190" y="408"/>
                </a:lnTo>
                <a:lnTo>
                  <a:pt x="190" y="407"/>
                </a:lnTo>
                <a:lnTo>
                  <a:pt x="188" y="407"/>
                </a:lnTo>
                <a:lnTo>
                  <a:pt x="188" y="407"/>
                </a:lnTo>
                <a:lnTo>
                  <a:pt x="180" y="418"/>
                </a:lnTo>
                <a:lnTo>
                  <a:pt x="178" y="420"/>
                </a:lnTo>
                <a:lnTo>
                  <a:pt x="178" y="420"/>
                </a:lnTo>
                <a:lnTo>
                  <a:pt x="180" y="413"/>
                </a:lnTo>
                <a:lnTo>
                  <a:pt x="180" y="413"/>
                </a:lnTo>
                <a:lnTo>
                  <a:pt x="182" y="405"/>
                </a:lnTo>
                <a:lnTo>
                  <a:pt x="184" y="396"/>
                </a:lnTo>
                <a:lnTo>
                  <a:pt x="184" y="396"/>
                </a:lnTo>
                <a:lnTo>
                  <a:pt x="183" y="394"/>
                </a:lnTo>
                <a:lnTo>
                  <a:pt x="183" y="394"/>
                </a:lnTo>
                <a:lnTo>
                  <a:pt x="182" y="396"/>
                </a:lnTo>
                <a:lnTo>
                  <a:pt x="182" y="396"/>
                </a:lnTo>
                <a:lnTo>
                  <a:pt x="176" y="404"/>
                </a:lnTo>
                <a:lnTo>
                  <a:pt x="173" y="408"/>
                </a:lnTo>
                <a:lnTo>
                  <a:pt x="173" y="407"/>
                </a:lnTo>
                <a:lnTo>
                  <a:pt x="173" y="405"/>
                </a:lnTo>
                <a:lnTo>
                  <a:pt x="173" y="405"/>
                </a:lnTo>
                <a:lnTo>
                  <a:pt x="176" y="393"/>
                </a:lnTo>
                <a:lnTo>
                  <a:pt x="176" y="393"/>
                </a:lnTo>
                <a:lnTo>
                  <a:pt x="177" y="388"/>
                </a:lnTo>
                <a:lnTo>
                  <a:pt x="178" y="383"/>
                </a:lnTo>
                <a:lnTo>
                  <a:pt x="178" y="379"/>
                </a:lnTo>
                <a:lnTo>
                  <a:pt x="177" y="374"/>
                </a:lnTo>
                <a:lnTo>
                  <a:pt x="177" y="374"/>
                </a:lnTo>
                <a:lnTo>
                  <a:pt x="176" y="373"/>
                </a:lnTo>
                <a:lnTo>
                  <a:pt x="175" y="374"/>
                </a:lnTo>
                <a:lnTo>
                  <a:pt x="175" y="374"/>
                </a:lnTo>
                <a:lnTo>
                  <a:pt x="170" y="384"/>
                </a:lnTo>
                <a:lnTo>
                  <a:pt x="170" y="384"/>
                </a:lnTo>
                <a:lnTo>
                  <a:pt x="167" y="390"/>
                </a:lnTo>
                <a:lnTo>
                  <a:pt x="166" y="390"/>
                </a:lnTo>
                <a:lnTo>
                  <a:pt x="166" y="389"/>
                </a:lnTo>
                <a:lnTo>
                  <a:pt x="167" y="380"/>
                </a:lnTo>
                <a:lnTo>
                  <a:pt x="167" y="380"/>
                </a:lnTo>
                <a:lnTo>
                  <a:pt x="169" y="370"/>
                </a:lnTo>
                <a:lnTo>
                  <a:pt x="171" y="360"/>
                </a:lnTo>
                <a:lnTo>
                  <a:pt x="171" y="360"/>
                </a:lnTo>
                <a:lnTo>
                  <a:pt x="170" y="359"/>
                </a:lnTo>
                <a:lnTo>
                  <a:pt x="169" y="359"/>
                </a:lnTo>
                <a:lnTo>
                  <a:pt x="169" y="359"/>
                </a:lnTo>
                <a:lnTo>
                  <a:pt x="164" y="365"/>
                </a:lnTo>
                <a:lnTo>
                  <a:pt x="161" y="367"/>
                </a:lnTo>
                <a:lnTo>
                  <a:pt x="160" y="367"/>
                </a:lnTo>
                <a:lnTo>
                  <a:pt x="160" y="365"/>
                </a:lnTo>
                <a:lnTo>
                  <a:pt x="160" y="365"/>
                </a:lnTo>
                <a:lnTo>
                  <a:pt x="160" y="361"/>
                </a:lnTo>
                <a:lnTo>
                  <a:pt x="161" y="356"/>
                </a:lnTo>
                <a:lnTo>
                  <a:pt x="162" y="347"/>
                </a:lnTo>
                <a:lnTo>
                  <a:pt x="162" y="347"/>
                </a:lnTo>
                <a:lnTo>
                  <a:pt x="163" y="342"/>
                </a:lnTo>
                <a:lnTo>
                  <a:pt x="162" y="338"/>
                </a:lnTo>
                <a:lnTo>
                  <a:pt x="161" y="333"/>
                </a:lnTo>
                <a:lnTo>
                  <a:pt x="159" y="329"/>
                </a:lnTo>
                <a:lnTo>
                  <a:pt x="159" y="329"/>
                </a:lnTo>
                <a:lnTo>
                  <a:pt x="158" y="329"/>
                </a:lnTo>
                <a:lnTo>
                  <a:pt x="157" y="329"/>
                </a:lnTo>
                <a:lnTo>
                  <a:pt x="157" y="329"/>
                </a:lnTo>
                <a:lnTo>
                  <a:pt x="151" y="339"/>
                </a:lnTo>
                <a:lnTo>
                  <a:pt x="150" y="339"/>
                </a:lnTo>
                <a:lnTo>
                  <a:pt x="150" y="338"/>
                </a:lnTo>
                <a:lnTo>
                  <a:pt x="151" y="329"/>
                </a:lnTo>
                <a:lnTo>
                  <a:pt x="151" y="329"/>
                </a:lnTo>
                <a:lnTo>
                  <a:pt x="153" y="318"/>
                </a:lnTo>
                <a:lnTo>
                  <a:pt x="154" y="312"/>
                </a:lnTo>
                <a:lnTo>
                  <a:pt x="154" y="306"/>
                </a:lnTo>
                <a:lnTo>
                  <a:pt x="154" y="306"/>
                </a:lnTo>
                <a:lnTo>
                  <a:pt x="153" y="305"/>
                </a:lnTo>
                <a:lnTo>
                  <a:pt x="152" y="305"/>
                </a:lnTo>
                <a:lnTo>
                  <a:pt x="152" y="305"/>
                </a:lnTo>
                <a:lnTo>
                  <a:pt x="147" y="312"/>
                </a:lnTo>
                <a:lnTo>
                  <a:pt x="147" y="312"/>
                </a:lnTo>
                <a:lnTo>
                  <a:pt x="145" y="316"/>
                </a:lnTo>
                <a:lnTo>
                  <a:pt x="144" y="316"/>
                </a:lnTo>
                <a:lnTo>
                  <a:pt x="143" y="315"/>
                </a:lnTo>
                <a:lnTo>
                  <a:pt x="143" y="313"/>
                </a:lnTo>
                <a:lnTo>
                  <a:pt x="145" y="305"/>
                </a:lnTo>
                <a:lnTo>
                  <a:pt x="145" y="305"/>
                </a:lnTo>
                <a:lnTo>
                  <a:pt x="147" y="294"/>
                </a:lnTo>
                <a:lnTo>
                  <a:pt x="147" y="288"/>
                </a:lnTo>
                <a:lnTo>
                  <a:pt x="147" y="282"/>
                </a:lnTo>
                <a:lnTo>
                  <a:pt x="147" y="282"/>
                </a:lnTo>
                <a:lnTo>
                  <a:pt x="146" y="281"/>
                </a:lnTo>
                <a:lnTo>
                  <a:pt x="145" y="282"/>
                </a:lnTo>
                <a:lnTo>
                  <a:pt x="145" y="282"/>
                </a:lnTo>
                <a:lnTo>
                  <a:pt x="140" y="290"/>
                </a:lnTo>
                <a:lnTo>
                  <a:pt x="139" y="291"/>
                </a:lnTo>
                <a:lnTo>
                  <a:pt x="139" y="291"/>
                </a:lnTo>
                <a:lnTo>
                  <a:pt x="139" y="285"/>
                </a:lnTo>
                <a:lnTo>
                  <a:pt x="139" y="285"/>
                </a:lnTo>
                <a:lnTo>
                  <a:pt x="141" y="275"/>
                </a:lnTo>
                <a:lnTo>
                  <a:pt x="142" y="266"/>
                </a:lnTo>
                <a:lnTo>
                  <a:pt x="142" y="266"/>
                </a:lnTo>
                <a:lnTo>
                  <a:pt x="141" y="265"/>
                </a:lnTo>
                <a:lnTo>
                  <a:pt x="140" y="265"/>
                </a:lnTo>
                <a:lnTo>
                  <a:pt x="140" y="265"/>
                </a:lnTo>
                <a:lnTo>
                  <a:pt x="133" y="275"/>
                </a:lnTo>
                <a:lnTo>
                  <a:pt x="133" y="275"/>
                </a:lnTo>
                <a:lnTo>
                  <a:pt x="134" y="263"/>
                </a:lnTo>
                <a:lnTo>
                  <a:pt x="134" y="263"/>
                </a:lnTo>
                <a:lnTo>
                  <a:pt x="135" y="255"/>
                </a:lnTo>
                <a:lnTo>
                  <a:pt x="134" y="246"/>
                </a:lnTo>
                <a:lnTo>
                  <a:pt x="134" y="246"/>
                </a:lnTo>
                <a:lnTo>
                  <a:pt x="134" y="246"/>
                </a:lnTo>
                <a:lnTo>
                  <a:pt x="133" y="246"/>
                </a:lnTo>
                <a:lnTo>
                  <a:pt x="132" y="247"/>
                </a:lnTo>
                <a:lnTo>
                  <a:pt x="132" y="247"/>
                </a:lnTo>
                <a:lnTo>
                  <a:pt x="130" y="252"/>
                </a:lnTo>
                <a:lnTo>
                  <a:pt x="129" y="253"/>
                </a:lnTo>
                <a:lnTo>
                  <a:pt x="128" y="253"/>
                </a:lnTo>
                <a:lnTo>
                  <a:pt x="128" y="250"/>
                </a:lnTo>
                <a:lnTo>
                  <a:pt x="128" y="246"/>
                </a:lnTo>
                <a:lnTo>
                  <a:pt x="128" y="246"/>
                </a:lnTo>
                <a:lnTo>
                  <a:pt x="131" y="230"/>
                </a:lnTo>
                <a:lnTo>
                  <a:pt x="131" y="230"/>
                </a:lnTo>
                <a:lnTo>
                  <a:pt x="130" y="229"/>
                </a:lnTo>
                <a:lnTo>
                  <a:pt x="129" y="229"/>
                </a:lnTo>
                <a:lnTo>
                  <a:pt x="129" y="229"/>
                </a:lnTo>
                <a:lnTo>
                  <a:pt x="124" y="236"/>
                </a:lnTo>
                <a:lnTo>
                  <a:pt x="124" y="236"/>
                </a:lnTo>
                <a:lnTo>
                  <a:pt x="121" y="239"/>
                </a:lnTo>
                <a:lnTo>
                  <a:pt x="121" y="239"/>
                </a:lnTo>
                <a:lnTo>
                  <a:pt x="120" y="238"/>
                </a:lnTo>
                <a:lnTo>
                  <a:pt x="122" y="230"/>
                </a:lnTo>
                <a:lnTo>
                  <a:pt x="122" y="230"/>
                </a:lnTo>
                <a:lnTo>
                  <a:pt x="123" y="222"/>
                </a:lnTo>
                <a:lnTo>
                  <a:pt x="124" y="214"/>
                </a:lnTo>
                <a:lnTo>
                  <a:pt x="124" y="214"/>
                </a:lnTo>
                <a:lnTo>
                  <a:pt x="123" y="213"/>
                </a:lnTo>
                <a:lnTo>
                  <a:pt x="122" y="213"/>
                </a:lnTo>
                <a:lnTo>
                  <a:pt x="122" y="213"/>
                </a:lnTo>
                <a:lnTo>
                  <a:pt x="116" y="221"/>
                </a:lnTo>
                <a:lnTo>
                  <a:pt x="116" y="221"/>
                </a:lnTo>
                <a:lnTo>
                  <a:pt x="116" y="216"/>
                </a:lnTo>
                <a:lnTo>
                  <a:pt x="117" y="210"/>
                </a:lnTo>
                <a:lnTo>
                  <a:pt x="117" y="210"/>
                </a:lnTo>
                <a:lnTo>
                  <a:pt x="118" y="203"/>
                </a:lnTo>
                <a:lnTo>
                  <a:pt x="118" y="196"/>
                </a:lnTo>
                <a:lnTo>
                  <a:pt x="118" y="196"/>
                </a:lnTo>
                <a:lnTo>
                  <a:pt x="117" y="195"/>
                </a:lnTo>
                <a:lnTo>
                  <a:pt x="116" y="195"/>
                </a:lnTo>
                <a:lnTo>
                  <a:pt x="116" y="195"/>
                </a:lnTo>
                <a:lnTo>
                  <a:pt x="111" y="202"/>
                </a:lnTo>
                <a:lnTo>
                  <a:pt x="109" y="203"/>
                </a:lnTo>
                <a:lnTo>
                  <a:pt x="108" y="203"/>
                </a:lnTo>
                <a:lnTo>
                  <a:pt x="108" y="202"/>
                </a:lnTo>
                <a:lnTo>
                  <a:pt x="109" y="199"/>
                </a:lnTo>
                <a:lnTo>
                  <a:pt x="109" y="199"/>
                </a:lnTo>
                <a:lnTo>
                  <a:pt x="111" y="188"/>
                </a:lnTo>
                <a:lnTo>
                  <a:pt x="112" y="183"/>
                </a:lnTo>
                <a:lnTo>
                  <a:pt x="112" y="178"/>
                </a:lnTo>
                <a:lnTo>
                  <a:pt x="112" y="178"/>
                </a:lnTo>
                <a:lnTo>
                  <a:pt x="111" y="177"/>
                </a:lnTo>
                <a:lnTo>
                  <a:pt x="110" y="177"/>
                </a:lnTo>
                <a:lnTo>
                  <a:pt x="110" y="177"/>
                </a:lnTo>
                <a:lnTo>
                  <a:pt x="103" y="185"/>
                </a:lnTo>
                <a:lnTo>
                  <a:pt x="103" y="185"/>
                </a:lnTo>
                <a:lnTo>
                  <a:pt x="102" y="186"/>
                </a:lnTo>
                <a:lnTo>
                  <a:pt x="101" y="186"/>
                </a:lnTo>
                <a:lnTo>
                  <a:pt x="101" y="184"/>
                </a:lnTo>
                <a:lnTo>
                  <a:pt x="102" y="178"/>
                </a:lnTo>
                <a:lnTo>
                  <a:pt x="102" y="178"/>
                </a:lnTo>
                <a:lnTo>
                  <a:pt x="106" y="167"/>
                </a:lnTo>
                <a:lnTo>
                  <a:pt x="106" y="162"/>
                </a:lnTo>
                <a:lnTo>
                  <a:pt x="105" y="157"/>
                </a:lnTo>
                <a:lnTo>
                  <a:pt x="105" y="157"/>
                </a:lnTo>
                <a:lnTo>
                  <a:pt x="103" y="156"/>
                </a:lnTo>
                <a:lnTo>
                  <a:pt x="102" y="157"/>
                </a:lnTo>
                <a:lnTo>
                  <a:pt x="102" y="157"/>
                </a:lnTo>
                <a:lnTo>
                  <a:pt x="94" y="169"/>
                </a:lnTo>
                <a:lnTo>
                  <a:pt x="94" y="169"/>
                </a:lnTo>
                <a:lnTo>
                  <a:pt x="94" y="166"/>
                </a:lnTo>
                <a:lnTo>
                  <a:pt x="95" y="162"/>
                </a:lnTo>
                <a:lnTo>
                  <a:pt x="97" y="156"/>
                </a:lnTo>
                <a:lnTo>
                  <a:pt x="97" y="156"/>
                </a:lnTo>
                <a:lnTo>
                  <a:pt x="99" y="146"/>
                </a:lnTo>
                <a:lnTo>
                  <a:pt x="99" y="141"/>
                </a:lnTo>
                <a:lnTo>
                  <a:pt x="98" y="137"/>
                </a:lnTo>
                <a:lnTo>
                  <a:pt x="98" y="137"/>
                </a:lnTo>
                <a:lnTo>
                  <a:pt x="97" y="136"/>
                </a:lnTo>
                <a:lnTo>
                  <a:pt x="96" y="136"/>
                </a:lnTo>
                <a:lnTo>
                  <a:pt x="96" y="136"/>
                </a:lnTo>
                <a:lnTo>
                  <a:pt x="91" y="142"/>
                </a:lnTo>
                <a:lnTo>
                  <a:pt x="87" y="148"/>
                </a:lnTo>
                <a:lnTo>
                  <a:pt x="87" y="148"/>
                </a:lnTo>
                <a:lnTo>
                  <a:pt x="88" y="143"/>
                </a:lnTo>
                <a:lnTo>
                  <a:pt x="90" y="137"/>
                </a:lnTo>
                <a:lnTo>
                  <a:pt x="92" y="132"/>
                </a:lnTo>
                <a:lnTo>
                  <a:pt x="93" y="127"/>
                </a:lnTo>
                <a:lnTo>
                  <a:pt x="93" y="127"/>
                </a:lnTo>
                <a:lnTo>
                  <a:pt x="93" y="126"/>
                </a:lnTo>
                <a:lnTo>
                  <a:pt x="91" y="126"/>
                </a:lnTo>
                <a:lnTo>
                  <a:pt x="91" y="126"/>
                </a:lnTo>
                <a:lnTo>
                  <a:pt x="86" y="133"/>
                </a:lnTo>
                <a:lnTo>
                  <a:pt x="85" y="134"/>
                </a:lnTo>
                <a:lnTo>
                  <a:pt x="84" y="134"/>
                </a:lnTo>
                <a:lnTo>
                  <a:pt x="85" y="129"/>
                </a:lnTo>
                <a:lnTo>
                  <a:pt x="85" y="129"/>
                </a:lnTo>
                <a:lnTo>
                  <a:pt x="88" y="119"/>
                </a:lnTo>
                <a:lnTo>
                  <a:pt x="89" y="109"/>
                </a:lnTo>
                <a:lnTo>
                  <a:pt x="89" y="109"/>
                </a:lnTo>
                <a:lnTo>
                  <a:pt x="88" y="109"/>
                </a:lnTo>
                <a:lnTo>
                  <a:pt x="87" y="109"/>
                </a:lnTo>
                <a:lnTo>
                  <a:pt x="87" y="109"/>
                </a:lnTo>
                <a:lnTo>
                  <a:pt x="82" y="115"/>
                </a:lnTo>
                <a:lnTo>
                  <a:pt x="78" y="118"/>
                </a:lnTo>
                <a:lnTo>
                  <a:pt x="77" y="117"/>
                </a:lnTo>
                <a:lnTo>
                  <a:pt x="77" y="115"/>
                </a:lnTo>
                <a:lnTo>
                  <a:pt x="77" y="115"/>
                </a:lnTo>
                <a:lnTo>
                  <a:pt x="79" y="105"/>
                </a:lnTo>
                <a:lnTo>
                  <a:pt x="81" y="101"/>
                </a:lnTo>
                <a:lnTo>
                  <a:pt x="81" y="95"/>
                </a:lnTo>
                <a:lnTo>
                  <a:pt x="81" y="95"/>
                </a:lnTo>
                <a:lnTo>
                  <a:pt x="81" y="94"/>
                </a:lnTo>
                <a:lnTo>
                  <a:pt x="80" y="94"/>
                </a:lnTo>
                <a:lnTo>
                  <a:pt x="80" y="94"/>
                </a:lnTo>
                <a:lnTo>
                  <a:pt x="71" y="104"/>
                </a:lnTo>
                <a:lnTo>
                  <a:pt x="70" y="105"/>
                </a:lnTo>
                <a:lnTo>
                  <a:pt x="69" y="105"/>
                </a:lnTo>
                <a:lnTo>
                  <a:pt x="69" y="104"/>
                </a:lnTo>
                <a:lnTo>
                  <a:pt x="70" y="100"/>
                </a:lnTo>
                <a:lnTo>
                  <a:pt x="70" y="100"/>
                </a:lnTo>
                <a:lnTo>
                  <a:pt x="74" y="90"/>
                </a:lnTo>
                <a:lnTo>
                  <a:pt x="75" y="86"/>
                </a:lnTo>
                <a:lnTo>
                  <a:pt x="75" y="80"/>
                </a:lnTo>
                <a:lnTo>
                  <a:pt x="75" y="80"/>
                </a:lnTo>
                <a:lnTo>
                  <a:pt x="74" y="80"/>
                </a:lnTo>
                <a:lnTo>
                  <a:pt x="73" y="80"/>
                </a:lnTo>
                <a:lnTo>
                  <a:pt x="73" y="80"/>
                </a:lnTo>
                <a:lnTo>
                  <a:pt x="67" y="87"/>
                </a:lnTo>
                <a:lnTo>
                  <a:pt x="65" y="89"/>
                </a:lnTo>
                <a:lnTo>
                  <a:pt x="64" y="89"/>
                </a:lnTo>
                <a:lnTo>
                  <a:pt x="64" y="88"/>
                </a:lnTo>
                <a:lnTo>
                  <a:pt x="64" y="85"/>
                </a:lnTo>
                <a:lnTo>
                  <a:pt x="64" y="85"/>
                </a:lnTo>
                <a:lnTo>
                  <a:pt x="67" y="74"/>
                </a:lnTo>
                <a:lnTo>
                  <a:pt x="69" y="67"/>
                </a:lnTo>
                <a:lnTo>
                  <a:pt x="69" y="62"/>
                </a:lnTo>
                <a:lnTo>
                  <a:pt x="69" y="62"/>
                </a:lnTo>
                <a:lnTo>
                  <a:pt x="69" y="61"/>
                </a:lnTo>
                <a:lnTo>
                  <a:pt x="68" y="61"/>
                </a:lnTo>
                <a:lnTo>
                  <a:pt x="67" y="61"/>
                </a:lnTo>
                <a:lnTo>
                  <a:pt x="67" y="61"/>
                </a:lnTo>
                <a:lnTo>
                  <a:pt x="64" y="66"/>
                </a:lnTo>
                <a:lnTo>
                  <a:pt x="62" y="67"/>
                </a:lnTo>
                <a:lnTo>
                  <a:pt x="62" y="66"/>
                </a:lnTo>
                <a:lnTo>
                  <a:pt x="62" y="64"/>
                </a:lnTo>
                <a:lnTo>
                  <a:pt x="65" y="53"/>
                </a:lnTo>
                <a:lnTo>
                  <a:pt x="65" y="53"/>
                </a:lnTo>
                <a:lnTo>
                  <a:pt x="64" y="51"/>
                </a:lnTo>
                <a:lnTo>
                  <a:pt x="63" y="52"/>
                </a:lnTo>
                <a:lnTo>
                  <a:pt x="63" y="52"/>
                </a:lnTo>
                <a:lnTo>
                  <a:pt x="60" y="55"/>
                </a:lnTo>
                <a:lnTo>
                  <a:pt x="58" y="56"/>
                </a:lnTo>
                <a:lnTo>
                  <a:pt x="57" y="55"/>
                </a:lnTo>
                <a:lnTo>
                  <a:pt x="58" y="53"/>
                </a:lnTo>
                <a:lnTo>
                  <a:pt x="61" y="42"/>
                </a:lnTo>
                <a:lnTo>
                  <a:pt x="61" y="42"/>
                </a:lnTo>
                <a:lnTo>
                  <a:pt x="61" y="40"/>
                </a:lnTo>
                <a:lnTo>
                  <a:pt x="59" y="41"/>
                </a:lnTo>
                <a:lnTo>
                  <a:pt x="59" y="41"/>
                </a:lnTo>
                <a:lnTo>
                  <a:pt x="56" y="44"/>
                </a:lnTo>
                <a:lnTo>
                  <a:pt x="55" y="45"/>
                </a:lnTo>
                <a:lnTo>
                  <a:pt x="55" y="44"/>
                </a:lnTo>
                <a:lnTo>
                  <a:pt x="55" y="42"/>
                </a:lnTo>
                <a:lnTo>
                  <a:pt x="60" y="28"/>
                </a:lnTo>
                <a:lnTo>
                  <a:pt x="60" y="28"/>
                </a:lnTo>
                <a:lnTo>
                  <a:pt x="59" y="27"/>
                </a:lnTo>
                <a:lnTo>
                  <a:pt x="58" y="27"/>
                </a:lnTo>
                <a:lnTo>
                  <a:pt x="58" y="27"/>
                </a:lnTo>
                <a:lnTo>
                  <a:pt x="55" y="28"/>
                </a:lnTo>
                <a:lnTo>
                  <a:pt x="53" y="30"/>
                </a:lnTo>
                <a:lnTo>
                  <a:pt x="48" y="36"/>
                </a:lnTo>
                <a:lnTo>
                  <a:pt x="48" y="36"/>
                </a:lnTo>
                <a:lnTo>
                  <a:pt x="52" y="29"/>
                </a:lnTo>
                <a:lnTo>
                  <a:pt x="54" y="25"/>
                </a:lnTo>
                <a:lnTo>
                  <a:pt x="54" y="21"/>
                </a:lnTo>
                <a:lnTo>
                  <a:pt x="54" y="21"/>
                </a:lnTo>
                <a:lnTo>
                  <a:pt x="54" y="20"/>
                </a:lnTo>
                <a:lnTo>
                  <a:pt x="53" y="20"/>
                </a:lnTo>
                <a:lnTo>
                  <a:pt x="53" y="20"/>
                </a:lnTo>
                <a:lnTo>
                  <a:pt x="47" y="27"/>
                </a:lnTo>
                <a:lnTo>
                  <a:pt x="44" y="29"/>
                </a:lnTo>
                <a:lnTo>
                  <a:pt x="43" y="29"/>
                </a:lnTo>
                <a:lnTo>
                  <a:pt x="43" y="27"/>
                </a:lnTo>
                <a:lnTo>
                  <a:pt x="43" y="27"/>
                </a:lnTo>
                <a:lnTo>
                  <a:pt x="43" y="27"/>
                </a:lnTo>
                <a:lnTo>
                  <a:pt x="42" y="26"/>
                </a:lnTo>
                <a:lnTo>
                  <a:pt x="42" y="26"/>
                </a:lnTo>
                <a:lnTo>
                  <a:pt x="39" y="27"/>
                </a:lnTo>
                <a:lnTo>
                  <a:pt x="37" y="28"/>
                </a:lnTo>
                <a:lnTo>
                  <a:pt x="37" y="28"/>
                </a:lnTo>
                <a:lnTo>
                  <a:pt x="37" y="29"/>
                </a:lnTo>
                <a:lnTo>
                  <a:pt x="37" y="29"/>
                </a:lnTo>
                <a:lnTo>
                  <a:pt x="37" y="30"/>
                </a:lnTo>
                <a:lnTo>
                  <a:pt x="38" y="30"/>
                </a:lnTo>
                <a:lnTo>
                  <a:pt x="38" y="30"/>
                </a:lnTo>
                <a:lnTo>
                  <a:pt x="40" y="30"/>
                </a:lnTo>
                <a:lnTo>
                  <a:pt x="40" y="30"/>
                </a:lnTo>
                <a:lnTo>
                  <a:pt x="41" y="31"/>
                </a:lnTo>
                <a:lnTo>
                  <a:pt x="42" y="32"/>
                </a:lnTo>
                <a:lnTo>
                  <a:pt x="42" y="32"/>
                </a:lnTo>
                <a:lnTo>
                  <a:pt x="45" y="30"/>
                </a:lnTo>
                <a:lnTo>
                  <a:pt x="48" y="27"/>
                </a:lnTo>
                <a:lnTo>
                  <a:pt x="48" y="27"/>
                </a:lnTo>
                <a:lnTo>
                  <a:pt x="51" y="25"/>
                </a:lnTo>
                <a:lnTo>
                  <a:pt x="52" y="25"/>
                </a:lnTo>
                <a:lnTo>
                  <a:pt x="52" y="27"/>
                </a:lnTo>
                <a:lnTo>
                  <a:pt x="51" y="29"/>
                </a:lnTo>
                <a:lnTo>
                  <a:pt x="46" y="39"/>
                </a:lnTo>
                <a:lnTo>
                  <a:pt x="46" y="39"/>
                </a:lnTo>
                <a:lnTo>
                  <a:pt x="47" y="40"/>
                </a:lnTo>
                <a:lnTo>
                  <a:pt x="47" y="41"/>
                </a:lnTo>
                <a:lnTo>
                  <a:pt x="48" y="40"/>
                </a:lnTo>
                <a:lnTo>
                  <a:pt x="48" y="40"/>
                </a:lnTo>
                <a:lnTo>
                  <a:pt x="53" y="35"/>
                </a:lnTo>
                <a:lnTo>
                  <a:pt x="57" y="32"/>
                </a:lnTo>
                <a:lnTo>
                  <a:pt x="57" y="32"/>
                </a:lnTo>
                <a:lnTo>
                  <a:pt x="54" y="40"/>
                </a:lnTo>
                <a:lnTo>
                  <a:pt x="51" y="48"/>
                </a:lnTo>
                <a:lnTo>
                  <a:pt x="51" y="48"/>
                </a:lnTo>
                <a:lnTo>
                  <a:pt x="51" y="49"/>
                </a:lnTo>
                <a:lnTo>
                  <a:pt x="52" y="50"/>
                </a:lnTo>
                <a:lnTo>
                  <a:pt x="52" y="50"/>
                </a:lnTo>
                <a:lnTo>
                  <a:pt x="56" y="48"/>
                </a:lnTo>
                <a:lnTo>
                  <a:pt x="59" y="45"/>
                </a:lnTo>
                <a:lnTo>
                  <a:pt x="59" y="45"/>
                </a:lnTo>
                <a:lnTo>
                  <a:pt x="57" y="48"/>
                </a:lnTo>
                <a:lnTo>
                  <a:pt x="56" y="52"/>
                </a:lnTo>
                <a:lnTo>
                  <a:pt x="53" y="60"/>
                </a:lnTo>
                <a:lnTo>
                  <a:pt x="53" y="60"/>
                </a:lnTo>
                <a:lnTo>
                  <a:pt x="53" y="61"/>
                </a:lnTo>
                <a:lnTo>
                  <a:pt x="54" y="61"/>
                </a:lnTo>
                <a:lnTo>
                  <a:pt x="54" y="61"/>
                </a:lnTo>
                <a:lnTo>
                  <a:pt x="58" y="59"/>
                </a:lnTo>
                <a:lnTo>
                  <a:pt x="61" y="57"/>
                </a:lnTo>
                <a:lnTo>
                  <a:pt x="61" y="57"/>
                </a:lnTo>
                <a:lnTo>
                  <a:pt x="60" y="59"/>
                </a:lnTo>
                <a:lnTo>
                  <a:pt x="59" y="63"/>
                </a:lnTo>
                <a:lnTo>
                  <a:pt x="58" y="70"/>
                </a:lnTo>
                <a:lnTo>
                  <a:pt x="58" y="70"/>
                </a:lnTo>
                <a:lnTo>
                  <a:pt x="58" y="73"/>
                </a:lnTo>
                <a:lnTo>
                  <a:pt x="60" y="73"/>
                </a:lnTo>
                <a:lnTo>
                  <a:pt x="60" y="73"/>
                </a:lnTo>
                <a:lnTo>
                  <a:pt x="63" y="69"/>
                </a:lnTo>
                <a:lnTo>
                  <a:pt x="65" y="67"/>
                </a:lnTo>
                <a:lnTo>
                  <a:pt x="66" y="66"/>
                </a:lnTo>
                <a:lnTo>
                  <a:pt x="66" y="66"/>
                </a:lnTo>
                <a:lnTo>
                  <a:pt x="66" y="70"/>
                </a:lnTo>
                <a:lnTo>
                  <a:pt x="66" y="70"/>
                </a:lnTo>
                <a:lnTo>
                  <a:pt x="63" y="82"/>
                </a:lnTo>
                <a:lnTo>
                  <a:pt x="60" y="94"/>
                </a:lnTo>
                <a:lnTo>
                  <a:pt x="60" y="94"/>
                </a:lnTo>
                <a:lnTo>
                  <a:pt x="61" y="95"/>
                </a:lnTo>
                <a:lnTo>
                  <a:pt x="62" y="95"/>
                </a:lnTo>
                <a:lnTo>
                  <a:pt x="62" y="95"/>
                </a:lnTo>
                <a:lnTo>
                  <a:pt x="65" y="93"/>
                </a:lnTo>
                <a:lnTo>
                  <a:pt x="68" y="90"/>
                </a:lnTo>
                <a:lnTo>
                  <a:pt x="68" y="90"/>
                </a:lnTo>
                <a:lnTo>
                  <a:pt x="70" y="86"/>
                </a:lnTo>
                <a:lnTo>
                  <a:pt x="72" y="84"/>
                </a:lnTo>
                <a:lnTo>
                  <a:pt x="73" y="84"/>
                </a:lnTo>
                <a:lnTo>
                  <a:pt x="73" y="86"/>
                </a:lnTo>
                <a:lnTo>
                  <a:pt x="73" y="86"/>
                </a:lnTo>
                <a:lnTo>
                  <a:pt x="72" y="92"/>
                </a:lnTo>
                <a:lnTo>
                  <a:pt x="69" y="97"/>
                </a:lnTo>
                <a:lnTo>
                  <a:pt x="67" y="103"/>
                </a:lnTo>
                <a:lnTo>
                  <a:pt x="65" y="109"/>
                </a:lnTo>
                <a:lnTo>
                  <a:pt x="65" y="109"/>
                </a:lnTo>
                <a:lnTo>
                  <a:pt x="66" y="110"/>
                </a:lnTo>
                <a:lnTo>
                  <a:pt x="67" y="110"/>
                </a:lnTo>
                <a:lnTo>
                  <a:pt x="67" y="110"/>
                </a:lnTo>
                <a:lnTo>
                  <a:pt x="74" y="105"/>
                </a:lnTo>
                <a:lnTo>
                  <a:pt x="77" y="102"/>
                </a:lnTo>
                <a:lnTo>
                  <a:pt x="79" y="99"/>
                </a:lnTo>
                <a:lnTo>
                  <a:pt x="79" y="99"/>
                </a:lnTo>
                <a:lnTo>
                  <a:pt x="78" y="105"/>
                </a:lnTo>
                <a:lnTo>
                  <a:pt x="76" y="111"/>
                </a:lnTo>
                <a:lnTo>
                  <a:pt x="75" y="117"/>
                </a:lnTo>
                <a:lnTo>
                  <a:pt x="74" y="123"/>
                </a:lnTo>
                <a:lnTo>
                  <a:pt x="74" y="123"/>
                </a:lnTo>
                <a:lnTo>
                  <a:pt x="75" y="124"/>
                </a:lnTo>
                <a:lnTo>
                  <a:pt x="76" y="124"/>
                </a:lnTo>
                <a:lnTo>
                  <a:pt x="76" y="124"/>
                </a:lnTo>
                <a:lnTo>
                  <a:pt x="79" y="122"/>
                </a:lnTo>
                <a:lnTo>
                  <a:pt x="82" y="119"/>
                </a:lnTo>
                <a:lnTo>
                  <a:pt x="86" y="113"/>
                </a:lnTo>
                <a:lnTo>
                  <a:pt x="86" y="113"/>
                </a:lnTo>
                <a:lnTo>
                  <a:pt x="86" y="118"/>
                </a:lnTo>
                <a:lnTo>
                  <a:pt x="85" y="124"/>
                </a:lnTo>
                <a:lnTo>
                  <a:pt x="85" y="124"/>
                </a:lnTo>
                <a:lnTo>
                  <a:pt x="81" y="137"/>
                </a:lnTo>
                <a:lnTo>
                  <a:pt x="81" y="137"/>
                </a:lnTo>
                <a:lnTo>
                  <a:pt x="81" y="138"/>
                </a:lnTo>
                <a:lnTo>
                  <a:pt x="83" y="138"/>
                </a:lnTo>
                <a:lnTo>
                  <a:pt x="83" y="138"/>
                </a:lnTo>
                <a:lnTo>
                  <a:pt x="90" y="130"/>
                </a:lnTo>
                <a:lnTo>
                  <a:pt x="90" y="130"/>
                </a:lnTo>
                <a:lnTo>
                  <a:pt x="89" y="136"/>
                </a:lnTo>
                <a:lnTo>
                  <a:pt x="87" y="141"/>
                </a:lnTo>
                <a:lnTo>
                  <a:pt x="85" y="146"/>
                </a:lnTo>
                <a:lnTo>
                  <a:pt x="84" y="153"/>
                </a:lnTo>
                <a:lnTo>
                  <a:pt x="84" y="153"/>
                </a:lnTo>
                <a:lnTo>
                  <a:pt x="84" y="154"/>
                </a:lnTo>
                <a:lnTo>
                  <a:pt x="86" y="154"/>
                </a:lnTo>
                <a:lnTo>
                  <a:pt x="86" y="154"/>
                </a:lnTo>
                <a:lnTo>
                  <a:pt x="89" y="151"/>
                </a:lnTo>
                <a:lnTo>
                  <a:pt x="91" y="148"/>
                </a:lnTo>
                <a:lnTo>
                  <a:pt x="91" y="148"/>
                </a:lnTo>
                <a:lnTo>
                  <a:pt x="94" y="146"/>
                </a:lnTo>
                <a:lnTo>
                  <a:pt x="95" y="145"/>
                </a:lnTo>
                <a:lnTo>
                  <a:pt x="96" y="147"/>
                </a:lnTo>
                <a:lnTo>
                  <a:pt x="96" y="151"/>
                </a:lnTo>
                <a:lnTo>
                  <a:pt x="96" y="151"/>
                </a:lnTo>
                <a:lnTo>
                  <a:pt x="93" y="162"/>
                </a:lnTo>
                <a:lnTo>
                  <a:pt x="92" y="167"/>
                </a:lnTo>
                <a:lnTo>
                  <a:pt x="92" y="173"/>
                </a:lnTo>
                <a:lnTo>
                  <a:pt x="92" y="173"/>
                </a:lnTo>
                <a:lnTo>
                  <a:pt x="93" y="174"/>
                </a:lnTo>
                <a:lnTo>
                  <a:pt x="94" y="174"/>
                </a:lnTo>
                <a:lnTo>
                  <a:pt x="94" y="174"/>
                </a:lnTo>
                <a:lnTo>
                  <a:pt x="100" y="165"/>
                </a:lnTo>
                <a:lnTo>
                  <a:pt x="101" y="163"/>
                </a:lnTo>
                <a:lnTo>
                  <a:pt x="102" y="163"/>
                </a:lnTo>
                <a:lnTo>
                  <a:pt x="103" y="165"/>
                </a:lnTo>
                <a:lnTo>
                  <a:pt x="102" y="168"/>
                </a:lnTo>
                <a:lnTo>
                  <a:pt x="102" y="168"/>
                </a:lnTo>
                <a:lnTo>
                  <a:pt x="100" y="179"/>
                </a:lnTo>
                <a:lnTo>
                  <a:pt x="97" y="189"/>
                </a:lnTo>
                <a:lnTo>
                  <a:pt x="97" y="189"/>
                </a:lnTo>
                <a:lnTo>
                  <a:pt x="98" y="190"/>
                </a:lnTo>
                <a:lnTo>
                  <a:pt x="99" y="190"/>
                </a:lnTo>
                <a:lnTo>
                  <a:pt x="99" y="190"/>
                </a:lnTo>
                <a:lnTo>
                  <a:pt x="103" y="187"/>
                </a:lnTo>
                <a:lnTo>
                  <a:pt x="107" y="184"/>
                </a:lnTo>
                <a:lnTo>
                  <a:pt x="108" y="182"/>
                </a:lnTo>
                <a:lnTo>
                  <a:pt x="109" y="182"/>
                </a:lnTo>
                <a:lnTo>
                  <a:pt x="110" y="183"/>
                </a:lnTo>
                <a:lnTo>
                  <a:pt x="110" y="186"/>
                </a:lnTo>
                <a:lnTo>
                  <a:pt x="110" y="186"/>
                </a:lnTo>
                <a:lnTo>
                  <a:pt x="109" y="192"/>
                </a:lnTo>
                <a:lnTo>
                  <a:pt x="107" y="198"/>
                </a:lnTo>
                <a:lnTo>
                  <a:pt x="106" y="204"/>
                </a:lnTo>
                <a:lnTo>
                  <a:pt x="105" y="210"/>
                </a:lnTo>
                <a:lnTo>
                  <a:pt x="105" y="210"/>
                </a:lnTo>
                <a:lnTo>
                  <a:pt x="106" y="211"/>
                </a:lnTo>
                <a:lnTo>
                  <a:pt x="107" y="211"/>
                </a:lnTo>
                <a:lnTo>
                  <a:pt x="107" y="211"/>
                </a:lnTo>
                <a:lnTo>
                  <a:pt x="112" y="206"/>
                </a:lnTo>
                <a:lnTo>
                  <a:pt x="115" y="204"/>
                </a:lnTo>
                <a:lnTo>
                  <a:pt x="115" y="204"/>
                </a:lnTo>
                <a:lnTo>
                  <a:pt x="116" y="205"/>
                </a:lnTo>
                <a:lnTo>
                  <a:pt x="116" y="205"/>
                </a:lnTo>
                <a:lnTo>
                  <a:pt x="114" y="215"/>
                </a:lnTo>
                <a:lnTo>
                  <a:pt x="113" y="225"/>
                </a:lnTo>
                <a:lnTo>
                  <a:pt x="113" y="225"/>
                </a:lnTo>
                <a:lnTo>
                  <a:pt x="114" y="226"/>
                </a:lnTo>
                <a:lnTo>
                  <a:pt x="115" y="225"/>
                </a:lnTo>
                <a:lnTo>
                  <a:pt x="115" y="225"/>
                </a:lnTo>
                <a:lnTo>
                  <a:pt x="118" y="222"/>
                </a:lnTo>
                <a:lnTo>
                  <a:pt x="120" y="220"/>
                </a:lnTo>
                <a:lnTo>
                  <a:pt x="121" y="220"/>
                </a:lnTo>
                <a:lnTo>
                  <a:pt x="121" y="221"/>
                </a:lnTo>
                <a:lnTo>
                  <a:pt x="121" y="226"/>
                </a:lnTo>
                <a:lnTo>
                  <a:pt x="121" y="226"/>
                </a:lnTo>
                <a:lnTo>
                  <a:pt x="119" y="235"/>
                </a:lnTo>
                <a:lnTo>
                  <a:pt x="119" y="244"/>
                </a:lnTo>
                <a:lnTo>
                  <a:pt x="119" y="244"/>
                </a:lnTo>
                <a:lnTo>
                  <a:pt x="119" y="245"/>
                </a:lnTo>
                <a:lnTo>
                  <a:pt x="121" y="244"/>
                </a:lnTo>
                <a:lnTo>
                  <a:pt x="121" y="244"/>
                </a:lnTo>
                <a:lnTo>
                  <a:pt x="126" y="236"/>
                </a:lnTo>
                <a:lnTo>
                  <a:pt x="127" y="235"/>
                </a:lnTo>
                <a:lnTo>
                  <a:pt x="127" y="235"/>
                </a:lnTo>
                <a:lnTo>
                  <a:pt x="127" y="241"/>
                </a:lnTo>
                <a:lnTo>
                  <a:pt x="127" y="241"/>
                </a:lnTo>
                <a:lnTo>
                  <a:pt x="125" y="250"/>
                </a:lnTo>
                <a:lnTo>
                  <a:pt x="124" y="260"/>
                </a:lnTo>
                <a:lnTo>
                  <a:pt x="124" y="260"/>
                </a:lnTo>
                <a:lnTo>
                  <a:pt x="125" y="261"/>
                </a:lnTo>
                <a:lnTo>
                  <a:pt x="126" y="261"/>
                </a:lnTo>
                <a:lnTo>
                  <a:pt x="126" y="261"/>
                </a:lnTo>
                <a:lnTo>
                  <a:pt x="130" y="257"/>
                </a:lnTo>
                <a:lnTo>
                  <a:pt x="132" y="254"/>
                </a:lnTo>
                <a:lnTo>
                  <a:pt x="133" y="251"/>
                </a:lnTo>
                <a:lnTo>
                  <a:pt x="133" y="251"/>
                </a:lnTo>
                <a:lnTo>
                  <a:pt x="130" y="264"/>
                </a:lnTo>
                <a:lnTo>
                  <a:pt x="130" y="271"/>
                </a:lnTo>
                <a:lnTo>
                  <a:pt x="130" y="278"/>
                </a:lnTo>
                <a:lnTo>
                  <a:pt x="130" y="278"/>
                </a:lnTo>
                <a:lnTo>
                  <a:pt x="131" y="279"/>
                </a:lnTo>
                <a:lnTo>
                  <a:pt x="132" y="279"/>
                </a:lnTo>
                <a:lnTo>
                  <a:pt x="132" y="279"/>
                </a:lnTo>
                <a:lnTo>
                  <a:pt x="137" y="273"/>
                </a:lnTo>
                <a:lnTo>
                  <a:pt x="137" y="273"/>
                </a:lnTo>
                <a:lnTo>
                  <a:pt x="140" y="270"/>
                </a:lnTo>
                <a:lnTo>
                  <a:pt x="140" y="271"/>
                </a:lnTo>
                <a:lnTo>
                  <a:pt x="140" y="272"/>
                </a:lnTo>
                <a:lnTo>
                  <a:pt x="138" y="280"/>
                </a:lnTo>
                <a:lnTo>
                  <a:pt x="138" y="280"/>
                </a:lnTo>
                <a:lnTo>
                  <a:pt x="136" y="289"/>
                </a:lnTo>
                <a:lnTo>
                  <a:pt x="135" y="299"/>
                </a:lnTo>
                <a:lnTo>
                  <a:pt x="135" y="299"/>
                </a:lnTo>
                <a:lnTo>
                  <a:pt x="136" y="300"/>
                </a:lnTo>
                <a:lnTo>
                  <a:pt x="137" y="300"/>
                </a:lnTo>
                <a:lnTo>
                  <a:pt x="137" y="300"/>
                </a:lnTo>
                <a:lnTo>
                  <a:pt x="142" y="293"/>
                </a:lnTo>
                <a:lnTo>
                  <a:pt x="145" y="289"/>
                </a:lnTo>
                <a:lnTo>
                  <a:pt x="146" y="287"/>
                </a:lnTo>
                <a:lnTo>
                  <a:pt x="146" y="287"/>
                </a:lnTo>
                <a:lnTo>
                  <a:pt x="145" y="295"/>
                </a:lnTo>
                <a:lnTo>
                  <a:pt x="144" y="303"/>
                </a:lnTo>
                <a:lnTo>
                  <a:pt x="142" y="311"/>
                </a:lnTo>
                <a:lnTo>
                  <a:pt x="140" y="320"/>
                </a:lnTo>
                <a:lnTo>
                  <a:pt x="140" y="320"/>
                </a:lnTo>
                <a:lnTo>
                  <a:pt x="110" y="235"/>
                </a:lnTo>
                <a:lnTo>
                  <a:pt x="110" y="235"/>
                </a:lnTo>
                <a:lnTo>
                  <a:pt x="91" y="182"/>
                </a:lnTo>
                <a:lnTo>
                  <a:pt x="81" y="156"/>
                </a:lnTo>
                <a:lnTo>
                  <a:pt x="70" y="129"/>
                </a:lnTo>
                <a:lnTo>
                  <a:pt x="70" y="129"/>
                </a:lnTo>
                <a:lnTo>
                  <a:pt x="59" y="103"/>
                </a:lnTo>
                <a:lnTo>
                  <a:pt x="49" y="76"/>
                </a:lnTo>
                <a:lnTo>
                  <a:pt x="44" y="62"/>
                </a:lnTo>
                <a:lnTo>
                  <a:pt x="41" y="48"/>
                </a:lnTo>
                <a:lnTo>
                  <a:pt x="37" y="34"/>
                </a:lnTo>
                <a:lnTo>
                  <a:pt x="35" y="20"/>
                </a:lnTo>
                <a:lnTo>
                  <a:pt x="35" y="20"/>
                </a:lnTo>
                <a:lnTo>
                  <a:pt x="47" y="17"/>
                </a:lnTo>
                <a:lnTo>
                  <a:pt x="59" y="14"/>
                </a:lnTo>
                <a:lnTo>
                  <a:pt x="59" y="14"/>
                </a:lnTo>
                <a:close/>
                <a:moveTo>
                  <a:pt x="148" y="343"/>
                </a:moveTo>
                <a:lnTo>
                  <a:pt x="148" y="343"/>
                </a:lnTo>
                <a:lnTo>
                  <a:pt x="141" y="321"/>
                </a:lnTo>
                <a:lnTo>
                  <a:pt x="141" y="321"/>
                </a:lnTo>
                <a:lnTo>
                  <a:pt x="142" y="321"/>
                </a:lnTo>
                <a:lnTo>
                  <a:pt x="142" y="321"/>
                </a:lnTo>
                <a:lnTo>
                  <a:pt x="147" y="316"/>
                </a:lnTo>
                <a:lnTo>
                  <a:pt x="150" y="311"/>
                </a:lnTo>
                <a:lnTo>
                  <a:pt x="151" y="311"/>
                </a:lnTo>
                <a:lnTo>
                  <a:pt x="152" y="312"/>
                </a:lnTo>
                <a:lnTo>
                  <a:pt x="151" y="321"/>
                </a:lnTo>
                <a:lnTo>
                  <a:pt x="151" y="321"/>
                </a:lnTo>
                <a:lnTo>
                  <a:pt x="149" y="332"/>
                </a:lnTo>
                <a:lnTo>
                  <a:pt x="148" y="337"/>
                </a:lnTo>
                <a:lnTo>
                  <a:pt x="148" y="343"/>
                </a:lnTo>
                <a:lnTo>
                  <a:pt x="148" y="343"/>
                </a:lnTo>
                <a:close/>
                <a:moveTo>
                  <a:pt x="145" y="443"/>
                </a:moveTo>
                <a:lnTo>
                  <a:pt x="145" y="443"/>
                </a:lnTo>
                <a:lnTo>
                  <a:pt x="130" y="403"/>
                </a:lnTo>
                <a:lnTo>
                  <a:pt x="116" y="362"/>
                </a:lnTo>
                <a:lnTo>
                  <a:pt x="116" y="362"/>
                </a:lnTo>
                <a:lnTo>
                  <a:pt x="79" y="254"/>
                </a:lnTo>
                <a:lnTo>
                  <a:pt x="79" y="25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8" y="34"/>
                </a:lnTo>
                <a:lnTo>
                  <a:pt x="17" y="28"/>
                </a:lnTo>
                <a:lnTo>
                  <a:pt x="27" y="23"/>
                </a:lnTo>
                <a:lnTo>
                  <a:pt x="27" y="23"/>
                </a:lnTo>
                <a:lnTo>
                  <a:pt x="29" y="36"/>
                </a:lnTo>
                <a:lnTo>
                  <a:pt x="32" y="49"/>
                </a:lnTo>
                <a:lnTo>
                  <a:pt x="39" y="74"/>
                </a:lnTo>
                <a:lnTo>
                  <a:pt x="48" y="98"/>
                </a:lnTo>
                <a:lnTo>
                  <a:pt x="58" y="122"/>
                </a:lnTo>
                <a:lnTo>
                  <a:pt x="58" y="122"/>
                </a:lnTo>
                <a:lnTo>
                  <a:pt x="68" y="148"/>
                </a:lnTo>
                <a:lnTo>
                  <a:pt x="78" y="174"/>
                </a:lnTo>
                <a:lnTo>
                  <a:pt x="97" y="226"/>
                </a:lnTo>
                <a:lnTo>
                  <a:pt x="97" y="226"/>
                </a:lnTo>
                <a:lnTo>
                  <a:pt x="118" y="282"/>
                </a:lnTo>
                <a:lnTo>
                  <a:pt x="137" y="337"/>
                </a:lnTo>
                <a:lnTo>
                  <a:pt x="137" y="337"/>
                </a:lnTo>
                <a:lnTo>
                  <a:pt x="145" y="362"/>
                </a:lnTo>
                <a:lnTo>
                  <a:pt x="152" y="386"/>
                </a:lnTo>
                <a:lnTo>
                  <a:pt x="165" y="436"/>
                </a:lnTo>
                <a:lnTo>
                  <a:pt x="165" y="436"/>
                </a:lnTo>
                <a:lnTo>
                  <a:pt x="159" y="434"/>
                </a:lnTo>
                <a:lnTo>
                  <a:pt x="159" y="434"/>
                </a:lnTo>
                <a:lnTo>
                  <a:pt x="154" y="434"/>
                </a:lnTo>
                <a:lnTo>
                  <a:pt x="150" y="436"/>
                </a:lnTo>
                <a:lnTo>
                  <a:pt x="147" y="439"/>
                </a:lnTo>
                <a:lnTo>
                  <a:pt x="145" y="443"/>
                </a:lnTo>
                <a:lnTo>
                  <a:pt x="145" y="443"/>
                </a:lnTo>
                <a:close/>
                <a:moveTo>
                  <a:pt x="191" y="505"/>
                </a:moveTo>
                <a:lnTo>
                  <a:pt x="191" y="505"/>
                </a:lnTo>
                <a:lnTo>
                  <a:pt x="181" y="494"/>
                </a:lnTo>
                <a:lnTo>
                  <a:pt x="170" y="484"/>
                </a:lnTo>
                <a:lnTo>
                  <a:pt x="160" y="472"/>
                </a:lnTo>
                <a:lnTo>
                  <a:pt x="156" y="466"/>
                </a:lnTo>
                <a:lnTo>
                  <a:pt x="152" y="461"/>
                </a:lnTo>
                <a:lnTo>
                  <a:pt x="152" y="461"/>
                </a:lnTo>
                <a:lnTo>
                  <a:pt x="152" y="459"/>
                </a:lnTo>
                <a:lnTo>
                  <a:pt x="153" y="458"/>
                </a:lnTo>
                <a:lnTo>
                  <a:pt x="153" y="458"/>
                </a:lnTo>
                <a:lnTo>
                  <a:pt x="152" y="453"/>
                </a:lnTo>
                <a:lnTo>
                  <a:pt x="152" y="448"/>
                </a:lnTo>
                <a:lnTo>
                  <a:pt x="152" y="448"/>
                </a:lnTo>
                <a:lnTo>
                  <a:pt x="154" y="443"/>
                </a:lnTo>
                <a:lnTo>
                  <a:pt x="156" y="441"/>
                </a:lnTo>
                <a:lnTo>
                  <a:pt x="158" y="442"/>
                </a:lnTo>
                <a:lnTo>
                  <a:pt x="161" y="443"/>
                </a:lnTo>
                <a:lnTo>
                  <a:pt x="167" y="448"/>
                </a:lnTo>
                <a:lnTo>
                  <a:pt x="170" y="452"/>
                </a:lnTo>
                <a:lnTo>
                  <a:pt x="170" y="452"/>
                </a:lnTo>
                <a:lnTo>
                  <a:pt x="170" y="453"/>
                </a:lnTo>
                <a:lnTo>
                  <a:pt x="170" y="453"/>
                </a:lnTo>
                <a:lnTo>
                  <a:pt x="171" y="454"/>
                </a:lnTo>
                <a:lnTo>
                  <a:pt x="171" y="454"/>
                </a:lnTo>
                <a:lnTo>
                  <a:pt x="173" y="457"/>
                </a:lnTo>
                <a:lnTo>
                  <a:pt x="173" y="457"/>
                </a:lnTo>
                <a:lnTo>
                  <a:pt x="178" y="468"/>
                </a:lnTo>
                <a:lnTo>
                  <a:pt x="178" y="468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69"/>
                </a:lnTo>
                <a:lnTo>
                  <a:pt x="178" y="470"/>
                </a:lnTo>
                <a:lnTo>
                  <a:pt x="178" y="470"/>
                </a:lnTo>
                <a:lnTo>
                  <a:pt x="179" y="471"/>
                </a:lnTo>
                <a:lnTo>
                  <a:pt x="181" y="472"/>
                </a:lnTo>
                <a:lnTo>
                  <a:pt x="183" y="471"/>
                </a:lnTo>
                <a:lnTo>
                  <a:pt x="187" y="469"/>
                </a:lnTo>
                <a:lnTo>
                  <a:pt x="187" y="467"/>
                </a:lnTo>
                <a:lnTo>
                  <a:pt x="187" y="466"/>
                </a:lnTo>
                <a:lnTo>
                  <a:pt x="187" y="466"/>
                </a:lnTo>
                <a:lnTo>
                  <a:pt x="184" y="459"/>
                </a:lnTo>
                <a:lnTo>
                  <a:pt x="182" y="451"/>
                </a:lnTo>
                <a:lnTo>
                  <a:pt x="182" y="443"/>
                </a:lnTo>
                <a:lnTo>
                  <a:pt x="183" y="440"/>
                </a:lnTo>
                <a:lnTo>
                  <a:pt x="184" y="436"/>
                </a:lnTo>
                <a:lnTo>
                  <a:pt x="184" y="436"/>
                </a:lnTo>
                <a:lnTo>
                  <a:pt x="187" y="433"/>
                </a:lnTo>
                <a:lnTo>
                  <a:pt x="190" y="432"/>
                </a:lnTo>
                <a:lnTo>
                  <a:pt x="193" y="433"/>
                </a:lnTo>
                <a:lnTo>
                  <a:pt x="196" y="435"/>
                </a:lnTo>
                <a:lnTo>
                  <a:pt x="201" y="442"/>
                </a:lnTo>
                <a:lnTo>
                  <a:pt x="204" y="446"/>
                </a:lnTo>
                <a:lnTo>
                  <a:pt x="204" y="446"/>
                </a:lnTo>
                <a:lnTo>
                  <a:pt x="211" y="461"/>
                </a:lnTo>
                <a:lnTo>
                  <a:pt x="211" y="461"/>
                </a:lnTo>
                <a:lnTo>
                  <a:pt x="212" y="463"/>
                </a:lnTo>
                <a:lnTo>
                  <a:pt x="213" y="463"/>
                </a:lnTo>
                <a:lnTo>
                  <a:pt x="216" y="463"/>
                </a:lnTo>
                <a:lnTo>
                  <a:pt x="219" y="461"/>
                </a:lnTo>
                <a:lnTo>
                  <a:pt x="219" y="459"/>
                </a:lnTo>
                <a:lnTo>
                  <a:pt x="219" y="457"/>
                </a:lnTo>
                <a:lnTo>
                  <a:pt x="219" y="457"/>
                </a:lnTo>
                <a:lnTo>
                  <a:pt x="217" y="451"/>
                </a:lnTo>
                <a:lnTo>
                  <a:pt x="215" y="444"/>
                </a:lnTo>
                <a:lnTo>
                  <a:pt x="215" y="444"/>
                </a:lnTo>
                <a:lnTo>
                  <a:pt x="216" y="438"/>
                </a:lnTo>
                <a:lnTo>
                  <a:pt x="218" y="432"/>
                </a:lnTo>
                <a:lnTo>
                  <a:pt x="219" y="430"/>
                </a:lnTo>
                <a:lnTo>
                  <a:pt x="221" y="429"/>
                </a:lnTo>
                <a:lnTo>
                  <a:pt x="223" y="429"/>
                </a:lnTo>
                <a:lnTo>
                  <a:pt x="226" y="432"/>
                </a:lnTo>
                <a:lnTo>
                  <a:pt x="226" y="432"/>
                </a:lnTo>
                <a:lnTo>
                  <a:pt x="225" y="452"/>
                </a:lnTo>
                <a:lnTo>
                  <a:pt x="225" y="472"/>
                </a:lnTo>
                <a:lnTo>
                  <a:pt x="227" y="512"/>
                </a:lnTo>
                <a:lnTo>
                  <a:pt x="227" y="512"/>
                </a:lnTo>
                <a:lnTo>
                  <a:pt x="226" y="513"/>
                </a:lnTo>
                <a:lnTo>
                  <a:pt x="226" y="513"/>
                </a:lnTo>
                <a:lnTo>
                  <a:pt x="214" y="517"/>
                </a:lnTo>
                <a:lnTo>
                  <a:pt x="203" y="522"/>
                </a:lnTo>
                <a:lnTo>
                  <a:pt x="203" y="522"/>
                </a:lnTo>
                <a:lnTo>
                  <a:pt x="191" y="505"/>
                </a:lnTo>
                <a:lnTo>
                  <a:pt x="191" y="505"/>
                </a:lnTo>
                <a:close/>
                <a:moveTo>
                  <a:pt x="225" y="551"/>
                </a:moveTo>
                <a:lnTo>
                  <a:pt x="225" y="551"/>
                </a:lnTo>
                <a:lnTo>
                  <a:pt x="216" y="540"/>
                </a:lnTo>
                <a:lnTo>
                  <a:pt x="208" y="529"/>
                </a:lnTo>
                <a:lnTo>
                  <a:pt x="208" y="529"/>
                </a:lnTo>
                <a:lnTo>
                  <a:pt x="218" y="525"/>
                </a:lnTo>
                <a:lnTo>
                  <a:pt x="227" y="521"/>
                </a:lnTo>
                <a:lnTo>
                  <a:pt x="227" y="521"/>
                </a:lnTo>
                <a:lnTo>
                  <a:pt x="227" y="536"/>
                </a:lnTo>
                <a:lnTo>
                  <a:pt x="225" y="551"/>
                </a:lnTo>
                <a:lnTo>
                  <a:pt x="225" y="55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9" name="Freeform 2547"/>
          <p:cNvSpPr>
            <a:spLocks noEditPoints="1"/>
          </p:cNvSpPr>
          <p:nvPr/>
        </p:nvSpPr>
        <p:spPr bwMode="auto">
          <a:xfrm>
            <a:off x="6263375" y="5376573"/>
            <a:ext cx="872930" cy="1074957"/>
          </a:xfrm>
          <a:custGeom>
            <a:avLst/>
            <a:gdLst/>
            <a:ahLst/>
            <a:cxnLst>
              <a:cxn ang="0">
                <a:pos x="4" y="711"/>
              </a:cxn>
              <a:cxn ang="0">
                <a:pos x="800" y="716"/>
              </a:cxn>
              <a:cxn ang="0">
                <a:pos x="526" y="709"/>
              </a:cxn>
              <a:cxn ang="0">
                <a:pos x="634" y="873"/>
              </a:cxn>
              <a:cxn ang="0">
                <a:pos x="497" y="908"/>
              </a:cxn>
              <a:cxn ang="0">
                <a:pos x="468" y="544"/>
              </a:cxn>
              <a:cxn ang="0">
                <a:pos x="294" y="598"/>
              </a:cxn>
              <a:cxn ang="0">
                <a:pos x="310" y="608"/>
              </a:cxn>
              <a:cxn ang="0">
                <a:pos x="298" y="653"/>
              </a:cxn>
              <a:cxn ang="0">
                <a:pos x="506" y="477"/>
              </a:cxn>
              <a:cxn ang="0">
                <a:pos x="315" y="681"/>
              </a:cxn>
              <a:cxn ang="0">
                <a:pos x="278" y="745"/>
              </a:cxn>
              <a:cxn ang="0">
                <a:pos x="511" y="665"/>
              </a:cxn>
              <a:cxn ang="0">
                <a:pos x="303" y="780"/>
              </a:cxn>
              <a:cxn ang="0">
                <a:pos x="330" y="764"/>
              </a:cxn>
              <a:cxn ang="0">
                <a:pos x="521" y="671"/>
              </a:cxn>
              <a:cxn ang="0">
                <a:pos x="334" y="842"/>
              </a:cxn>
              <a:cxn ang="0">
                <a:pos x="475" y="768"/>
              </a:cxn>
              <a:cxn ang="0">
                <a:pos x="357" y="889"/>
              </a:cxn>
              <a:cxn ang="0">
                <a:pos x="451" y="853"/>
              </a:cxn>
              <a:cxn ang="0">
                <a:pos x="489" y="865"/>
              </a:cxn>
              <a:cxn ang="0">
                <a:pos x="507" y="866"/>
              </a:cxn>
              <a:cxn ang="0">
                <a:pos x="780" y="559"/>
              </a:cxn>
              <a:cxn ang="0">
                <a:pos x="773" y="622"/>
              </a:cxn>
              <a:cxn ang="0">
                <a:pos x="760" y="673"/>
              </a:cxn>
              <a:cxn ang="0">
                <a:pos x="602" y="800"/>
              </a:cxn>
              <a:cxn ang="0">
                <a:pos x="619" y="738"/>
              </a:cxn>
              <a:cxn ang="0">
                <a:pos x="646" y="681"/>
              </a:cxn>
              <a:cxn ang="0">
                <a:pos x="762" y="565"/>
              </a:cxn>
              <a:cxn ang="0">
                <a:pos x="766" y="502"/>
              </a:cxn>
              <a:cxn ang="0">
                <a:pos x="645" y="551"/>
              </a:cxn>
              <a:cxn ang="0">
                <a:pos x="655" y="500"/>
              </a:cxn>
              <a:cxn ang="0">
                <a:pos x="625" y="488"/>
              </a:cxn>
              <a:cxn ang="0">
                <a:pos x="538" y="336"/>
              </a:cxn>
              <a:cxn ang="0">
                <a:pos x="500" y="319"/>
              </a:cxn>
              <a:cxn ang="0">
                <a:pos x="640" y="276"/>
              </a:cxn>
              <a:cxn ang="0">
                <a:pos x="268" y="250"/>
              </a:cxn>
              <a:cxn ang="0">
                <a:pos x="434" y="119"/>
              </a:cxn>
              <a:cxn ang="0">
                <a:pos x="434" y="107"/>
              </a:cxn>
              <a:cxn ang="0">
                <a:pos x="341" y="114"/>
              </a:cxn>
              <a:cxn ang="0">
                <a:pos x="347" y="11"/>
              </a:cxn>
              <a:cxn ang="0">
                <a:pos x="310" y="123"/>
              </a:cxn>
              <a:cxn ang="0">
                <a:pos x="237" y="145"/>
              </a:cxn>
              <a:cxn ang="0">
                <a:pos x="105" y="248"/>
              </a:cxn>
              <a:cxn ang="0">
                <a:pos x="151" y="264"/>
              </a:cxn>
              <a:cxn ang="0">
                <a:pos x="133" y="311"/>
              </a:cxn>
              <a:cxn ang="0">
                <a:pos x="89" y="561"/>
              </a:cxn>
              <a:cxn ang="0">
                <a:pos x="88" y="615"/>
              </a:cxn>
              <a:cxn ang="0">
                <a:pos x="82" y="753"/>
              </a:cxn>
              <a:cxn ang="0">
                <a:pos x="119" y="469"/>
              </a:cxn>
              <a:cxn ang="0">
                <a:pos x="92" y="370"/>
              </a:cxn>
              <a:cxn ang="0">
                <a:pos x="124" y="439"/>
              </a:cxn>
              <a:cxn ang="0">
                <a:pos x="92" y="410"/>
              </a:cxn>
              <a:cxn ang="0">
                <a:pos x="44" y="492"/>
              </a:cxn>
              <a:cxn ang="0">
                <a:pos x="41" y="551"/>
              </a:cxn>
              <a:cxn ang="0">
                <a:pos x="88" y="603"/>
              </a:cxn>
              <a:cxn ang="0">
                <a:pos x="53" y="690"/>
              </a:cxn>
              <a:cxn ang="0">
                <a:pos x="57" y="724"/>
              </a:cxn>
              <a:cxn ang="0">
                <a:pos x="54" y="805"/>
              </a:cxn>
              <a:cxn ang="0">
                <a:pos x="256" y="959"/>
              </a:cxn>
              <a:cxn ang="0">
                <a:pos x="602" y="908"/>
              </a:cxn>
              <a:cxn ang="0">
                <a:pos x="766" y="796"/>
              </a:cxn>
              <a:cxn ang="0">
                <a:pos x="729" y="780"/>
              </a:cxn>
            </a:cxnLst>
            <a:rect l="0" t="0" r="r" b="b"/>
            <a:pathLst>
              <a:path w="808" h="995">
                <a:moveTo>
                  <a:pt x="799" y="608"/>
                </a:moveTo>
                <a:lnTo>
                  <a:pt x="799" y="608"/>
                </a:lnTo>
                <a:lnTo>
                  <a:pt x="797" y="582"/>
                </a:lnTo>
                <a:lnTo>
                  <a:pt x="796" y="556"/>
                </a:lnTo>
                <a:lnTo>
                  <a:pt x="793" y="529"/>
                </a:lnTo>
                <a:lnTo>
                  <a:pt x="791" y="503"/>
                </a:lnTo>
                <a:lnTo>
                  <a:pt x="791" y="503"/>
                </a:lnTo>
                <a:lnTo>
                  <a:pt x="791" y="502"/>
                </a:lnTo>
                <a:lnTo>
                  <a:pt x="791" y="502"/>
                </a:lnTo>
                <a:lnTo>
                  <a:pt x="789" y="485"/>
                </a:lnTo>
                <a:lnTo>
                  <a:pt x="789" y="485"/>
                </a:lnTo>
                <a:lnTo>
                  <a:pt x="784" y="456"/>
                </a:lnTo>
                <a:lnTo>
                  <a:pt x="778" y="428"/>
                </a:lnTo>
                <a:lnTo>
                  <a:pt x="771" y="400"/>
                </a:lnTo>
                <a:lnTo>
                  <a:pt x="761" y="372"/>
                </a:lnTo>
                <a:lnTo>
                  <a:pt x="761" y="372"/>
                </a:lnTo>
                <a:lnTo>
                  <a:pt x="750" y="348"/>
                </a:lnTo>
                <a:lnTo>
                  <a:pt x="750" y="348"/>
                </a:lnTo>
                <a:lnTo>
                  <a:pt x="749" y="345"/>
                </a:lnTo>
                <a:lnTo>
                  <a:pt x="749" y="345"/>
                </a:lnTo>
                <a:lnTo>
                  <a:pt x="738" y="324"/>
                </a:lnTo>
                <a:lnTo>
                  <a:pt x="725" y="302"/>
                </a:lnTo>
                <a:lnTo>
                  <a:pt x="710" y="282"/>
                </a:lnTo>
                <a:lnTo>
                  <a:pt x="694" y="263"/>
                </a:lnTo>
                <a:lnTo>
                  <a:pt x="678" y="245"/>
                </a:lnTo>
                <a:lnTo>
                  <a:pt x="661" y="227"/>
                </a:lnTo>
                <a:lnTo>
                  <a:pt x="643" y="210"/>
                </a:lnTo>
                <a:lnTo>
                  <a:pt x="623" y="195"/>
                </a:lnTo>
                <a:lnTo>
                  <a:pt x="623" y="195"/>
                </a:lnTo>
                <a:lnTo>
                  <a:pt x="605" y="181"/>
                </a:lnTo>
                <a:lnTo>
                  <a:pt x="586" y="169"/>
                </a:lnTo>
                <a:lnTo>
                  <a:pt x="567" y="157"/>
                </a:lnTo>
                <a:lnTo>
                  <a:pt x="546" y="146"/>
                </a:lnTo>
                <a:lnTo>
                  <a:pt x="526" y="136"/>
                </a:lnTo>
                <a:lnTo>
                  <a:pt x="505" y="128"/>
                </a:lnTo>
                <a:lnTo>
                  <a:pt x="484" y="121"/>
                </a:lnTo>
                <a:lnTo>
                  <a:pt x="462" y="115"/>
                </a:lnTo>
                <a:lnTo>
                  <a:pt x="462" y="115"/>
                </a:lnTo>
                <a:lnTo>
                  <a:pt x="460" y="105"/>
                </a:lnTo>
                <a:lnTo>
                  <a:pt x="458" y="95"/>
                </a:lnTo>
                <a:lnTo>
                  <a:pt x="455" y="85"/>
                </a:lnTo>
                <a:lnTo>
                  <a:pt x="452" y="81"/>
                </a:lnTo>
                <a:lnTo>
                  <a:pt x="449" y="77"/>
                </a:lnTo>
                <a:lnTo>
                  <a:pt x="449" y="77"/>
                </a:lnTo>
                <a:lnTo>
                  <a:pt x="444" y="72"/>
                </a:lnTo>
                <a:lnTo>
                  <a:pt x="438" y="69"/>
                </a:lnTo>
                <a:lnTo>
                  <a:pt x="432" y="67"/>
                </a:lnTo>
                <a:lnTo>
                  <a:pt x="426" y="64"/>
                </a:lnTo>
                <a:lnTo>
                  <a:pt x="413" y="63"/>
                </a:lnTo>
                <a:lnTo>
                  <a:pt x="400" y="61"/>
                </a:lnTo>
                <a:lnTo>
                  <a:pt x="400" y="61"/>
                </a:lnTo>
                <a:lnTo>
                  <a:pt x="395" y="60"/>
                </a:lnTo>
                <a:lnTo>
                  <a:pt x="392" y="58"/>
                </a:lnTo>
                <a:lnTo>
                  <a:pt x="387" y="55"/>
                </a:lnTo>
                <a:lnTo>
                  <a:pt x="384" y="52"/>
                </a:lnTo>
                <a:lnTo>
                  <a:pt x="379" y="45"/>
                </a:lnTo>
                <a:lnTo>
                  <a:pt x="375" y="36"/>
                </a:lnTo>
                <a:lnTo>
                  <a:pt x="367" y="19"/>
                </a:lnTo>
                <a:lnTo>
                  <a:pt x="362" y="12"/>
                </a:lnTo>
                <a:lnTo>
                  <a:pt x="359" y="8"/>
                </a:lnTo>
                <a:lnTo>
                  <a:pt x="356" y="6"/>
                </a:lnTo>
                <a:lnTo>
                  <a:pt x="356" y="6"/>
                </a:lnTo>
                <a:lnTo>
                  <a:pt x="352" y="3"/>
                </a:lnTo>
                <a:lnTo>
                  <a:pt x="348" y="1"/>
                </a:lnTo>
                <a:lnTo>
                  <a:pt x="344" y="0"/>
                </a:lnTo>
                <a:lnTo>
                  <a:pt x="340" y="0"/>
                </a:lnTo>
                <a:lnTo>
                  <a:pt x="336" y="0"/>
                </a:lnTo>
                <a:lnTo>
                  <a:pt x="332" y="1"/>
                </a:lnTo>
                <a:lnTo>
                  <a:pt x="325" y="5"/>
                </a:lnTo>
                <a:lnTo>
                  <a:pt x="318" y="10"/>
                </a:lnTo>
                <a:lnTo>
                  <a:pt x="312" y="16"/>
                </a:lnTo>
                <a:lnTo>
                  <a:pt x="306" y="23"/>
                </a:lnTo>
                <a:lnTo>
                  <a:pt x="302" y="30"/>
                </a:lnTo>
                <a:lnTo>
                  <a:pt x="302" y="30"/>
                </a:lnTo>
                <a:lnTo>
                  <a:pt x="295" y="42"/>
                </a:lnTo>
                <a:lnTo>
                  <a:pt x="287" y="53"/>
                </a:lnTo>
                <a:lnTo>
                  <a:pt x="280" y="65"/>
                </a:lnTo>
                <a:lnTo>
                  <a:pt x="274" y="78"/>
                </a:lnTo>
                <a:lnTo>
                  <a:pt x="274" y="78"/>
                </a:lnTo>
                <a:lnTo>
                  <a:pt x="271" y="84"/>
                </a:lnTo>
                <a:lnTo>
                  <a:pt x="270" y="91"/>
                </a:lnTo>
                <a:lnTo>
                  <a:pt x="269" y="97"/>
                </a:lnTo>
                <a:lnTo>
                  <a:pt x="269" y="104"/>
                </a:lnTo>
                <a:lnTo>
                  <a:pt x="270" y="117"/>
                </a:lnTo>
                <a:lnTo>
                  <a:pt x="272" y="130"/>
                </a:lnTo>
                <a:lnTo>
                  <a:pt x="272" y="130"/>
                </a:lnTo>
                <a:lnTo>
                  <a:pt x="271" y="130"/>
                </a:lnTo>
                <a:lnTo>
                  <a:pt x="271" y="130"/>
                </a:lnTo>
                <a:lnTo>
                  <a:pt x="241" y="135"/>
                </a:lnTo>
                <a:lnTo>
                  <a:pt x="226" y="138"/>
                </a:lnTo>
                <a:lnTo>
                  <a:pt x="212" y="142"/>
                </a:lnTo>
                <a:lnTo>
                  <a:pt x="198" y="148"/>
                </a:lnTo>
                <a:lnTo>
                  <a:pt x="184" y="154"/>
                </a:lnTo>
                <a:lnTo>
                  <a:pt x="171" y="160"/>
                </a:lnTo>
                <a:lnTo>
                  <a:pt x="158" y="168"/>
                </a:lnTo>
                <a:lnTo>
                  <a:pt x="158" y="168"/>
                </a:lnTo>
                <a:lnTo>
                  <a:pt x="148" y="175"/>
                </a:lnTo>
                <a:lnTo>
                  <a:pt x="137" y="184"/>
                </a:lnTo>
                <a:lnTo>
                  <a:pt x="128" y="193"/>
                </a:lnTo>
                <a:lnTo>
                  <a:pt x="120" y="203"/>
                </a:lnTo>
                <a:lnTo>
                  <a:pt x="113" y="214"/>
                </a:lnTo>
                <a:lnTo>
                  <a:pt x="106" y="225"/>
                </a:lnTo>
                <a:lnTo>
                  <a:pt x="100" y="237"/>
                </a:lnTo>
                <a:lnTo>
                  <a:pt x="95" y="249"/>
                </a:lnTo>
                <a:lnTo>
                  <a:pt x="95" y="249"/>
                </a:lnTo>
                <a:lnTo>
                  <a:pt x="84" y="279"/>
                </a:lnTo>
                <a:lnTo>
                  <a:pt x="74" y="311"/>
                </a:lnTo>
                <a:lnTo>
                  <a:pt x="55" y="373"/>
                </a:lnTo>
                <a:lnTo>
                  <a:pt x="55" y="373"/>
                </a:lnTo>
                <a:lnTo>
                  <a:pt x="45" y="407"/>
                </a:lnTo>
                <a:lnTo>
                  <a:pt x="36" y="441"/>
                </a:lnTo>
                <a:lnTo>
                  <a:pt x="29" y="475"/>
                </a:lnTo>
                <a:lnTo>
                  <a:pt x="22" y="509"/>
                </a:lnTo>
                <a:lnTo>
                  <a:pt x="22" y="509"/>
                </a:lnTo>
                <a:lnTo>
                  <a:pt x="19" y="526"/>
                </a:lnTo>
                <a:lnTo>
                  <a:pt x="17" y="542"/>
                </a:lnTo>
                <a:lnTo>
                  <a:pt x="15" y="576"/>
                </a:lnTo>
                <a:lnTo>
                  <a:pt x="14" y="609"/>
                </a:lnTo>
                <a:lnTo>
                  <a:pt x="13" y="644"/>
                </a:lnTo>
                <a:lnTo>
                  <a:pt x="13" y="644"/>
                </a:lnTo>
                <a:lnTo>
                  <a:pt x="13" y="661"/>
                </a:lnTo>
                <a:lnTo>
                  <a:pt x="11" y="677"/>
                </a:lnTo>
                <a:lnTo>
                  <a:pt x="8" y="694"/>
                </a:lnTo>
                <a:lnTo>
                  <a:pt x="4" y="711"/>
                </a:lnTo>
                <a:lnTo>
                  <a:pt x="4" y="711"/>
                </a:lnTo>
                <a:lnTo>
                  <a:pt x="2" y="725"/>
                </a:lnTo>
                <a:lnTo>
                  <a:pt x="0" y="739"/>
                </a:lnTo>
                <a:lnTo>
                  <a:pt x="1" y="753"/>
                </a:lnTo>
                <a:lnTo>
                  <a:pt x="2" y="759"/>
                </a:lnTo>
                <a:lnTo>
                  <a:pt x="3" y="766"/>
                </a:lnTo>
                <a:lnTo>
                  <a:pt x="3" y="766"/>
                </a:lnTo>
                <a:lnTo>
                  <a:pt x="6" y="772"/>
                </a:lnTo>
                <a:lnTo>
                  <a:pt x="9" y="778"/>
                </a:lnTo>
                <a:lnTo>
                  <a:pt x="12" y="783"/>
                </a:lnTo>
                <a:lnTo>
                  <a:pt x="17" y="788"/>
                </a:lnTo>
                <a:lnTo>
                  <a:pt x="21" y="792"/>
                </a:lnTo>
                <a:lnTo>
                  <a:pt x="26" y="797"/>
                </a:lnTo>
                <a:lnTo>
                  <a:pt x="32" y="800"/>
                </a:lnTo>
                <a:lnTo>
                  <a:pt x="38" y="802"/>
                </a:lnTo>
                <a:lnTo>
                  <a:pt x="38" y="802"/>
                </a:lnTo>
                <a:lnTo>
                  <a:pt x="38" y="804"/>
                </a:lnTo>
                <a:lnTo>
                  <a:pt x="38" y="804"/>
                </a:lnTo>
                <a:lnTo>
                  <a:pt x="44" y="820"/>
                </a:lnTo>
                <a:lnTo>
                  <a:pt x="47" y="828"/>
                </a:lnTo>
                <a:lnTo>
                  <a:pt x="51" y="836"/>
                </a:lnTo>
                <a:lnTo>
                  <a:pt x="55" y="843"/>
                </a:lnTo>
                <a:lnTo>
                  <a:pt x="61" y="849"/>
                </a:lnTo>
                <a:lnTo>
                  <a:pt x="68" y="854"/>
                </a:lnTo>
                <a:lnTo>
                  <a:pt x="75" y="859"/>
                </a:lnTo>
                <a:lnTo>
                  <a:pt x="75" y="859"/>
                </a:lnTo>
                <a:lnTo>
                  <a:pt x="79" y="860"/>
                </a:lnTo>
                <a:lnTo>
                  <a:pt x="83" y="861"/>
                </a:lnTo>
                <a:lnTo>
                  <a:pt x="92" y="862"/>
                </a:lnTo>
                <a:lnTo>
                  <a:pt x="110" y="860"/>
                </a:lnTo>
                <a:lnTo>
                  <a:pt x="119" y="860"/>
                </a:lnTo>
                <a:lnTo>
                  <a:pt x="128" y="860"/>
                </a:lnTo>
                <a:lnTo>
                  <a:pt x="132" y="861"/>
                </a:lnTo>
                <a:lnTo>
                  <a:pt x="136" y="863"/>
                </a:lnTo>
                <a:lnTo>
                  <a:pt x="139" y="865"/>
                </a:lnTo>
                <a:lnTo>
                  <a:pt x="143" y="868"/>
                </a:lnTo>
                <a:lnTo>
                  <a:pt x="143" y="868"/>
                </a:lnTo>
                <a:lnTo>
                  <a:pt x="144" y="869"/>
                </a:lnTo>
                <a:lnTo>
                  <a:pt x="145" y="870"/>
                </a:lnTo>
                <a:lnTo>
                  <a:pt x="145" y="870"/>
                </a:lnTo>
                <a:lnTo>
                  <a:pt x="149" y="873"/>
                </a:lnTo>
                <a:lnTo>
                  <a:pt x="149" y="873"/>
                </a:lnTo>
                <a:lnTo>
                  <a:pt x="162" y="894"/>
                </a:lnTo>
                <a:lnTo>
                  <a:pt x="176" y="912"/>
                </a:lnTo>
                <a:lnTo>
                  <a:pt x="183" y="921"/>
                </a:lnTo>
                <a:lnTo>
                  <a:pt x="192" y="929"/>
                </a:lnTo>
                <a:lnTo>
                  <a:pt x="200" y="937"/>
                </a:lnTo>
                <a:lnTo>
                  <a:pt x="210" y="944"/>
                </a:lnTo>
                <a:lnTo>
                  <a:pt x="210" y="944"/>
                </a:lnTo>
                <a:lnTo>
                  <a:pt x="220" y="951"/>
                </a:lnTo>
                <a:lnTo>
                  <a:pt x="231" y="956"/>
                </a:lnTo>
                <a:lnTo>
                  <a:pt x="241" y="962"/>
                </a:lnTo>
                <a:lnTo>
                  <a:pt x="252" y="967"/>
                </a:lnTo>
                <a:lnTo>
                  <a:pt x="274" y="974"/>
                </a:lnTo>
                <a:lnTo>
                  <a:pt x="297" y="980"/>
                </a:lnTo>
                <a:lnTo>
                  <a:pt x="321" y="983"/>
                </a:lnTo>
                <a:lnTo>
                  <a:pt x="345" y="986"/>
                </a:lnTo>
                <a:lnTo>
                  <a:pt x="368" y="987"/>
                </a:lnTo>
                <a:lnTo>
                  <a:pt x="392" y="988"/>
                </a:lnTo>
                <a:lnTo>
                  <a:pt x="392" y="988"/>
                </a:lnTo>
                <a:lnTo>
                  <a:pt x="458" y="988"/>
                </a:lnTo>
                <a:lnTo>
                  <a:pt x="492" y="989"/>
                </a:lnTo>
                <a:lnTo>
                  <a:pt x="525" y="991"/>
                </a:lnTo>
                <a:lnTo>
                  <a:pt x="525" y="991"/>
                </a:lnTo>
                <a:lnTo>
                  <a:pt x="557" y="993"/>
                </a:lnTo>
                <a:lnTo>
                  <a:pt x="573" y="994"/>
                </a:lnTo>
                <a:lnTo>
                  <a:pt x="588" y="995"/>
                </a:lnTo>
                <a:lnTo>
                  <a:pt x="604" y="995"/>
                </a:lnTo>
                <a:lnTo>
                  <a:pt x="619" y="993"/>
                </a:lnTo>
                <a:lnTo>
                  <a:pt x="636" y="990"/>
                </a:lnTo>
                <a:lnTo>
                  <a:pt x="651" y="985"/>
                </a:lnTo>
                <a:lnTo>
                  <a:pt x="651" y="985"/>
                </a:lnTo>
                <a:lnTo>
                  <a:pt x="662" y="981"/>
                </a:lnTo>
                <a:lnTo>
                  <a:pt x="673" y="975"/>
                </a:lnTo>
                <a:lnTo>
                  <a:pt x="684" y="969"/>
                </a:lnTo>
                <a:lnTo>
                  <a:pt x="694" y="962"/>
                </a:lnTo>
                <a:lnTo>
                  <a:pt x="703" y="954"/>
                </a:lnTo>
                <a:lnTo>
                  <a:pt x="712" y="946"/>
                </a:lnTo>
                <a:lnTo>
                  <a:pt x="722" y="937"/>
                </a:lnTo>
                <a:lnTo>
                  <a:pt x="730" y="928"/>
                </a:lnTo>
                <a:lnTo>
                  <a:pt x="746" y="909"/>
                </a:lnTo>
                <a:lnTo>
                  <a:pt x="759" y="889"/>
                </a:lnTo>
                <a:lnTo>
                  <a:pt x="771" y="867"/>
                </a:lnTo>
                <a:lnTo>
                  <a:pt x="781" y="845"/>
                </a:lnTo>
                <a:lnTo>
                  <a:pt x="781" y="845"/>
                </a:lnTo>
                <a:lnTo>
                  <a:pt x="790" y="821"/>
                </a:lnTo>
                <a:lnTo>
                  <a:pt x="799" y="797"/>
                </a:lnTo>
                <a:lnTo>
                  <a:pt x="804" y="771"/>
                </a:lnTo>
                <a:lnTo>
                  <a:pt x="807" y="746"/>
                </a:lnTo>
                <a:lnTo>
                  <a:pt x="807" y="746"/>
                </a:lnTo>
                <a:lnTo>
                  <a:pt x="808" y="729"/>
                </a:lnTo>
                <a:lnTo>
                  <a:pt x="808" y="711"/>
                </a:lnTo>
                <a:lnTo>
                  <a:pt x="808" y="694"/>
                </a:lnTo>
                <a:lnTo>
                  <a:pt x="807" y="677"/>
                </a:lnTo>
                <a:lnTo>
                  <a:pt x="803" y="643"/>
                </a:lnTo>
                <a:lnTo>
                  <a:pt x="799" y="608"/>
                </a:lnTo>
                <a:lnTo>
                  <a:pt x="799" y="608"/>
                </a:lnTo>
                <a:close/>
                <a:moveTo>
                  <a:pt x="800" y="716"/>
                </a:moveTo>
                <a:lnTo>
                  <a:pt x="800" y="716"/>
                </a:lnTo>
                <a:lnTo>
                  <a:pt x="785" y="721"/>
                </a:lnTo>
                <a:lnTo>
                  <a:pt x="785" y="721"/>
                </a:lnTo>
                <a:lnTo>
                  <a:pt x="752" y="731"/>
                </a:lnTo>
                <a:lnTo>
                  <a:pt x="720" y="741"/>
                </a:lnTo>
                <a:lnTo>
                  <a:pt x="720" y="741"/>
                </a:lnTo>
                <a:lnTo>
                  <a:pt x="690" y="750"/>
                </a:lnTo>
                <a:lnTo>
                  <a:pt x="661" y="760"/>
                </a:lnTo>
                <a:lnTo>
                  <a:pt x="661" y="760"/>
                </a:lnTo>
                <a:lnTo>
                  <a:pt x="643" y="768"/>
                </a:lnTo>
                <a:lnTo>
                  <a:pt x="625" y="776"/>
                </a:lnTo>
                <a:lnTo>
                  <a:pt x="625" y="776"/>
                </a:lnTo>
                <a:lnTo>
                  <a:pt x="644" y="767"/>
                </a:lnTo>
                <a:lnTo>
                  <a:pt x="662" y="758"/>
                </a:lnTo>
                <a:lnTo>
                  <a:pt x="662" y="758"/>
                </a:lnTo>
                <a:lnTo>
                  <a:pt x="679" y="750"/>
                </a:lnTo>
                <a:lnTo>
                  <a:pt x="697" y="744"/>
                </a:lnTo>
                <a:lnTo>
                  <a:pt x="733" y="731"/>
                </a:lnTo>
                <a:lnTo>
                  <a:pt x="733" y="731"/>
                </a:lnTo>
                <a:lnTo>
                  <a:pt x="745" y="726"/>
                </a:lnTo>
                <a:lnTo>
                  <a:pt x="756" y="721"/>
                </a:lnTo>
                <a:lnTo>
                  <a:pt x="779" y="708"/>
                </a:lnTo>
                <a:lnTo>
                  <a:pt x="779" y="708"/>
                </a:lnTo>
                <a:lnTo>
                  <a:pt x="799" y="701"/>
                </a:lnTo>
                <a:lnTo>
                  <a:pt x="799" y="701"/>
                </a:lnTo>
                <a:lnTo>
                  <a:pt x="800" y="716"/>
                </a:lnTo>
                <a:lnTo>
                  <a:pt x="800" y="716"/>
                </a:lnTo>
                <a:close/>
                <a:moveTo>
                  <a:pt x="585" y="929"/>
                </a:moveTo>
                <a:lnTo>
                  <a:pt x="585" y="929"/>
                </a:lnTo>
                <a:lnTo>
                  <a:pt x="586" y="921"/>
                </a:lnTo>
                <a:lnTo>
                  <a:pt x="586" y="921"/>
                </a:lnTo>
                <a:lnTo>
                  <a:pt x="587" y="921"/>
                </a:lnTo>
                <a:lnTo>
                  <a:pt x="587" y="921"/>
                </a:lnTo>
                <a:lnTo>
                  <a:pt x="595" y="921"/>
                </a:lnTo>
                <a:lnTo>
                  <a:pt x="604" y="919"/>
                </a:lnTo>
                <a:lnTo>
                  <a:pt x="620" y="914"/>
                </a:lnTo>
                <a:lnTo>
                  <a:pt x="620" y="914"/>
                </a:lnTo>
                <a:lnTo>
                  <a:pt x="647" y="905"/>
                </a:lnTo>
                <a:lnTo>
                  <a:pt x="672" y="897"/>
                </a:lnTo>
                <a:lnTo>
                  <a:pt x="672" y="897"/>
                </a:lnTo>
                <a:lnTo>
                  <a:pt x="697" y="890"/>
                </a:lnTo>
                <a:lnTo>
                  <a:pt x="709" y="886"/>
                </a:lnTo>
                <a:lnTo>
                  <a:pt x="722" y="881"/>
                </a:lnTo>
                <a:lnTo>
                  <a:pt x="722" y="881"/>
                </a:lnTo>
                <a:lnTo>
                  <a:pt x="733" y="875"/>
                </a:lnTo>
                <a:lnTo>
                  <a:pt x="744" y="869"/>
                </a:lnTo>
                <a:lnTo>
                  <a:pt x="744" y="869"/>
                </a:lnTo>
                <a:lnTo>
                  <a:pt x="759" y="861"/>
                </a:lnTo>
                <a:lnTo>
                  <a:pt x="759" y="861"/>
                </a:lnTo>
                <a:lnTo>
                  <a:pt x="764" y="859"/>
                </a:lnTo>
                <a:lnTo>
                  <a:pt x="764" y="859"/>
                </a:lnTo>
                <a:lnTo>
                  <a:pt x="760" y="866"/>
                </a:lnTo>
                <a:lnTo>
                  <a:pt x="760" y="866"/>
                </a:lnTo>
                <a:lnTo>
                  <a:pt x="757" y="869"/>
                </a:lnTo>
                <a:lnTo>
                  <a:pt x="754" y="872"/>
                </a:lnTo>
                <a:lnTo>
                  <a:pt x="750" y="874"/>
                </a:lnTo>
                <a:lnTo>
                  <a:pt x="745" y="875"/>
                </a:lnTo>
                <a:lnTo>
                  <a:pt x="726" y="881"/>
                </a:lnTo>
                <a:lnTo>
                  <a:pt x="726" y="881"/>
                </a:lnTo>
                <a:lnTo>
                  <a:pt x="696" y="890"/>
                </a:lnTo>
                <a:lnTo>
                  <a:pt x="668" y="900"/>
                </a:lnTo>
                <a:lnTo>
                  <a:pt x="668" y="900"/>
                </a:lnTo>
                <a:lnTo>
                  <a:pt x="640" y="910"/>
                </a:lnTo>
                <a:lnTo>
                  <a:pt x="610" y="918"/>
                </a:lnTo>
                <a:lnTo>
                  <a:pt x="610" y="918"/>
                </a:lnTo>
                <a:lnTo>
                  <a:pt x="597" y="923"/>
                </a:lnTo>
                <a:lnTo>
                  <a:pt x="591" y="925"/>
                </a:lnTo>
                <a:lnTo>
                  <a:pt x="585" y="929"/>
                </a:lnTo>
                <a:lnTo>
                  <a:pt x="585" y="929"/>
                </a:lnTo>
                <a:close/>
                <a:moveTo>
                  <a:pt x="592" y="932"/>
                </a:moveTo>
                <a:lnTo>
                  <a:pt x="592" y="932"/>
                </a:lnTo>
                <a:lnTo>
                  <a:pt x="584" y="934"/>
                </a:lnTo>
                <a:lnTo>
                  <a:pt x="584" y="934"/>
                </a:lnTo>
                <a:lnTo>
                  <a:pt x="585" y="932"/>
                </a:lnTo>
                <a:lnTo>
                  <a:pt x="585" y="932"/>
                </a:lnTo>
                <a:lnTo>
                  <a:pt x="592" y="932"/>
                </a:lnTo>
                <a:lnTo>
                  <a:pt x="592" y="932"/>
                </a:lnTo>
                <a:close/>
                <a:moveTo>
                  <a:pt x="721" y="874"/>
                </a:moveTo>
                <a:lnTo>
                  <a:pt x="721" y="874"/>
                </a:lnTo>
                <a:lnTo>
                  <a:pt x="696" y="881"/>
                </a:lnTo>
                <a:lnTo>
                  <a:pt x="673" y="888"/>
                </a:lnTo>
                <a:lnTo>
                  <a:pt x="673" y="888"/>
                </a:lnTo>
                <a:lnTo>
                  <a:pt x="641" y="897"/>
                </a:lnTo>
                <a:lnTo>
                  <a:pt x="641" y="897"/>
                </a:lnTo>
                <a:lnTo>
                  <a:pt x="664" y="890"/>
                </a:lnTo>
                <a:lnTo>
                  <a:pt x="664" y="890"/>
                </a:lnTo>
                <a:lnTo>
                  <a:pt x="705" y="878"/>
                </a:lnTo>
                <a:lnTo>
                  <a:pt x="747" y="864"/>
                </a:lnTo>
                <a:lnTo>
                  <a:pt x="747" y="864"/>
                </a:lnTo>
                <a:lnTo>
                  <a:pt x="734" y="869"/>
                </a:lnTo>
                <a:lnTo>
                  <a:pt x="721" y="874"/>
                </a:lnTo>
                <a:lnTo>
                  <a:pt x="721" y="874"/>
                </a:lnTo>
                <a:close/>
                <a:moveTo>
                  <a:pt x="679" y="888"/>
                </a:moveTo>
                <a:lnTo>
                  <a:pt x="679" y="888"/>
                </a:lnTo>
                <a:lnTo>
                  <a:pt x="702" y="882"/>
                </a:lnTo>
                <a:lnTo>
                  <a:pt x="726" y="874"/>
                </a:lnTo>
                <a:lnTo>
                  <a:pt x="726" y="874"/>
                </a:lnTo>
                <a:lnTo>
                  <a:pt x="733" y="872"/>
                </a:lnTo>
                <a:lnTo>
                  <a:pt x="733" y="872"/>
                </a:lnTo>
                <a:lnTo>
                  <a:pt x="721" y="879"/>
                </a:lnTo>
                <a:lnTo>
                  <a:pt x="707" y="884"/>
                </a:lnTo>
                <a:lnTo>
                  <a:pt x="682" y="892"/>
                </a:lnTo>
                <a:lnTo>
                  <a:pt x="682" y="892"/>
                </a:lnTo>
                <a:lnTo>
                  <a:pt x="635" y="907"/>
                </a:lnTo>
                <a:lnTo>
                  <a:pt x="635" y="907"/>
                </a:lnTo>
                <a:lnTo>
                  <a:pt x="615" y="913"/>
                </a:lnTo>
                <a:lnTo>
                  <a:pt x="606" y="916"/>
                </a:lnTo>
                <a:lnTo>
                  <a:pt x="596" y="919"/>
                </a:lnTo>
                <a:lnTo>
                  <a:pt x="596" y="919"/>
                </a:lnTo>
                <a:lnTo>
                  <a:pt x="590" y="920"/>
                </a:lnTo>
                <a:lnTo>
                  <a:pt x="590" y="919"/>
                </a:lnTo>
                <a:lnTo>
                  <a:pt x="591" y="919"/>
                </a:lnTo>
                <a:lnTo>
                  <a:pt x="600" y="915"/>
                </a:lnTo>
                <a:lnTo>
                  <a:pt x="600" y="915"/>
                </a:lnTo>
                <a:lnTo>
                  <a:pt x="614" y="909"/>
                </a:lnTo>
                <a:lnTo>
                  <a:pt x="628" y="904"/>
                </a:lnTo>
                <a:lnTo>
                  <a:pt x="628" y="904"/>
                </a:lnTo>
                <a:lnTo>
                  <a:pt x="654" y="896"/>
                </a:lnTo>
                <a:lnTo>
                  <a:pt x="679" y="888"/>
                </a:lnTo>
                <a:lnTo>
                  <a:pt x="679" y="888"/>
                </a:lnTo>
                <a:close/>
                <a:moveTo>
                  <a:pt x="587" y="919"/>
                </a:moveTo>
                <a:lnTo>
                  <a:pt x="587" y="919"/>
                </a:lnTo>
                <a:lnTo>
                  <a:pt x="588" y="914"/>
                </a:lnTo>
                <a:lnTo>
                  <a:pt x="588" y="914"/>
                </a:lnTo>
                <a:lnTo>
                  <a:pt x="598" y="912"/>
                </a:lnTo>
                <a:lnTo>
                  <a:pt x="607" y="909"/>
                </a:lnTo>
                <a:lnTo>
                  <a:pt x="607" y="909"/>
                </a:lnTo>
                <a:lnTo>
                  <a:pt x="597" y="914"/>
                </a:lnTo>
                <a:lnTo>
                  <a:pt x="587" y="919"/>
                </a:lnTo>
                <a:lnTo>
                  <a:pt x="587" y="919"/>
                </a:lnTo>
                <a:close/>
                <a:moveTo>
                  <a:pt x="591" y="816"/>
                </a:moveTo>
                <a:lnTo>
                  <a:pt x="591" y="816"/>
                </a:lnTo>
                <a:lnTo>
                  <a:pt x="584" y="875"/>
                </a:lnTo>
                <a:lnTo>
                  <a:pt x="580" y="905"/>
                </a:lnTo>
                <a:lnTo>
                  <a:pt x="575" y="934"/>
                </a:lnTo>
                <a:lnTo>
                  <a:pt x="575" y="934"/>
                </a:lnTo>
                <a:lnTo>
                  <a:pt x="575" y="935"/>
                </a:lnTo>
                <a:lnTo>
                  <a:pt x="575" y="935"/>
                </a:lnTo>
                <a:lnTo>
                  <a:pt x="540" y="941"/>
                </a:lnTo>
                <a:lnTo>
                  <a:pt x="506" y="944"/>
                </a:lnTo>
                <a:lnTo>
                  <a:pt x="506" y="944"/>
                </a:lnTo>
                <a:lnTo>
                  <a:pt x="506" y="942"/>
                </a:lnTo>
                <a:lnTo>
                  <a:pt x="506" y="942"/>
                </a:lnTo>
                <a:lnTo>
                  <a:pt x="509" y="914"/>
                </a:lnTo>
                <a:lnTo>
                  <a:pt x="513" y="886"/>
                </a:lnTo>
                <a:lnTo>
                  <a:pt x="517" y="857"/>
                </a:lnTo>
                <a:lnTo>
                  <a:pt x="519" y="829"/>
                </a:lnTo>
                <a:lnTo>
                  <a:pt x="519" y="829"/>
                </a:lnTo>
                <a:lnTo>
                  <a:pt x="523" y="769"/>
                </a:lnTo>
                <a:lnTo>
                  <a:pt x="526" y="709"/>
                </a:lnTo>
                <a:lnTo>
                  <a:pt x="526" y="709"/>
                </a:lnTo>
                <a:lnTo>
                  <a:pt x="531" y="650"/>
                </a:lnTo>
                <a:lnTo>
                  <a:pt x="536" y="591"/>
                </a:lnTo>
                <a:lnTo>
                  <a:pt x="536" y="591"/>
                </a:lnTo>
                <a:lnTo>
                  <a:pt x="539" y="564"/>
                </a:lnTo>
                <a:lnTo>
                  <a:pt x="541" y="536"/>
                </a:lnTo>
                <a:lnTo>
                  <a:pt x="542" y="522"/>
                </a:lnTo>
                <a:lnTo>
                  <a:pt x="542" y="509"/>
                </a:lnTo>
                <a:lnTo>
                  <a:pt x="540" y="495"/>
                </a:lnTo>
                <a:lnTo>
                  <a:pt x="538" y="482"/>
                </a:lnTo>
                <a:lnTo>
                  <a:pt x="538" y="482"/>
                </a:lnTo>
                <a:lnTo>
                  <a:pt x="538" y="481"/>
                </a:lnTo>
                <a:lnTo>
                  <a:pt x="538" y="481"/>
                </a:lnTo>
                <a:lnTo>
                  <a:pt x="558" y="479"/>
                </a:lnTo>
                <a:lnTo>
                  <a:pt x="577" y="478"/>
                </a:lnTo>
                <a:lnTo>
                  <a:pt x="597" y="477"/>
                </a:lnTo>
                <a:lnTo>
                  <a:pt x="616" y="477"/>
                </a:lnTo>
                <a:lnTo>
                  <a:pt x="616" y="477"/>
                </a:lnTo>
                <a:lnTo>
                  <a:pt x="616" y="490"/>
                </a:lnTo>
                <a:lnTo>
                  <a:pt x="616" y="502"/>
                </a:lnTo>
                <a:lnTo>
                  <a:pt x="614" y="528"/>
                </a:lnTo>
                <a:lnTo>
                  <a:pt x="608" y="581"/>
                </a:lnTo>
                <a:lnTo>
                  <a:pt x="608" y="581"/>
                </a:lnTo>
                <a:lnTo>
                  <a:pt x="604" y="639"/>
                </a:lnTo>
                <a:lnTo>
                  <a:pt x="601" y="696"/>
                </a:lnTo>
                <a:lnTo>
                  <a:pt x="601" y="696"/>
                </a:lnTo>
                <a:lnTo>
                  <a:pt x="597" y="756"/>
                </a:lnTo>
                <a:lnTo>
                  <a:pt x="594" y="786"/>
                </a:lnTo>
                <a:lnTo>
                  <a:pt x="591" y="816"/>
                </a:lnTo>
                <a:lnTo>
                  <a:pt x="591" y="816"/>
                </a:lnTo>
                <a:close/>
                <a:moveTo>
                  <a:pt x="594" y="863"/>
                </a:moveTo>
                <a:lnTo>
                  <a:pt x="594" y="863"/>
                </a:lnTo>
                <a:lnTo>
                  <a:pt x="605" y="859"/>
                </a:lnTo>
                <a:lnTo>
                  <a:pt x="616" y="855"/>
                </a:lnTo>
                <a:lnTo>
                  <a:pt x="640" y="848"/>
                </a:lnTo>
                <a:lnTo>
                  <a:pt x="640" y="848"/>
                </a:lnTo>
                <a:lnTo>
                  <a:pt x="669" y="837"/>
                </a:lnTo>
                <a:lnTo>
                  <a:pt x="698" y="826"/>
                </a:lnTo>
                <a:lnTo>
                  <a:pt x="698" y="826"/>
                </a:lnTo>
                <a:lnTo>
                  <a:pt x="749" y="807"/>
                </a:lnTo>
                <a:lnTo>
                  <a:pt x="749" y="807"/>
                </a:lnTo>
                <a:lnTo>
                  <a:pt x="773" y="798"/>
                </a:lnTo>
                <a:lnTo>
                  <a:pt x="773" y="798"/>
                </a:lnTo>
                <a:lnTo>
                  <a:pt x="782" y="792"/>
                </a:lnTo>
                <a:lnTo>
                  <a:pt x="782" y="792"/>
                </a:lnTo>
                <a:lnTo>
                  <a:pt x="787" y="789"/>
                </a:lnTo>
                <a:lnTo>
                  <a:pt x="787" y="789"/>
                </a:lnTo>
                <a:lnTo>
                  <a:pt x="787" y="790"/>
                </a:lnTo>
                <a:lnTo>
                  <a:pt x="780" y="796"/>
                </a:lnTo>
                <a:lnTo>
                  <a:pt x="780" y="796"/>
                </a:lnTo>
                <a:lnTo>
                  <a:pt x="772" y="800"/>
                </a:lnTo>
                <a:lnTo>
                  <a:pt x="763" y="804"/>
                </a:lnTo>
                <a:lnTo>
                  <a:pt x="746" y="811"/>
                </a:lnTo>
                <a:lnTo>
                  <a:pt x="746" y="811"/>
                </a:lnTo>
                <a:lnTo>
                  <a:pt x="732" y="817"/>
                </a:lnTo>
                <a:lnTo>
                  <a:pt x="717" y="823"/>
                </a:lnTo>
                <a:lnTo>
                  <a:pt x="687" y="834"/>
                </a:lnTo>
                <a:lnTo>
                  <a:pt x="687" y="834"/>
                </a:lnTo>
                <a:lnTo>
                  <a:pt x="662" y="843"/>
                </a:lnTo>
                <a:lnTo>
                  <a:pt x="636" y="852"/>
                </a:lnTo>
                <a:lnTo>
                  <a:pt x="636" y="852"/>
                </a:lnTo>
                <a:lnTo>
                  <a:pt x="624" y="856"/>
                </a:lnTo>
                <a:lnTo>
                  <a:pt x="614" y="861"/>
                </a:lnTo>
                <a:lnTo>
                  <a:pt x="593" y="871"/>
                </a:lnTo>
                <a:lnTo>
                  <a:pt x="593" y="871"/>
                </a:lnTo>
                <a:lnTo>
                  <a:pt x="594" y="863"/>
                </a:lnTo>
                <a:lnTo>
                  <a:pt x="594" y="863"/>
                </a:lnTo>
                <a:close/>
                <a:moveTo>
                  <a:pt x="629" y="862"/>
                </a:moveTo>
                <a:lnTo>
                  <a:pt x="629" y="862"/>
                </a:lnTo>
                <a:lnTo>
                  <a:pt x="690" y="843"/>
                </a:lnTo>
                <a:lnTo>
                  <a:pt x="690" y="843"/>
                </a:lnTo>
                <a:lnTo>
                  <a:pt x="716" y="834"/>
                </a:lnTo>
                <a:lnTo>
                  <a:pt x="740" y="825"/>
                </a:lnTo>
                <a:lnTo>
                  <a:pt x="740" y="825"/>
                </a:lnTo>
                <a:lnTo>
                  <a:pt x="757" y="819"/>
                </a:lnTo>
                <a:lnTo>
                  <a:pt x="773" y="814"/>
                </a:lnTo>
                <a:lnTo>
                  <a:pt x="773" y="814"/>
                </a:lnTo>
                <a:lnTo>
                  <a:pt x="759" y="819"/>
                </a:lnTo>
                <a:lnTo>
                  <a:pt x="745" y="825"/>
                </a:lnTo>
                <a:lnTo>
                  <a:pt x="745" y="825"/>
                </a:lnTo>
                <a:lnTo>
                  <a:pt x="715" y="837"/>
                </a:lnTo>
                <a:lnTo>
                  <a:pt x="685" y="848"/>
                </a:lnTo>
                <a:lnTo>
                  <a:pt x="685" y="848"/>
                </a:lnTo>
                <a:lnTo>
                  <a:pt x="638" y="865"/>
                </a:lnTo>
                <a:lnTo>
                  <a:pt x="614" y="874"/>
                </a:lnTo>
                <a:lnTo>
                  <a:pt x="591" y="885"/>
                </a:lnTo>
                <a:lnTo>
                  <a:pt x="591" y="885"/>
                </a:lnTo>
                <a:lnTo>
                  <a:pt x="592" y="875"/>
                </a:lnTo>
                <a:lnTo>
                  <a:pt x="592" y="875"/>
                </a:lnTo>
                <a:lnTo>
                  <a:pt x="602" y="873"/>
                </a:lnTo>
                <a:lnTo>
                  <a:pt x="611" y="869"/>
                </a:lnTo>
                <a:lnTo>
                  <a:pt x="629" y="862"/>
                </a:lnTo>
                <a:lnTo>
                  <a:pt x="629" y="862"/>
                </a:lnTo>
                <a:close/>
                <a:moveTo>
                  <a:pt x="634" y="873"/>
                </a:moveTo>
                <a:lnTo>
                  <a:pt x="634" y="873"/>
                </a:lnTo>
                <a:lnTo>
                  <a:pt x="686" y="856"/>
                </a:lnTo>
                <a:lnTo>
                  <a:pt x="686" y="856"/>
                </a:lnTo>
                <a:lnTo>
                  <a:pt x="738" y="839"/>
                </a:lnTo>
                <a:lnTo>
                  <a:pt x="738" y="839"/>
                </a:lnTo>
                <a:lnTo>
                  <a:pt x="763" y="829"/>
                </a:lnTo>
                <a:lnTo>
                  <a:pt x="763" y="829"/>
                </a:lnTo>
                <a:lnTo>
                  <a:pt x="773" y="825"/>
                </a:lnTo>
                <a:lnTo>
                  <a:pt x="773" y="825"/>
                </a:lnTo>
                <a:lnTo>
                  <a:pt x="778" y="823"/>
                </a:lnTo>
                <a:lnTo>
                  <a:pt x="778" y="823"/>
                </a:lnTo>
                <a:lnTo>
                  <a:pt x="777" y="823"/>
                </a:lnTo>
                <a:lnTo>
                  <a:pt x="777" y="823"/>
                </a:lnTo>
                <a:lnTo>
                  <a:pt x="768" y="829"/>
                </a:lnTo>
                <a:lnTo>
                  <a:pt x="758" y="834"/>
                </a:lnTo>
                <a:lnTo>
                  <a:pt x="737" y="844"/>
                </a:lnTo>
                <a:lnTo>
                  <a:pt x="737" y="844"/>
                </a:lnTo>
                <a:lnTo>
                  <a:pt x="723" y="850"/>
                </a:lnTo>
                <a:lnTo>
                  <a:pt x="708" y="855"/>
                </a:lnTo>
                <a:lnTo>
                  <a:pt x="680" y="865"/>
                </a:lnTo>
                <a:lnTo>
                  <a:pt x="680" y="865"/>
                </a:lnTo>
                <a:lnTo>
                  <a:pt x="635" y="881"/>
                </a:lnTo>
                <a:lnTo>
                  <a:pt x="611" y="890"/>
                </a:lnTo>
                <a:lnTo>
                  <a:pt x="589" y="900"/>
                </a:lnTo>
                <a:lnTo>
                  <a:pt x="589" y="900"/>
                </a:lnTo>
                <a:lnTo>
                  <a:pt x="591" y="889"/>
                </a:lnTo>
                <a:lnTo>
                  <a:pt x="591" y="889"/>
                </a:lnTo>
                <a:lnTo>
                  <a:pt x="602" y="886"/>
                </a:lnTo>
                <a:lnTo>
                  <a:pt x="612" y="882"/>
                </a:lnTo>
                <a:lnTo>
                  <a:pt x="634" y="873"/>
                </a:lnTo>
                <a:lnTo>
                  <a:pt x="634" y="873"/>
                </a:lnTo>
                <a:close/>
                <a:moveTo>
                  <a:pt x="636" y="888"/>
                </a:moveTo>
                <a:lnTo>
                  <a:pt x="636" y="888"/>
                </a:lnTo>
                <a:lnTo>
                  <a:pt x="662" y="880"/>
                </a:lnTo>
                <a:lnTo>
                  <a:pt x="688" y="873"/>
                </a:lnTo>
                <a:lnTo>
                  <a:pt x="688" y="873"/>
                </a:lnTo>
                <a:lnTo>
                  <a:pt x="697" y="870"/>
                </a:lnTo>
                <a:lnTo>
                  <a:pt x="697" y="870"/>
                </a:lnTo>
                <a:lnTo>
                  <a:pt x="643" y="890"/>
                </a:lnTo>
                <a:lnTo>
                  <a:pt x="615" y="900"/>
                </a:lnTo>
                <a:lnTo>
                  <a:pt x="588" y="910"/>
                </a:lnTo>
                <a:lnTo>
                  <a:pt x="588" y="910"/>
                </a:lnTo>
                <a:lnTo>
                  <a:pt x="589" y="903"/>
                </a:lnTo>
                <a:lnTo>
                  <a:pt x="589" y="903"/>
                </a:lnTo>
                <a:lnTo>
                  <a:pt x="612" y="896"/>
                </a:lnTo>
                <a:lnTo>
                  <a:pt x="636" y="888"/>
                </a:lnTo>
                <a:lnTo>
                  <a:pt x="636" y="888"/>
                </a:lnTo>
                <a:close/>
                <a:moveTo>
                  <a:pt x="497" y="945"/>
                </a:moveTo>
                <a:lnTo>
                  <a:pt x="497" y="945"/>
                </a:lnTo>
                <a:lnTo>
                  <a:pt x="492" y="945"/>
                </a:lnTo>
                <a:lnTo>
                  <a:pt x="492" y="945"/>
                </a:lnTo>
                <a:lnTo>
                  <a:pt x="489" y="945"/>
                </a:lnTo>
                <a:lnTo>
                  <a:pt x="489" y="945"/>
                </a:lnTo>
                <a:lnTo>
                  <a:pt x="490" y="945"/>
                </a:lnTo>
                <a:lnTo>
                  <a:pt x="490" y="945"/>
                </a:lnTo>
                <a:lnTo>
                  <a:pt x="493" y="944"/>
                </a:lnTo>
                <a:lnTo>
                  <a:pt x="497" y="943"/>
                </a:lnTo>
                <a:lnTo>
                  <a:pt x="497" y="943"/>
                </a:lnTo>
                <a:lnTo>
                  <a:pt x="498" y="944"/>
                </a:lnTo>
                <a:lnTo>
                  <a:pt x="498" y="944"/>
                </a:lnTo>
                <a:lnTo>
                  <a:pt x="497" y="945"/>
                </a:lnTo>
                <a:lnTo>
                  <a:pt x="497" y="945"/>
                </a:lnTo>
                <a:close/>
                <a:moveTo>
                  <a:pt x="493" y="938"/>
                </a:moveTo>
                <a:lnTo>
                  <a:pt x="493" y="938"/>
                </a:lnTo>
                <a:lnTo>
                  <a:pt x="498" y="933"/>
                </a:lnTo>
                <a:lnTo>
                  <a:pt x="498" y="933"/>
                </a:lnTo>
                <a:lnTo>
                  <a:pt x="498" y="940"/>
                </a:lnTo>
                <a:lnTo>
                  <a:pt x="498" y="940"/>
                </a:lnTo>
                <a:lnTo>
                  <a:pt x="488" y="943"/>
                </a:lnTo>
                <a:lnTo>
                  <a:pt x="487" y="943"/>
                </a:lnTo>
                <a:lnTo>
                  <a:pt x="487" y="942"/>
                </a:lnTo>
                <a:lnTo>
                  <a:pt x="493" y="938"/>
                </a:lnTo>
                <a:lnTo>
                  <a:pt x="493" y="938"/>
                </a:lnTo>
                <a:close/>
                <a:moveTo>
                  <a:pt x="483" y="946"/>
                </a:moveTo>
                <a:lnTo>
                  <a:pt x="483" y="946"/>
                </a:lnTo>
                <a:lnTo>
                  <a:pt x="452" y="946"/>
                </a:lnTo>
                <a:lnTo>
                  <a:pt x="452" y="946"/>
                </a:lnTo>
                <a:lnTo>
                  <a:pt x="460" y="942"/>
                </a:lnTo>
                <a:lnTo>
                  <a:pt x="467" y="938"/>
                </a:lnTo>
                <a:lnTo>
                  <a:pt x="467" y="938"/>
                </a:lnTo>
                <a:lnTo>
                  <a:pt x="480" y="930"/>
                </a:lnTo>
                <a:lnTo>
                  <a:pt x="491" y="922"/>
                </a:lnTo>
                <a:lnTo>
                  <a:pt x="491" y="922"/>
                </a:lnTo>
                <a:lnTo>
                  <a:pt x="485" y="927"/>
                </a:lnTo>
                <a:lnTo>
                  <a:pt x="485" y="927"/>
                </a:lnTo>
                <a:lnTo>
                  <a:pt x="476" y="935"/>
                </a:lnTo>
                <a:lnTo>
                  <a:pt x="472" y="939"/>
                </a:lnTo>
                <a:lnTo>
                  <a:pt x="468" y="944"/>
                </a:lnTo>
                <a:lnTo>
                  <a:pt x="468" y="944"/>
                </a:lnTo>
                <a:lnTo>
                  <a:pt x="468" y="945"/>
                </a:lnTo>
                <a:lnTo>
                  <a:pt x="469" y="946"/>
                </a:lnTo>
                <a:lnTo>
                  <a:pt x="469" y="946"/>
                </a:lnTo>
                <a:lnTo>
                  <a:pt x="482" y="939"/>
                </a:lnTo>
                <a:lnTo>
                  <a:pt x="495" y="931"/>
                </a:lnTo>
                <a:lnTo>
                  <a:pt x="495" y="931"/>
                </a:lnTo>
                <a:lnTo>
                  <a:pt x="496" y="930"/>
                </a:lnTo>
                <a:lnTo>
                  <a:pt x="497" y="930"/>
                </a:lnTo>
                <a:lnTo>
                  <a:pt x="495" y="933"/>
                </a:lnTo>
                <a:lnTo>
                  <a:pt x="488" y="938"/>
                </a:lnTo>
                <a:lnTo>
                  <a:pt x="488" y="938"/>
                </a:lnTo>
                <a:lnTo>
                  <a:pt x="482" y="944"/>
                </a:lnTo>
                <a:lnTo>
                  <a:pt x="482" y="944"/>
                </a:lnTo>
                <a:lnTo>
                  <a:pt x="482" y="945"/>
                </a:lnTo>
                <a:lnTo>
                  <a:pt x="483" y="946"/>
                </a:lnTo>
                <a:lnTo>
                  <a:pt x="483" y="946"/>
                </a:lnTo>
                <a:close/>
                <a:moveTo>
                  <a:pt x="489" y="931"/>
                </a:moveTo>
                <a:lnTo>
                  <a:pt x="489" y="931"/>
                </a:lnTo>
                <a:lnTo>
                  <a:pt x="481" y="937"/>
                </a:lnTo>
                <a:lnTo>
                  <a:pt x="481" y="937"/>
                </a:lnTo>
                <a:lnTo>
                  <a:pt x="476" y="940"/>
                </a:lnTo>
                <a:lnTo>
                  <a:pt x="473" y="942"/>
                </a:lnTo>
                <a:lnTo>
                  <a:pt x="473" y="941"/>
                </a:lnTo>
                <a:lnTo>
                  <a:pt x="474" y="939"/>
                </a:lnTo>
                <a:lnTo>
                  <a:pt x="474" y="939"/>
                </a:lnTo>
                <a:lnTo>
                  <a:pt x="480" y="933"/>
                </a:lnTo>
                <a:lnTo>
                  <a:pt x="487" y="928"/>
                </a:lnTo>
                <a:lnTo>
                  <a:pt x="500" y="918"/>
                </a:lnTo>
                <a:lnTo>
                  <a:pt x="500" y="918"/>
                </a:lnTo>
                <a:lnTo>
                  <a:pt x="499" y="927"/>
                </a:lnTo>
                <a:lnTo>
                  <a:pt x="499" y="927"/>
                </a:lnTo>
                <a:lnTo>
                  <a:pt x="489" y="931"/>
                </a:lnTo>
                <a:lnTo>
                  <a:pt x="489" y="931"/>
                </a:lnTo>
                <a:close/>
                <a:moveTo>
                  <a:pt x="477" y="928"/>
                </a:moveTo>
                <a:lnTo>
                  <a:pt x="477" y="928"/>
                </a:lnTo>
                <a:lnTo>
                  <a:pt x="466" y="936"/>
                </a:lnTo>
                <a:lnTo>
                  <a:pt x="466" y="936"/>
                </a:lnTo>
                <a:lnTo>
                  <a:pt x="459" y="940"/>
                </a:lnTo>
                <a:lnTo>
                  <a:pt x="455" y="942"/>
                </a:lnTo>
                <a:lnTo>
                  <a:pt x="452" y="944"/>
                </a:lnTo>
                <a:lnTo>
                  <a:pt x="452" y="944"/>
                </a:lnTo>
                <a:lnTo>
                  <a:pt x="464" y="934"/>
                </a:lnTo>
                <a:lnTo>
                  <a:pt x="477" y="925"/>
                </a:lnTo>
                <a:lnTo>
                  <a:pt x="490" y="915"/>
                </a:lnTo>
                <a:lnTo>
                  <a:pt x="501" y="905"/>
                </a:lnTo>
                <a:lnTo>
                  <a:pt x="501" y="905"/>
                </a:lnTo>
                <a:lnTo>
                  <a:pt x="500" y="914"/>
                </a:lnTo>
                <a:lnTo>
                  <a:pt x="500" y="914"/>
                </a:lnTo>
                <a:lnTo>
                  <a:pt x="477" y="928"/>
                </a:lnTo>
                <a:lnTo>
                  <a:pt x="477" y="928"/>
                </a:lnTo>
                <a:close/>
                <a:moveTo>
                  <a:pt x="447" y="946"/>
                </a:moveTo>
                <a:lnTo>
                  <a:pt x="447" y="946"/>
                </a:lnTo>
                <a:lnTo>
                  <a:pt x="447" y="946"/>
                </a:lnTo>
                <a:lnTo>
                  <a:pt x="447" y="946"/>
                </a:lnTo>
                <a:lnTo>
                  <a:pt x="436" y="946"/>
                </a:lnTo>
                <a:lnTo>
                  <a:pt x="436" y="946"/>
                </a:lnTo>
                <a:lnTo>
                  <a:pt x="448" y="938"/>
                </a:lnTo>
                <a:lnTo>
                  <a:pt x="459" y="929"/>
                </a:lnTo>
                <a:lnTo>
                  <a:pt x="459" y="929"/>
                </a:lnTo>
                <a:lnTo>
                  <a:pt x="468" y="924"/>
                </a:lnTo>
                <a:lnTo>
                  <a:pt x="477" y="919"/>
                </a:lnTo>
                <a:lnTo>
                  <a:pt x="494" y="909"/>
                </a:lnTo>
                <a:lnTo>
                  <a:pt x="494" y="909"/>
                </a:lnTo>
                <a:lnTo>
                  <a:pt x="497" y="908"/>
                </a:lnTo>
                <a:lnTo>
                  <a:pt x="497" y="908"/>
                </a:lnTo>
                <a:lnTo>
                  <a:pt x="492" y="911"/>
                </a:lnTo>
                <a:lnTo>
                  <a:pt x="492" y="911"/>
                </a:lnTo>
                <a:lnTo>
                  <a:pt x="483" y="918"/>
                </a:lnTo>
                <a:lnTo>
                  <a:pt x="473" y="925"/>
                </a:lnTo>
                <a:lnTo>
                  <a:pt x="473" y="925"/>
                </a:lnTo>
                <a:lnTo>
                  <a:pt x="459" y="935"/>
                </a:lnTo>
                <a:lnTo>
                  <a:pt x="447" y="946"/>
                </a:lnTo>
                <a:lnTo>
                  <a:pt x="447" y="946"/>
                </a:lnTo>
                <a:close/>
                <a:moveTo>
                  <a:pt x="462" y="925"/>
                </a:moveTo>
                <a:lnTo>
                  <a:pt x="462" y="925"/>
                </a:lnTo>
                <a:lnTo>
                  <a:pt x="444" y="939"/>
                </a:lnTo>
                <a:lnTo>
                  <a:pt x="444" y="939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4" y="946"/>
                </a:lnTo>
                <a:lnTo>
                  <a:pt x="436" y="943"/>
                </a:lnTo>
                <a:lnTo>
                  <a:pt x="436" y="943"/>
                </a:lnTo>
                <a:lnTo>
                  <a:pt x="453" y="930"/>
                </a:lnTo>
                <a:lnTo>
                  <a:pt x="470" y="918"/>
                </a:lnTo>
                <a:lnTo>
                  <a:pt x="488" y="905"/>
                </a:lnTo>
                <a:lnTo>
                  <a:pt x="496" y="899"/>
                </a:lnTo>
                <a:lnTo>
                  <a:pt x="503" y="891"/>
                </a:lnTo>
                <a:lnTo>
                  <a:pt x="503" y="891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502" y="902"/>
                </a:lnTo>
                <a:lnTo>
                  <a:pt x="492" y="908"/>
                </a:lnTo>
                <a:lnTo>
                  <a:pt x="482" y="913"/>
                </a:lnTo>
                <a:lnTo>
                  <a:pt x="473" y="919"/>
                </a:lnTo>
                <a:lnTo>
                  <a:pt x="462" y="925"/>
                </a:lnTo>
                <a:lnTo>
                  <a:pt x="462" y="925"/>
                </a:lnTo>
                <a:close/>
                <a:moveTo>
                  <a:pt x="279" y="689"/>
                </a:moveTo>
                <a:lnTo>
                  <a:pt x="279" y="689"/>
                </a:lnTo>
                <a:lnTo>
                  <a:pt x="290" y="677"/>
                </a:lnTo>
                <a:lnTo>
                  <a:pt x="290" y="677"/>
                </a:lnTo>
                <a:lnTo>
                  <a:pt x="302" y="665"/>
                </a:lnTo>
                <a:lnTo>
                  <a:pt x="316" y="653"/>
                </a:lnTo>
                <a:lnTo>
                  <a:pt x="316" y="653"/>
                </a:lnTo>
                <a:lnTo>
                  <a:pt x="341" y="629"/>
                </a:lnTo>
                <a:lnTo>
                  <a:pt x="366" y="608"/>
                </a:lnTo>
                <a:lnTo>
                  <a:pt x="393" y="588"/>
                </a:lnTo>
                <a:lnTo>
                  <a:pt x="420" y="568"/>
                </a:lnTo>
                <a:lnTo>
                  <a:pt x="420" y="568"/>
                </a:lnTo>
                <a:lnTo>
                  <a:pt x="462" y="536"/>
                </a:lnTo>
                <a:lnTo>
                  <a:pt x="462" y="536"/>
                </a:lnTo>
                <a:lnTo>
                  <a:pt x="493" y="512"/>
                </a:lnTo>
                <a:lnTo>
                  <a:pt x="493" y="512"/>
                </a:lnTo>
                <a:lnTo>
                  <a:pt x="509" y="499"/>
                </a:lnTo>
                <a:lnTo>
                  <a:pt x="509" y="499"/>
                </a:lnTo>
                <a:lnTo>
                  <a:pt x="520" y="490"/>
                </a:lnTo>
                <a:lnTo>
                  <a:pt x="520" y="490"/>
                </a:lnTo>
                <a:lnTo>
                  <a:pt x="523" y="489"/>
                </a:lnTo>
                <a:lnTo>
                  <a:pt x="524" y="487"/>
                </a:lnTo>
                <a:lnTo>
                  <a:pt x="524" y="487"/>
                </a:lnTo>
                <a:lnTo>
                  <a:pt x="528" y="485"/>
                </a:lnTo>
                <a:lnTo>
                  <a:pt x="528" y="485"/>
                </a:lnTo>
                <a:lnTo>
                  <a:pt x="529" y="484"/>
                </a:lnTo>
                <a:lnTo>
                  <a:pt x="528" y="483"/>
                </a:lnTo>
                <a:lnTo>
                  <a:pt x="528" y="483"/>
                </a:lnTo>
                <a:lnTo>
                  <a:pt x="527" y="483"/>
                </a:lnTo>
                <a:lnTo>
                  <a:pt x="527" y="483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23" y="485"/>
                </a:lnTo>
                <a:lnTo>
                  <a:pt x="507" y="496"/>
                </a:lnTo>
                <a:lnTo>
                  <a:pt x="493" y="507"/>
                </a:lnTo>
                <a:lnTo>
                  <a:pt x="463" y="530"/>
                </a:lnTo>
                <a:lnTo>
                  <a:pt x="463" y="530"/>
                </a:lnTo>
                <a:lnTo>
                  <a:pt x="411" y="571"/>
                </a:lnTo>
                <a:lnTo>
                  <a:pt x="411" y="571"/>
                </a:lnTo>
                <a:lnTo>
                  <a:pt x="401" y="579"/>
                </a:lnTo>
                <a:lnTo>
                  <a:pt x="401" y="579"/>
                </a:lnTo>
                <a:lnTo>
                  <a:pt x="369" y="602"/>
                </a:lnTo>
                <a:lnTo>
                  <a:pt x="339" y="627"/>
                </a:lnTo>
                <a:lnTo>
                  <a:pt x="311" y="653"/>
                </a:lnTo>
                <a:lnTo>
                  <a:pt x="281" y="679"/>
                </a:lnTo>
                <a:lnTo>
                  <a:pt x="281" y="679"/>
                </a:lnTo>
                <a:lnTo>
                  <a:pt x="276" y="683"/>
                </a:lnTo>
                <a:lnTo>
                  <a:pt x="276" y="683"/>
                </a:lnTo>
                <a:lnTo>
                  <a:pt x="276" y="682"/>
                </a:lnTo>
                <a:lnTo>
                  <a:pt x="276" y="682"/>
                </a:lnTo>
                <a:lnTo>
                  <a:pt x="281" y="677"/>
                </a:lnTo>
                <a:lnTo>
                  <a:pt x="281" y="677"/>
                </a:lnTo>
                <a:lnTo>
                  <a:pt x="292" y="664"/>
                </a:lnTo>
                <a:lnTo>
                  <a:pt x="292" y="664"/>
                </a:lnTo>
                <a:lnTo>
                  <a:pt x="306" y="648"/>
                </a:lnTo>
                <a:lnTo>
                  <a:pt x="306" y="648"/>
                </a:lnTo>
                <a:lnTo>
                  <a:pt x="323" y="632"/>
                </a:lnTo>
                <a:lnTo>
                  <a:pt x="323" y="632"/>
                </a:lnTo>
                <a:lnTo>
                  <a:pt x="339" y="618"/>
                </a:lnTo>
                <a:lnTo>
                  <a:pt x="355" y="605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388" y="580"/>
                </a:lnTo>
                <a:lnTo>
                  <a:pt x="411" y="564"/>
                </a:lnTo>
                <a:lnTo>
                  <a:pt x="432" y="547"/>
                </a:lnTo>
                <a:lnTo>
                  <a:pt x="432" y="547"/>
                </a:lnTo>
                <a:lnTo>
                  <a:pt x="441" y="540"/>
                </a:lnTo>
                <a:lnTo>
                  <a:pt x="441" y="540"/>
                </a:lnTo>
                <a:lnTo>
                  <a:pt x="451" y="532"/>
                </a:lnTo>
                <a:lnTo>
                  <a:pt x="451" y="532"/>
                </a:lnTo>
                <a:lnTo>
                  <a:pt x="482" y="509"/>
                </a:lnTo>
                <a:lnTo>
                  <a:pt x="497" y="497"/>
                </a:lnTo>
                <a:lnTo>
                  <a:pt x="511" y="485"/>
                </a:lnTo>
                <a:lnTo>
                  <a:pt x="511" y="485"/>
                </a:lnTo>
                <a:lnTo>
                  <a:pt x="516" y="484"/>
                </a:lnTo>
                <a:lnTo>
                  <a:pt x="516" y="484"/>
                </a:lnTo>
                <a:lnTo>
                  <a:pt x="529" y="482"/>
                </a:lnTo>
                <a:lnTo>
                  <a:pt x="529" y="482"/>
                </a:lnTo>
                <a:lnTo>
                  <a:pt x="529" y="484"/>
                </a:lnTo>
                <a:lnTo>
                  <a:pt x="529" y="484"/>
                </a:lnTo>
                <a:lnTo>
                  <a:pt x="531" y="494"/>
                </a:lnTo>
                <a:lnTo>
                  <a:pt x="531" y="494"/>
                </a:lnTo>
                <a:lnTo>
                  <a:pt x="520" y="505"/>
                </a:lnTo>
                <a:lnTo>
                  <a:pt x="520" y="505"/>
                </a:lnTo>
                <a:lnTo>
                  <a:pt x="516" y="507"/>
                </a:lnTo>
                <a:lnTo>
                  <a:pt x="516" y="507"/>
                </a:lnTo>
                <a:lnTo>
                  <a:pt x="498" y="520"/>
                </a:lnTo>
                <a:lnTo>
                  <a:pt x="498" y="520"/>
                </a:lnTo>
                <a:lnTo>
                  <a:pt x="468" y="544"/>
                </a:lnTo>
                <a:lnTo>
                  <a:pt x="437" y="568"/>
                </a:lnTo>
                <a:lnTo>
                  <a:pt x="437" y="568"/>
                </a:lnTo>
                <a:lnTo>
                  <a:pt x="382" y="607"/>
                </a:lnTo>
                <a:lnTo>
                  <a:pt x="355" y="626"/>
                </a:lnTo>
                <a:lnTo>
                  <a:pt x="329" y="648"/>
                </a:lnTo>
                <a:lnTo>
                  <a:pt x="329" y="648"/>
                </a:lnTo>
                <a:lnTo>
                  <a:pt x="304" y="670"/>
                </a:lnTo>
                <a:lnTo>
                  <a:pt x="291" y="681"/>
                </a:lnTo>
                <a:lnTo>
                  <a:pt x="279" y="691"/>
                </a:lnTo>
                <a:lnTo>
                  <a:pt x="279" y="691"/>
                </a:lnTo>
                <a:lnTo>
                  <a:pt x="276" y="693"/>
                </a:lnTo>
                <a:lnTo>
                  <a:pt x="276" y="693"/>
                </a:lnTo>
                <a:lnTo>
                  <a:pt x="276" y="692"/>
                </a:lnTo>
                <a:lnTo>
                  <a:pt x="276" y="692"/>
                </a:lnTo>
                <a:lnTo>
                  <a:pt x="279" y="689"/>
                </a:lnTo>
                <a:lnTo>
                  <a:pt x="279" y="689"/>
                </a:lnTo>
                <a:close/>
                <a:moveTo>
                  <a:pt x="276" y="689"/>
                </a:moveTo>
                <a:lnTo>
                  <a:pt x="276" y="689"/>
                </a:lnTo>
                <a:lnTo>
                  <a:pt x="276" y="685"/>
                </a:lnTo>
                <a:lnTo>
                  <a:pt x="276" y="685"/>
                </a:lnTo>
                <a:lnTo>
                  <a:pt x="288" y="677"/>
                </a:lnTo>
                <a:lnTo>
                  <a:pt x="288" y="677"/>
                </a:lnTo>
                <a:lnTo>
                  <a:pt x="276" y="689"/>
                </a:lnTo>
                <a:lnTo>
                  <a:pt x="276" y="689"/>
                </a:lnTo>
                <a:close/>
                <a:moveTo>
                  <a:pt x="464" y="531"/>
                </a:moveTo>
                <a:lnTo>
                  <a:pt x="464" y="531"/>
                </a:lnTo>
                <a:lnTo>
                  <a:pt x="485" y="515"/>
                </a:lnTo>
                <a:lnTo>
                  <a:pt x="485" y="515"/>
                </a:lnTo>
                <a:lnTo>
                  <a:pt x="469" y="527"/>
                </a:lnTo>
                <a:lnTo>
                  <a:pt x="469" y="527"/>
                </a:lnTo>
                <a:lnTo>
                  <a:pt x="464" y="531"/>
                </a:lnTo>
                <a:lnTo>
                  <a:pt x="464" y="531"/>
                </a:lnTo>
                <a:close/>
                <a:moveTo>
                  <a:pt x="308" y="557"/>
                </a:moveTo>
                <a:lnTo>
                  <a:pt x="308" y="557"/>
                </a:lnTo>
                <a:lnTo>
                  <a:pt x="292" y="570"/>
                </a:lnTo>
                <a:lnTo>
                  <a:pt x="285" y="577"/>
                </a:lnTo>
                <a:lnTo>
                  <a:pt x="278" y="585"/>
                </a:lnTo>
                <a:lnTo>
                  <a:pt x="278" y="585"/>
                </a:lnTo>
                <a:lnTo>
                  <a:pt x="278" y="583"/>
                </a:lnTo>
                <a:lnTo>
                  <a:pt x="278" y="583"/>
                </a:lnTo>
                <a:lnTo>
                  <a:pt x="279" y="583"/>
                </a:lnTo>
                <a:lnTo>
                  <a:pt x="279" y="583"/>
                </a:lnTo>
                <a:lnTo>
                  <a:pt x="285" y="576"/>
                </a:lnTo>
                <a:lnTo>
                  <a:pt x="293" y="569"/>
                </a:lnTo>
                <a:lnTo>
                  <a:pt x="308" y="557"/>
                </a:lnTo>
                <a:lnTo>
                  <a:pt x="308" y="557"/>
                </a:lnTo>
                <a:close/>
                <a:moveTo>
                  <a:pt x="279" y="570"/>
                </a:moveTo>
                <a:lnTo>
                  <a:pt x="279" y="570"/>
                </a:lnTo>
                <a:lnTo>
                  <a:pt x="279" y="569"/>
                </a:lnTo>
                <a:lnTo>
                  <a:pt x="279" y="569"/>
                </a:lnTo>
                <a:lnTo>
                  <a:pt x="285" y="564"/>
                </a:lnTo>
                <a:lnTo>
                  <a:pt x="285" y="564"/>
                </a:lnTo>
                <a:lnTo>
                  <a:pt x="279" y="570"/>
                </a:lnTo>
                <a:lnTo>
                  <a:pt x="279" y="570"/>
                </a:lnTo>
                <a:close/>
                <a:moveTo>
                  <a:pt x="319" y="550"/>
                </a:moveTo>
                <a:lnTo>
                  <a:pt x="319" y="550"/>
                </a:lnTo>
                <a:lnTo>
                  <a:pt x="327" y="544"/>
                </a:lnTo>
                <a:lnTo>
                  <a:pt x="327" y="544"/>
                </a:lnTo>
                <a:lnTo>
                  <a:pt x="345" y="534"/>
                </a:lnTo>
                <a:lnTo>
                  <a:pt x="345" y="534"/>
                </a:lnTo>
                <a:lnTo>
                  <a:pt x="311" y="564"/>
                </a:lnTo>
                <a:lnTo>
                  <a:pt x="293" y="579"/>
                </a:lnTo>
                <a:lnTo>
                  <a:pt x="278" y="595"/>
                </a:lnTo>
                <a:lnTo>
                  <a:pt x="278" y="595"/>
                </a:lnTo>
                <a:lnTo>
                  <a:pt x="278" y="589"/>
                </a:lnTo>
                <a:lnTo>
                  <a:pt x="278" y="589"/>
                </a:lnTo>
                <a:lnTo>
                  <a:pt x="287" y="578"/>
                </a:lnTo>
                <a:lnTo>
                  <a:pt x="297" y="569"/>
                </a:lnTo>
                <a:lnTo>
                  <a:pt x="319" y="550"/>
                </a:lnTo>
                <a:lnTo>
                  <a:pt x="319" y="550"/>
                </a:lnTo>
                <a:close/>
                <a:moveTo>
                  <a:pt x="287" y="588"/>
                </a:moveTo>
                <a:lnTo>
                  <a:pt x="287" y="588"/>
                </a:lnTo>
                <a:lnTo>
                  <a:pt x="300" y="575"/>
                </a:lnTo>
                <a:lnTo>
                  <a:pt x="314" y="564"/>
                </a:lnTo>
                <a:lnTo>
                  <a:pt x="314" y="564"/>
                </a:lnTo>
                <a:lnTo>
                  <a:pt x="352" y="531"/>
                </a:lnTo>
                <a:lnTo>
                  <a:pt x="352" y="531"/>
                </a:lnTo>
                <a:lnTo>
                  <a:pt x="362" y="526"/>
                </a:lnTo>
                <a:lnTo>
                  <a:pt x="362" y="526"/>
                </a:lnTo>
                <a:lnTo>
                  <a:pt x="342" y="542"/>
                </a:lnTo>
                <a:lnTo>
                  <a:pt x="342" y="542"/>
                </a:lnTo>
                <a:lnTo>
                  <a:pt x="315" y="565"/>
                </a:lnTo>
                <a:lnTo>
                  <a:pt x="300" y="577"/>
                </a:lnTo>
                <a:lnTo>
                  <a:pt x="288" y="589"/>
                </a:lnTo>
                <a:lnTo>
                  <a:pt x="288" y="589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78" y="598"/>
                </a:lnTo>
                <a:lnTo>
                  <a:pt x="287" y="588"/>
                </a:lnTo>
                <a:lnTo>
                  <a:pt x="287" y="588"/>
                </a:lnTo>
                <a:close/>
                <a:moveTo>
                  <a:pt x="295" y="584"/>
                </a:moveTo>
                <a:lnTo>
                  <a:pt x="295" y="584"/>
                </a:lnTo>
                <a:lnTo>
                  <a:pt x="303" y="576"/>
                </a:lnTo>
                <a:lnTo>
                  <a:pt x="313" y="569"/>
                </a:lnTo>
                <a:lnTo>
                  <a:pt x="331" y="555"/>
                </a:lnTo>
                <a:lnTo>
                  <a:pt x="331" y="555"/>
                </a:lnTo>
                <a:lnTo>
                  <a:pt x="360" y="531"/>
                </a:lnTo>
                <a:lnTo>
                  <a:pt x="360" y="531"/>
                </a:lnTo>
                <a:lnTo>
                  <a:pt x="373" y="521"/>
                </a:lnTo>
                <a:lnTo>
                  <a:pt x="373" y="521"/>
                </a:lnTo>
                <a:lnTo>
                  <a:pt x="379" y="518"/>
                </a:lnTo>
                <a:lnTo>
                  <a:pt x="379" y="518"/>
                </a:lnTo>
                <a:lnTo>
                  <a:pt x="382" y="517"/>
                </a:lnTo>
                <a:lnTo>
                  <a:pt x="382" y="517"/>
                </a:lnTo>
                <a:lnTo>
                  <a:pt x="368" y="531"/>
                </a:lnTo>
                <a:lnTo>
                  <a:pt x="353" y="544"/>
                </a:lnTo>
                <a:lnTo>
                  <a:pt x="322" y="570"/>
                </a:lnTo>
                <a:lnTo>
                  <a:pt x="322" y="570"/>
                </a:lnTo>
                <a:lnTo>
                  <a:pt x="307" y="583"/>
                </a:lnTo>
                <a:lnTo>
                  <a:pt x="293" y="597"/>
                </a:lnTo>
                <a:lnTo>
                  <a:pt x="293" y="597"/>
                </a:lnTo>
                <a:lnTo>
                  <a:pt x="285" y="604"/>
                </a:lnTo>
                <a:lnTo>
                  <a:pt x="277" y="612"/>
                </a:lnTo>
                <a:lnTo>
                  <a:pt x="277" y="612"/>
                </a:lnTo>
                <a:lnTo>
                  <a:pt x="277" y="600"/>
                </a:lnTo>
                <a:lnTo>
                  <a:pt x="277" y="600"/>
                </a:lnTo>
                <a:lnTo>
                  <a:pt x="286" y="593"/>
                </a:lnTo>
                <a:lnTo>
                  <a:pt x="295" y="584"/>
                </a:lnTo>
                <a:lnTo>
                  <a:pt x="295" y="584"/>
                </a:lnTo>
                <a:close/>
                <a:moveTo>
                  <a:pt x="278" y="614"/>
                </a:moveTo>
                <a:lnTo>
                  <a:pt x="278" y="614"/>
                </a:lnTo>
                <a:lnTo>
                  <a:pt x="286" y="606"/>
                </a:lnTo>
                <a:lnTo>
                  <a:pt x="294" y="598"/>
                </a:lnTo>
                <a:lnTo>
                  <a:pt x="294" y="598"/>
                </a:lnTo>
                <a:lnTo>
                  <a:pt x="311" y="583"/>
                </a:lnTo>
                <a:lnTo>
                  <a:pt x="328" y="569"/>
                </a:lnTo>
                <a:lnTo>
                  <a:pt x="328" y="569"/>
                </a:lnTo>
                <a:lnTo>
                  <a:pt x="358" y="542"/>
                </a:lnTo>
                <a:lnTo>
                  <a:pt x="373" y="529"/>
                </a:lnTo>
                <a:lnTo>
                  <a:pt x="387" y="515"/>
                </a:lnTo>
                <a:lnTo>
                  <a:pt x="387" y="515"/>
                </a:lnTo>
                <a:lnTo>
                  <a:pt x="381" y="526"/>
                </a:lnTo>
                <a:lnTo>
                  <a:pt x="381" y="526"/>
                </a:lnTo>
                <a:lnTo>
                  <a:pt x="357" y="546"/>
                </a:lnTo>
                <a:lnTo>
                  <a:pt x="357" y="546"/>
                </a:lnTo>
                <a:lnTo>
                  <a:pt x="321" y="578"/>
                </a:lnTo>
                <a:lnTo>
                  <a:pt x="302" y="593"/>
                </a:lnTo>
                <a:lnTo>
                  <a:pt x="285" y="609"/>
                </a:lnTo>
                <a:lnTo>
                  <a:pt x="285" y="609"/>
                </a:lnTo>
                <a:lnTo>
                  <a:pt x="277" y="617"/>
                </a:lnTo>
                <a:lnTo>
                  <a:pt x="277" y="617"/>
                </a:lnTo>
                <a:lnTo>
                  <a:pt x="277" y="615"/>
                </a:lnTo>
                <a:lnTo>
                  <a:pt x="277" y="615"/>
                </a:lnTo>
                <a:lnTo>
                  <a:pt x="278" y="614"/>
                </a:lnTo>
                <a:lnTo>
                  <a:pt x="278" y="614"/>
                </a:lnTo>
                <a:close/>
                <a:moveTo>
                  <a:pt x="401" y="514"/>
                </a:moveTo>
                <a:lnTo>
                  <a:pt x="401" y="514"/>
                </a:lnTo>
                <a:lnTo>
                  <a:pt x="401" y="523"/>
                </a:lnTo>
                <a:lnTo>
                  <a:pt x="401" y="523"/>
                </a:lnTo>
                <a:lnTo>
                  <a:pt x="388" y="532"/>
                </a:lnTo>
                <a:lnTo>
                  <a:pt x="388" y="532"/>
                </a:lnTo>
                <a:lnTo>
                  <a:pt x="396" y="518"/>
                </a:lnTo>
                <a:lnTo>
                  <a:pt x="396" y="518"/>
                </a:lnTo>
                <a:lnTo>
                  <a:pt x="401" y="514"/>
                </a:lnTo>
                <a:lnTo>
                  <a:pt x="401" y="514"/>
                </a:lnTo>
                <a:close/>
                <a:moveTo>
                  <a:pt x="399" y="513"/>
                </a:moveTo>
                <a:lnTo>
                  <a:pt x="399" y="513"/>
                </a:lnTo>
                <a:lnTo>
                  <a:pt x="401" y="511"/>
                </a:lnTo>
                <a:lnTo>
                  <a:pt x="401" y="511"/>
                </a:lnTo>
                <a:lnTo>
                  <a:pt x="401" y="512"/>
                </a:lnTo>
                <a:lnTo>
                  <a:pt x="401" y="512"/>
                </a:lnTo>
                <a:lnTo>
                  <a:pt x="399" y="513"/>
                </a:lnTo>
                <a:lnTo>
                  <a:pt x="399" y="513"/>
                </a:lnTo>
                <a:close/>
                <a:moveTo>
                  <a:pt x="397" y="528"/>
                </a:moveTo>
                <a:lnTo>
                  <a:pt x="397" y="528"/>
                </a:lnTo>
                <a:lnTo>
                  <a:pt x="401" y="524"/>
                </a:lnTo>
                <a:lnTo>
                  <a:pt x="401" y="524"/>
                </a:lnTo>
                <a:lnTo>
                  <a:pt x="401" y="536"/>
                </a:lnTo>
                <a:lnTo>
                  <a:pt x="401" y="536"/>
                </a:lnTo>
                <a:lnTo>
                  <a:pt x="385" y="547"/>
                </a:lnTo>
                <a:lnTo>
                  <a:pt x="385" y="547"/>
                </a:lnTo>
                <a:lnTo>
                  <a:pt x="388" y="534"/>
                </a:lnTo>
                <a:lnTo>
                  <a:pt x="388" y="534"/>
                </a:lnTo>
                <a:lnTo>
                  <a:pt x="397" y="528"/>
                </a:lnTo>
                <a:lnTo>
                  <a:pt x="397" y="528"/>
                </a:lnTo>
                <a:close/>
                <a:moveTo>
                  <a:pt x="385" y="560"/>
                </a:moveTo>
                <a:lnTo>
                  <a:pt x="385" y="560"/>
                </a:lnTo>
                <a:lnTo>
                  <a:pt x="384" y="556"/>
                </a:lnTo>
                <a:lnTo>
                  <a:pt x="384" y="550"/>
                </a:lnTo>
                <a:lnTo>
                  <a:pt x="384" y="550"/>
                </a:lnTo>
                <a:lnTo>
                  <a:pt x="401" y="539"/>
                </a:lnTo>
                <a:lnTo>
                  <a:pt x="401" y="539"/>
                </a:lnTo>
                <a:lnTo>
                  <a:pt x="399" y="545"/>
                </a:lnTo>
                <a:lnTo>
                  <a:pt x="398" y="550"/>
                </a:lnTo>
                <a:lnTo>
                  <a:pt x="398" y="550"/>
                </a:lnTo>
                <a:lnTo>
                  <a:pt x="385" y="560"/>
                </a:lnTo>
                <a:lnTo>
                  <a:pt x="385" y="560"/>
                </a:lnTo>
                <a:close/>
                <a:moveTo>
                  <a:pt x="395" y="556"/>
                </a:moveTo>
                <a:lnTo>
                  <a:pt x="395" y="556"/>
                </a:lnTo>
                <a:lnTo>
                  <a:pt x="391" y="560"/>
                </a:lnTo>
                <a:lnTo>
                  <a:pt x="391" y="560"/>
                </a:lnTo>
                <a:lnTo>
                  <a:pt x="387" y="561"/>
                </a:lnTo>
                <a:lnTo>
                  <a:pt x="387" y="561"/>
                </a:lnTo>
                <a:lnTo>
                  <a:pt x="395" y="556"/>
                </a:lnTo>
                <a:lnTo>
                  <a:pt x="395" y="556"/>
                </a:lnTo>
                <a:close/>
                <a:moveTo>
                  <a:pt x="346" y="559"/>
                </a:moveTo>
                <a:lnTo>
                  <a:pt x="346" y="559"/>
                </a:lnTo>
                <a:lnTo>
                  <a:pt x="380" y="530"/>
                </a:lnTo>
                <a:lnTo>
                  <a:pt x="380" y="530"/>
                </a:lnTo>
                <a:lnTo>
                  <a:pt x="376" y="542"/>
                </a:lnTo>
                <a:lnTo>
                  <a:pt x="376" y="542"/>
                </a:lnTo>
                <a:lnTo>
                  <a:pt x="358" y="555"/>
                </a:lnTo>
                <a:lnTo>
                  <a:pt x="341" y="568"/>
                </a:lnTo>
                <a:lnTo>
                  <a:pt x="341" y="568"/>
                </a:lnTo>
                <a:lnTo>
                  <a:pt x="321" y="585"/>
                </a:lnTo>
                <a:lnTo>
                  <a:pt x="301" y="603"/>
                </a:lnTo>
                <a:lnTo>
                  <a:pt x="301" y="603"/>
                </a:lnTo>
                <a:lnTo>
                  <a:pt x="289" y="615"/>
                </a:lnTo>
                <a:lnTo>
                  <a:pt x="277" y="628"/>
                </a:lnTo>
                <a:lnTo>
                  <a:pt x="277" y="628"/>
                </a:lnTo>
                <a:lnTo>
                  <a:pt x="277" y="619"/>
                </a:lnTo>
                <a:lnTo>
                  <a:pt x="277" y="619"/>
                </a:lnTo>
                <a:lnTo>
                  <a:pt x="294" y="604"/>
                </a:lnTo>
                <a:lnTo>
                  <a:pt x="312" y="589"/>
                </a:lnTo>
                <a:lnTo>
                  <a:pt x="329" y="574"/>
                </a:lnTo>
                <a:lnTo>
                  <a:pt x="346" y="559"/>
                </a:lnTo>
                <a:lnTo>
                  <a:pt x="346" y="559"/>
                </a:lnTo>
                <a:close/>
                <a:moveTo>
                  <a:pt x="287" y="621"/>
                </a:moveTo>
                <a:lnTo>
                  <a:pt x="287" y="621"/>
                </a:lnTo>
                <a:lnTo>
                  <a:pt x="307" y="601"/>
                </a:lnTo>
                <a:lnTo>
                  <a:pt x="307" y="601"/>
                </a:lnTo>
                <a:lnTo>
                  <a:pt x="329" y="582"/>
                </a:lnTo>
                <a:lnTo>
                  <a:pt x="350" y="564"/>
                </a:lnTo>
                <a:lnTo>
                  <a:pt x="350" y="564"/>
                </a:lnTo>
                <a:lnTo>
                  <a:pt x="375" y="543"/>
                </a:lnTo>
                <a:lnTo>
                  <a:pt x="375" y="543"/>
                </a:lnTo>
                <a:lnTo>
                  <a:pt x="374" y="550"/>
                </a:lnTo>
                <a:lnTo>
                  <a:pt x="374" y="556"/>
                </a:lnTo>
                <a:lnTo>
                  <a:pt x="374" y="556"/>
                </a:lnTo>
                <a:lnTo>
                  <a:pt x="363" y="564"/>
                </a:lnTo>
                <a:lnTo>
                  <a:pt x="363" y="564"/>
                </a:lnTo>
                <a:lnTo>
                  <a:pt x="341" y="580"/>
                </a:lnTo>
                <a:lnTo>
                  <a:pt x="320" y="596"/>
                </a:lnTo>
                <a:lnTo>
                  <a:pt x="320" y="596"/>
                </a:lnTo>
                <a:lnTo>
                  <a:pt x="310" y="605"/>
                </a:lnTo>
                <a:lnTo>
                  <a:pt x="299" y="614"/>
                </a:lnTo>
                <a:lnTo>
                  <a:pt x="289" y="623"/>
                </a:lnTo>
                <a:lnTo>
                  <a:pt x="279" y="631"/>
                </a:lnTo>
                <a:lnTo>
                  <a:pt x="279" y="631"/>
                </a:lnTo>
                <a:lnTo>
                  <a:pt x="277" y="634"/>
                </a:lnTo>
                <a:lnTo>
                  <a:pt x="277" y="634"/>
                </a:lnTo>
                <a:lnTo>
                  <a:pt x="277" y="631"/>
                </a:lnTo>
                <a:lnTo>
                  <a:pt x="277" y="631"/>
                </a:lnTo>
                <a:lnTo>
                  <a:pt x="287" y="621"/>
                </a:lnTo>
                <a:lnTo>
                  <a:pt x="287" y="621"/>
                </a:lnTo>
                <a:close/>
                <a:moveTo>
                  <a:pt x="310" y="608"/>
                </a:moveTo>
                <a:lnTo>
                  <a:pt x="310" y="608"/>
                </a:lnTo>
                <a:lnTo>
                  <a:pt x="323" y="597"/>
                </a:lnTo>
                <a:lnTo>
                  <a:pt x="336" y="586"/>
                </a:lnTo>
                <a:lnTo>
                  <a:pt x="364" y="566"/>
                </a:lnTo>
                <a:lnTo>
                  <a:pt x="364" y="566"/>
                </a:lnTo>
                <a:lnTo>
                  <a:pt x="374" y="559"/>
                </a:lnTo>
                <a:lnTo>
                  <a:pt x="374" y="559"/>
                </a:lnTo>
                <a:lnTo>
                  <a:pt x="375" y="562"/>
                </a:lnTo>
                <a:lnTo>
                  <a:pt x="378" y="565"/>
                </a:lnTo>
                <a:lnTo>
                  <a:pt x="378" y="565"/>
                </a:lnTo>
                <a:lnTo>
                  <a:pt x="350" y="586"/>
                </a:lnTo>
                <a:lnTo>
                  <a:pt x="350" y="586"/>
                </a:lnTo>
                <a:lnTo>
                  <a:pt x="329" y="602"/>
                </a:lnTo>
                <a:lnTo>
                  <a:pt x="308" y="619"/>
                </a:lnTo>
                <a:lnTo>
                  <a:pt x="308" y="619"/>
                </a:lnTo>
                <a:lnTo>
                  <a:pt x="291" y="635"/>
                </a:lnTo>
                <a:lnTo>
                  <a:pt x="283" y="643"/>
                </a:lnTo>
                <a:lnTo>
                  <a:pt x="276" y="651"/>
                </a:lnTo>
                <a:lnTo>
                  <a:pt x="276" y="651"/>
                </a:lnTo>
                <a:lnTo>
                  <a:pt x="276" y="636"/>
                </a:lnTo>
                <a:lnTo>
                  <a:pt x="276" y="636"/>
                </a:lnTo>
                <a:lnTo>
                  <a:pt x="285" y="629"/>
                </a:lnTo>
                <a:lnTo>
                  <a:pt x="293" y="622"/>
                </a:lnTo>
                <a:lnTo>
                  <a:pt x="310" y="608"/>
                </a:lnTo>
                <a:lnTo>
                  <a:pt x="310" y="608"/>
                </a:lnTo>
                <a:close/>
                <a:moveTo>
                  <a:pt x="295" y="636"/>
                </a:moveTo>
                <a:lnTo>
                  <a:pt x="295" y="636"/>
                </a:lnTo>
                <a:lnTo>
                  <a:pt x="306" y="624"/>
                </a:lnTo>
                <a:lnTo>
                  <a:pt x="318" y="614"/>
                </a:lnTo>
                <a:lnTo>
                  <a:pt x="318" y="614"/>
                </a:lnTo>
                <a:lnTo>
                  <a:pt x="344" y="593"/>
                </a:lnTo>
                <a:lnTo>
                  <a:pt x="371" y="573"/>
                </a:lnTo>
                <a:lnTo>
                  <a:pt x="371" y="573"/>
                </a:lnTo>
                <a:lnTo>
                  <a:pt x="379" y="567"/>
                </a:lnTo>
                <a:lnTo>
                  <a:pt x="379" y="567"/>
                </a:lnTo>
                <a:lnTo>
                  <a:pt x="381" y="567"/>
                </a:lnTo>
                <a:lnTo>
                  <a:pt x="381" y="567"/>
                </a:lnTo>
                <a:lnTo>
                  <a:pt x="374" y="572"/>
                </a:lnTo>
                <a:lnTo>
                  <a:pt x="374" y="572"/>
                </a:lnTo>
                <a:lnTo>
                  <a:pt x="349" y="592"/>
                </a:lnTo>
                <a:lnTo>
                  <a:pt x="324" y="612"/>
                </a:lnTo>
                <a:lnTo>
                  <a:pt x="324" y="612"/>
                </a:lnTo>
                <a:lnTo>
                  <a:pt x="300" y="632"/>
                </a:lnTo>
                <a:lnTo>
                  <a:pt x="300" y="632"/>
                </a:lnTo>
                <a:lnTo>
                  <a:pt x="289" y="644"/>
                </a:lnTo>
                <a:lnTo>
                  <a:pt x="289" y="644"/>
                </a:lnTo>
                <a:lnTo>
                  <a:pt x="282" y="649"/>
                </a:lnTo>
                <a:lnTo>
                  <a:pt x="276" y="655"/>
                </a:lnTo>
                <a:lnTo>
                  <a:pt x="276" y="655"/>
                </a:lnTo>
                <a:lnTo>
                  <a:pt x="276" y="654"/>
                </a:lnTo>
                <a:lnTo>
                  <a:pt x="276" y="654"/>
                </a:lnTo>
                <a:lnTo>
                  <a:pt x="280" y="649"/>
                </a:lnTo>
                <a:lnTo>
                  <a:pt x="285" y="644"/>
                </a:lnTo>
                <a:lnTo>
                  <a:pt x="295" y="636"/>
                </a:lnTo>
                <a:lnTo>
                  <a:pt x="295" y="636"/>
                </a:lnTo>
                <a:close/>
                <a:moveTo>
                  <a:pt x="317" y="620"/>
                </a:moveTo>
                <a:lnTo>
                  <a:pt x="317" y="620"/>
                </a:lnTo>
                <a:lnTo>
                  <a:pt x="348" y="595"/>
                </a:lnTo>
                <a:lnTo>
                  <a:pt x="380" y="571"/>
                </a:lnTo>
                <a:lnTo>
                  <a:pt x="380" y="571"/>
                </a:lnTo>
                <a:lnTo>
                  <a:pt x="383" y="568"/>
                </a:lnTo>
                <a:lnTo>
                  <a:pt x="383" y="568"/>
                </a:lnTo>
                <a:lnTo>
                  <a:pt x="384" y="568"/>
                </a:lnTo>
                <a:lnTo>
                  <a:pt x="384" y="568"/>
                </a:lnTo>
                <a:lnTo>
                  <a:pt x="388" y="569"/>
                </a:lnTo>
                <a:lnTo>
                  <a:pt x="388" y="569"/>
                </a:lnTo>
                <a:lnTo>
                  <a:pt x="364" y="586"/>
                </a:lnTo>
                <a:lnTo>
                  <a:pt x="364" y="586"/>
                </a:lnTo>
                <a:lnTo>
                  <a:pt x="339" y="606"/>
                </a:lnTo>
                <a:lnTo>
                  <a:pt x="315" y="627"/>
                </a:lnTo>
                <a:lnTo>
                  <a:pt x="315" y="627"/>
                </a:lnTo>
                <a:lnTo>
                  <a:pt x="302" y="641"/>
                </a:lnTo>
                <a:lnTo>
                  <a:pt x="290" y="653"/>
                </a:lnTo>
                <a:lnTo>
                  <a:pt x="290" y="653"/>
                </a:lnTo>
                <a:lnTo>
                  <a:pt x="276" y="667"/>
                </a:lnTo>
                <a:lnTo>
                  <a:pt x="276" y="667"/>
                </a:lnTo>
                <a:lnTo>
                  <a:pt x="276" y="658"/>
                </a:lnTo>
                <a:lnTo>
                  <a:pt x="276" y="658"/>
                </a:lnTo>
                <a:lnTo>
                  <a:pt x="287" y="650"/>
                </a:lnTo>
                <a:lnTo>
                  <a:pt x="297" y="640"/>
                </a:lnTo>
                <a:lnTo>
                  <a:pt x="306" y="629"/>
                </a:lnTo>
                <a:lnTo>
                  <a:pt x="317" y="620"/>
                </a:lnTo>
                <a:lnTo>
                  <a:pt x="317" y="620"/>
                </a:lnTo>
                <a:close/>
                <a:moveTo>
                  <a:pt x="276" y="670"/>
                </a:moveTo>
                <a:lnTo>
                  <a:pt x="276" y="670"/>
                </a:lnTo>
                <a:lnTo>
                  <a:pt x="282" y="666"/>
                </a:lnTo>
                <a:lnTo>
                  <a:pt x="288" y="660"/>
                </a:lnTo>
                <a:lnTo>
                  <a:pt x="298" y="648"/>
                </a:lnTo>
                <a:lnTo>
                  <a:pt x="298" y="648"/>
                </a:lnTo>
                <a:lnTo>
                  <a:pt x="311" y="635"/>
                </a:lnTo>
                <a:lnTo>
                  <a:pt x="324" y="622"/>
                </a:lnTo>
                <a:lnTo>
                  <a:pt x="324" y="622"/>
                </a:lnTo>
                <a:lnTo>
                  <a:pt x="337" y="610"/>
                </a:lnTo>
                <a:lnTo>
                  <a:pt x="352" y="598"/>
                </a:lnTo>
                <a:lnTo>
                  <a:pt x="381" y="576"/>
                </a:lnTo>
                <a:lnTo>
                  <a:pt x="381" y="576"/>
                </a:lnTo>
                <a:lnTo>
                  <a:pt x="393" y="568"/>
                </a:lnTo>
                <a:lnTo>
                  <a:pt x="393" y="568"/>
                </a:lnTo>
                <a:lnTo>
                  <a:pt x="398" y="566"/>
                </a:lnTo>
                <a:lnTo>
                  <a:pt x="401" y="563"/>
                </a:lnTo>
                <a:lnTo>
                  <a:pt x="401" y="563"/>
                </a:lnTo>
                <a:lnTo>
                  <a:pt x="424" y="545"/>
                </a:lnTo>
                <a:lnTo>
                  <a:pt x="447" y="527"/>
                </a:lnTo>
                <a:lnTo>
                  <a:pt x="469" y="509"/>
                </a:lnTo>
                <a:lnTo>
                  <a:pt x="480" y="499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491" y="488"/>
                </a:lnTo>
                <a:lnTo>
                  <a:pt x="507" y="486"/>
                </a:lnTo>
                <a:lnTo>
                  <a:pt x="507" y="486"/>
                </a:lnTo>
                <a:lnTo>
                  <a:pt x="449" y="531"/>
                </a:lnTo>
                <a:lnTo>
                  <a:pt x="420" y="554"/>
                </a:lnTo>
                <a:lnTo>
                  <a:pt x="391" y="576"/>
                </a:lnTo>
                <a:lnTo>
                  <a:pt x="391" y="576"/>
                </a:lnTo>
                <a:lnTo>
                  <a:pt x="389" y="577"/>
                </a:lnTo>
                <a:lnTo>
                  <a:pt x="389" y="577"/>
                </a:lnTo>
                <a:lnTo>
                  <a:pt x="370" y="590"/>
                </a:lnTo>
                <a:lnTo>
                  <a:pt x="370" y="590"/>
                </a:lnTo>
                <a:lnTo>
                  <a:pt x="342" y="612"/>
                </a:lnTo>
                <a:lnTo>
                  <a:pt x="328" y="624"/>
                </a:lnTo>
                <a:lnTo>
                  <a:pt x="315" y="637"/>
                </a:lnTo>
                <a:lnTo>
                  <a:pt x="315" y="637"/>
                </a:lnTo>
                <a:lnTo>
                  <a:pt x="298" y="653"/>
                </a:lnTo>
                <a:lnTo>
                  <a:pt x="298" y="653"/>
                </a:lnTo>
                <a:lnTo>
                  <a:pt x="287" y="662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lnTo>
                  <a:pt x="276" y="670"/>
                </a:lnTo>
                <a:close/>
                <a:moveTo>
                  <a:pt x="422" y="503"/>
                </a:moveTo>
                <a:lnTo>
                  <a:pt x="422" y="503"/>
                </a:lnTo>
                <a:lnTo>
                  <a:pt x="416" y="509"/>
                </a:lnTo>
                <a:lnTo>
                  <a:pt x="416" y="509"/>
                </a:lnTo>
                <a:lnTo>
                  <a:pt x="410" y="515"/>
                </a:lnTo>
                <a:lnTo>
                  <a:pt x="410" y="515"/>
                </a:lnTo>
                <a:lnTo>
                  <a:pt x="410" y="508"/>
                </a:lnTo>
                <a:lnTo>
                  <a:pt x="410" y="508"/>
                </a:lnTo>
                <a:lnTo>
                  <a:pt x="411" y="507"/>
                </a:lnTo>
                <a:lnTo>
                  <a:pt x="411" y="507"/>
                </a:lnTo>
                <a:lnTo>
                  <a:pt x="413" y="506"/>
                </a:lnTo>
                <a:lnTo>
                  <a:pt x="413" y="506"/>
                </a:lnTo>
                <a:lnTo>
                  <a:pt x="422" y="503"/>
                </a:lnTo>
                <a:lnTo>
                  <a:pt x="422" y="503"/>
                </a:lnTo>
                <a:close/>
                <a:moveTo>
                  <a:pt x="420" y="494"/>
                </a:moveTo>
                <a:lnTo>
                  <a:pt x="420" y="494"/>
                </a:lnTo>
                <a:lnTo>
                  <a:pt x="451" y="485"/>
                </a:lnTo>
                <a:lnTo>
                  <a:pt x="451" y="485"/>
                </a:lnTo>
                <a:lnTo>
                  <a:pt x="451" y="486"/>
                </a:lnTo>
                <a:lnTo>
                  <a:pt x="451" y="486"/>
                </a:lnTo>
                <a:lnTo>
                  <a:pt x="435" y="490"/>
                </a:lnTo>
                <a:lnTo>
                  <a:pt x="420" y="494"/>
                </a:lnTo>
                <a:lnTo>
                  <a:pt x="420" y="494"/>
                </a:lnTo>
                <a:close/>
                <a:moveTo>
                  <a:pt x="410" y="518"/>
                </a:moveTo>
                <a:lnTo>
                  <a:pt x="410" y="518"/>
                </a:lnTo>
                <a:lnTo>
                  <a:pt x="417" y="510"/>
                </a:lnTo>
                <a:lnTo>
                  <a:pt x="424" y="502"/>
                </a:lnTo>
                <a:lnTo>
                  <a:pt x="424" y="502"/>
                </a:lnTo>
                <a:lnTo>
                  <a:pt x="442" y="498"/>
                </a:lnTo>
                <a:lnTo>
                  <a:pt x="460" y="494"/>
                </a:lnTo>
                <a:lnTo>
                  <a:pt x="460" y="494"/>
                </a:lnTo>
                <a:lnTo>
                  <a:pt x="409" y="530"/>
                </a:lnTo>
                <a:lnTo>
                  <a:pt x="409" y="530"/>
                </a:lnTo>
                <a:lnTo>
                  <a:pt x="410" y="518"/>
                </a:lnTo>
                <a:lnTo>
                  <a:pt x="410" y="518"/>
                </a:lnTo>
                <a:close/>
                <a:moveTo>
                  <a:pt x="460" y="485"/>
                </a:moveTo>
                <a:lnTo>
                  <a:pt x="460" y="485"/>
                </a:lnTo>
                <a:lnTo>
                  <a:pt x="460" y="482"/>
                </a:lnTo>
                <a:lnTo>
                  <a:pt x="460" y="482"/>
                </a:lnTo>
                <a:lnTo>
                  <a:pt x="473" y="479"/>
                </a:lnTo>
                <a:lnTo>
                  <a:pt x="473" y="479"/>
                </a:lnTo>
                <a:lnTo>
                  <a:pt x="473" y="482"/>
                </a:lnTo>
                <a:lnTo>
                  <a:pt x="473" y="482"/>
                </a:lnTo>
                <a:lnTo>
                  <a:pt x="460" y="485"/>
                </a:lnTo>
                <a:lnTo>
                  <a:pt x="460" y="485"/>
                </a:lnTo>
                <a:close/>
                <a:moveTo>
                  <a:pt x="418" y="527"/>
                </a:moveTo>
                <a:lnTo>
                  <a:pt x="418" y="527"/>
                </a:lnTo>
                <a:lnTo>
                  <a:pt x="444" y="507"/>
                </a:lnTo>
                <a:lnTo>
                  <a:pt x="444" y="507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55" y="500"/>
                </a:lnTo>
                <a:lnTo>
                  <a:pt x="448" y="507"/>
                </a:lnTo>
                <a:lnTo>
                  <a:pt x="448" y="507"/>
                </a:lnTo>
                <a:lnTo>
                  <a:pt x="439" y="516"/>
                </a:lnTo>
                <a:lnTo>
                  <a:pt x="429" y="525"/>
                </a:lnTo>
                <a:lnTo>
                  <a:pt x="408" y="542"/>
                </a:lnTo>
                <a:lnTo>
                  <a:pt x="408" y="542"/>
                </a:lnTo>
                <a:lnTo>
                  <a:pt x="409" y="533"/>
                </a:lnTo>
                <a:lnTo>
                  <a:pt x="409" y="533"/>
                </a:lnTo>
                <a:lnTo>
                  <a:pt x="418" y="527"/>
                </a:lnTo>
                <a:lnTo>
                  <a:pt x="418" y="527"/>
                </a:lnTo>
                <a:close/>
                <a:moveTo>
                  <a:pt x="462" y="494"/>
                </a:moveTo>
                <a:lnTo>
                  <a:pt x="462" y="494"/>
                </a:lnTo>
                <a:lnTo>
                  <a:pt x="463" y="493"/>
                </a:lnTo>
                <a:lnTo>
                  <a:pt x="463" y="493"/>
                </a:lnTo>
                <a:lnTo>
                  <a:pt x="487" y="489"/>
                </a:lnTo>
                <a:lnTo>
                  <a:pt x="487" y="489"/>
                </a:lnTo>
                <a:lnTo>
                  <a:pt x="467" y="504"/>
                </a:lnTo>
                <a:lnTo>
                  <a:pt x="447" y="519"/>
                </a:lnTo>
                <a:lnTo>
                  <a:pt x="407" y="548"/>
                </a:lnTo>
                <a:lnTo>
                  <a:pt x="407" y="548"/>
                </a:lnTo>
                <a:lnTo>
                  <a:pt x="408" y="545"/>
                </a:lnTo>
                <a:lnTo>
                  <a:pt x="408" y="545"/>
                </a:lnTo>
                <a:lnTo>
                  <a:pt x="422" y="534"/>
                </a:lnTo>
                <a:lnTo>
                  <a:pt x="436" y="521"/>
                </a:lnTo>
                <a:lnTo>
                  <a:pt x="450" y="508"/>
                </a:lnTo>
                <a:lnTo>
                  <a:pt x="462" y="494"/>
                </a:lnTo>
                <a:lnTo>
                  <a:pt x="462" y="494"/>
                </a:lnTo>
                <a:close/>
                <a:moveTo>
                  <a:pt x="482" y="481"/>
                </a:moveTo>
                <a:lnTo>
                  <a:pt x="482" y="481"/>
                </a:lnTo>
                <a:lnTo>
                  <a:pt x="482" y="477"/>
                </a:lnTo>
                <a:lnTo>
                  <a:pt x="482" y="477"/>
                </a:lnTo>
                <a:lnTo>
                  <a:pt x="492" y="475"/>
                </a:lnTo>
                <a:lnTo>
                  <a:pt x="492" y="475"/>
                </a:lnTo>
                <a:lnTo>
                  <a:pt x="492" y="479"/>
                </a:lnTo>
                <a:lnTo>
                  <a:pt x="492" y="479"/>
                </a:lnTo>
                <a:lnTo>
                  <a:pt x="482" y="481"/>
                </a:lnTo>
                <a:lnTo>
                  <a:pt x="482" y="481"/>
                </a:lnTo>
                <a:close/>
                <a:moveTo>
                  <a:pt x="442" y="525"/>
                </a:moveTo>
                <a:lnTo>
                  <a:pt x="442" y="525"/>
                </a:lnTo>
                <a:lnTo>
                  <a:pt x="468" y="506"/>
                </a:lnTo>
                <a:lnTo>
                  <a:pt x="468" y="506"/>
                </a:lnTo>
                <a:lnTo>
                  <a:pt x="476" y="500"/>
                </a:lnTo>
                <a:lnTo>
                  <a:pt x="476" y="500"/>
                </a:lnTo>
                <a:lnTo>
                  <a:pt x="458" y="516"/>
                </a:lnTo>
                <a:lnTo>
                  <a:pt x="440" y="530"/>
                </a:lnTo>
                <a:lnTo>
                  <a:pt x="422" y="544"/>
                </a:lnTo>
                <a:lnTo>
                  <a:pt x="404" y="558"/>
                </a:lnTo>
                <a:lnTo>
                  <a:pt x="404" y="558"/>
                </a:lnTo>
                <a:lnTo>
                  <a:pt x="406" y="551"/>
                </a:lnTo>
                <a:lnTo>
                  <a:pt x="406" y="551"/>
                </a:lnTo>
                <a:lnTo>
                  <a:pt x="442" y="525"/>
                </a:lnTo>
                <a:lnTo>
                  <a:pt x="442" y="525"/>
                </a:lnTo>
                <a:close/>
                <a:moveTo>
                  <a:pt x="406" y="489"/>
                </a:moveTo>
                <a:lnTo>
                  <a:pt x="406" y="489"/>
                </a:lnTo>
                <a:lnTo>
                  <a:pt x="406" y="490"/>
                </a:lnTo>
                <a:lnTo>
                  <a:pt x="406" y="490"/>
                </a:lnTo>
                <a:lnTo>
                  <a:pt x="401" y="491"/>
                </a:lnTo>
                <a:lnTo>
                  <a:pt x="401" y="491"/>
                </a:lnTo>
                <a:lnTo>
                  <a:pt x="402" y="489"/>
                </a:lnTo>
                <a:lnTo>
                  <a:pt x="402" y="489"/>
                </a:lnTo>
                <a:lnTo>
                  <a:pt x="404" y="487"/>
                </a:lnTo>
                <a:lnTo>
                  <a:pt x="406" y="486"/>
                </a:lnTo>
                <a:lnTo>
                  <a:pt x="406" y="486"/>
                </a:lnTo>
                <a:lnTo>
                  <a:pt x="406" y="489"/>
                </a:lnTo>
                <a:lnTo>
                  <a:pt x="406" y="489"/>
                </a:lnTo>
                <a:close/>
                <a:moveTo>
                  <a:pt x="506" y="477"/>
                </a:moveTo>
                <a:lnTo>
                  <a:pt x="506" y="477"/>
                </a:lnTo>
                <a:lnTo>
                  <a:pt x="500" y="478"/>
                </a:lnTo>
                <a:lnTo>
                  <a:pt x="500" y="478"/>
                </a:lnTo>
                <a:lnTo>
                  <a:pt x="500" y="473"/>
                </a:lnTo>
                <a:lnTo>
                  <a:pt x="500" y="473"/>
                </a:lnTo>
                <a:lnTo>
                  <a:pt x="507" y="470"/>
                </a:lnTo>
                <a:lnTo>
                  <a:pt x="507" y="470"/>
                </a:lnTo>
                <a:lnTo>
                  <a:pt x="507" y="473"/>
                </a:lnTo>
                <a:lnTo>
                  <a:pt x="507" y="473"/>
                </a:lnTo>
                <a:lnTo>
                  <a:pt x="506" y="475"/>
                </a:lnTo>
                <a:lnTo>
                  <a:pt x="506" y="477"/>
                </a:lnTo>
                <a:lnTo>
                  <a:pt x="506" y="477"/>
                </a:lnTo>
                <a:close/>
                <a:moveTo>
                  <a:pt x="285" y="667"/>
                </a:moveTo>
                <a:lnTo>
                  <a:pt x="285" y="667"/>
                </a:lnTo>
                <a:lnTo>
                  <a:pt x="276" y="678"/>
                </a:lnTo>
                <a:lnTo>
                  <a:pt x="276" y="678"/>
                </a:lnTo>
                <a:lnTo>
                  <a:pt x="276" y="673"/>
                </a:lnTo>
                <a:lnTo>
                  <a:pt x="276" y="673"/>
                </a:lnTo>
                <a:lnTo>
                  <a:pt x="285" y="667"/>
                </a:lnTo>
                <a:lnTo>
                  <a:pt x="285" y="667"/>
                </a:lnTo>
                <a:close/>
                <a:moveTo>
                  <a:pt x="515" y="476"/>
                </a:moveTo>
                <a:lnTo>
                  <a:pt x="515" y="476"/>
                </a:lnTo>
                <a:lnTo>
                  <a:pt x="516" y="469"/>
                </a:lnTo>
                <a:lnTo>
                  <a:pt x="516" y="469"/>
                </a:lnTo>
                <a:lnTo>
                  <a:pt x="517" y="468"/>
                </a:lnTo>
                <a:lnTo>
                  <a:pt x="517" y="468"/>
                </a:lnTo>
                <a:lnTo>
                  <a:pt x="525" y="467"/>
                </a:lnTo>
                <a:lnTo>
                  <a:pt x="525" y="467"/>
                </a:lnTo>
                <a:lnTo>
                  <a:pt x="523" y="472"/>
                </a:lnTo>
                <a:lnTo>
                  <a:pt x="523" y="472"/>
                </a:lnTo>
                <a:lnTo>
                  <a:pt x="522" y="475"/>
                </a:lnTo>
                <a:lnTo>
                  <a:pt x="522" y="475"/>
                </a:lnTo>
                <a:lnTo>
                  <a:pt x="515" y="476"/>
                </a:lnTo>
                <a:lnTo>
                  <a:pt x="515" y="476"/>
                </a:lnTo>
                <a:close/>
                <a:moveTo>
                  <a:pt x="296" y="678"/>
                </a:moveTo>
                <a:lnTo>
                  <a:pt x="296" y="678"/>
                </a:lnTo>
                <a:lnTo>
                  <a:pt x="304" y="671"/>
                </a:lnTo>
                <a:lnTo>
                  <a:pt x="314" y="663"/>
                </a:lnTo>
                <a:lnTo>
                  <a:pt x="331" y="649"/>
                </a:lnTo>
                <a:lnTo>
                  <a:pt x="331" y="649"/>
                </a:lnTo>
                <a:lnTo>
                  <a:pt x="349" y="635"/>
                </a:lnTo>
                <a:lnTo>
                  <a:pt x="368" y="620"/>
                </a:lnTo>
                <a:lnTo>
                  <a:pt x="407" y="593"/>
                </a:lnTo>
                <a:lnTo>
                  <a:pt x="407" y="593"/>
                </a:lnTo>
                <a:lnTo>
                  <a:pt x="443" y="567"/>
                </a:lnTo>
                <a:lnTo>
                  <a:pt x="443" y="567"/>
                </a:lnTo>
                <a:lnTo>
                  <a:pt x="415" y="589"/>
                </a:lnTo>
                <a:lnTo>
                  <a:pt x="385" y="611"/>
                </a:lnTo>
                <a:lnTo>
                  <a:pt x="385" y="611"/>
                </a:lnTo>
                <a:lnTo>
                  <a:pt x="352" y="638"/>
                </a:lnTo>
                <a:lnTo>
                  <a:pt x="336" y="652"/>
                </a:lnTo>
                <a:lnTo>
                  <a:pt x="321" y="666"/>
                </a:lnTo>
                <a:lnTo>
                  <a:pt x="321" y="666"/>
                </a:lnTo>
                <a:lnTo>
                  <a:pt x="306" y="680"/>
                </a:lnTo>
                <a:lnTo>
                  <a:pt x="292" y="693"/>
                </a:lnTo>
                <a:lnTo>
                  <a:pt x="292" y="693"/>
                </a:lnTo>
                <a:lnTo>
                  <a:pt x="284" y="700"/>
                </a:lnTo>
                <a:lnTo>
                  <a:pt x="276" y="707"/>
                </a:lnTo>
                <a:lnTo>
                  <a:pt x="276" y="707"/>
                </a:lnTo>
                <a:lnTo>
                  <a:pt x="276" y="695"/>
                </a:lnTo>
                <a:lnTo>
                  <a:pt x="276" y="695"/>
                </a:lnTo>
                <a:lnTo>
                  <a:pt x="282" y="691"/>
                </a:lnTo>
                <a:lnTo>
                  <a:pt x="287" y="687"/>
                </a:lnTo>
                <a:lnTo>
                  <a:pt x="296" y="678"/>
                </a:lnTo>
                <a:lnTo>
                  <a:pt x="296" y="678"/>
                </a:lnTo>
                <a:close/>
                <a:moveTo>
                  <a:pt x="280" y="706"/>
                </a:moveTo>
                <a:lnTo>
                  <a:pt x="280" y="706"/>
                </a:lnTo>
                <a:lnTo>
                  <a:pt x="290" y="698"/>
                </a:lnTo>
                <a:lnTo>
                  <a:pt x="290" y="698"/>
                </a:lnTo>
                <a:lnTo>
                  <a:pt x="302" y="687"/>
                </a:lnTo>
                <a:lnTo>
                  <a:pt x="315" y="675"/>
                </a:lnTo>
                <a:lnTo>
                  <a:pt x="315" y="675"/>
                </a:lnTo>
                <a:lnTo>
                  <a:pt x="340" y="652"/>
                </a:lnTo>
                <a:lnTo>
                  <a:pt x="367" y="629"/>
                </a:lnTo>
                <a:lnTo>
                  <a:pt x="422" y="587"/>
                </a:lnTo>
                <a:lnTo>
                  <a:pt x="422" y="587"/>
                </a:lnTo>
                <a:lnTo>
                  <a:pt x="473" y="547"/>
                </a:lnTo>
                <a:lnTo>
                  <a:pt x="522" y="506"/>
                </a:lnTo>
                <a:lnTo>
                  <a:pt x="522" y="506"/>
                </a:lnTo>
                <a:lnTo>
                  <a:pt x="524" y="503"/>
                </a:lnTo>
                <a:lnTo>
                  <a:pt x="524" y="503"/>
                </a:lnTo>
                <a:lnTo>
                  <a:pt x="526" y="502"/>
                </a:lnTo>
                <a:lnTo>
                  <a:pt x="526" y="502"/>
                </a:lnTo>
                <a:lnTo>
                  <a:pt x="528" y="501"/>
                </a:lnTo>
                <a:lnTo>
                  <a:pt x="529" y="499"/>
                </a:lnTo>
                <a:lnTo>
                  <a:pt x="529" y="499"/>
                </a:lnTo>
                <a:lnTo>
                  <a:pt x="532" y="497"/>
                </a:lnTo>
                <a:lnTo>
                  <a:pt x="532" y="497"/>
                </a:lnTo>
                <a:lnTo>
                  <a:pt x="533" y="513"/>
                </a:lnTo>
                <a:lnTo>
                  <a:pt x="533" y="513"/>
                </a:lnTo>
                <a:lnTo>
                  <a:pt x="507" y="534"/>
                </a:lnTo>
                <a:lnTo>
                  <a:pt x="481" y="555"/>
                </a:lnTo>
                <a:lnTo>
                  <a:pt x="425" y="594"/>
                </a:lnTo>
                <a:lnTo>
                  <a:pt x="370" y="634"/>
                </a:lnTo>
                <a:lnTo>
                  <a:pt x="343" y="654"/>
                </a:lnTo>
                <a:lnTo>
                  <a:pt x="318" y="676"/>
                </a:lnTo>
                <a:lnTo>
                  <a:pt x="318" y="676"/>
                </a:lnTo>
                <a:lnTo>
                  <a:pt x="307" y="685"/>
                </a:lnTo>
                <a:lnTo>
                  <a:pt x="297" y="695"/>
                </a:lnTo>
                <a:lnTo>
                  <a:pt x="287" y="705"/>
                </a:lnTo>
                <a:lnTo>
                  <a:pt x="277" y="713"/>
                </a:lnTo>
                <a:lnTo>
                  <a:pt x="277" y="713"/>
                </a:lnTo>
                <a:lnTo>
                  <a:pt x="277" y="710"/>
                </a:lnTo>
                <a:lnTo>
                  <a:pt x="277" y="710"/>
                </a:lnTo>
                <a:lnTo>
                  <a:pt x="280" y="706"/>
                </a:lnTo>
                <a:lnTo>
                  <a:pt x="280" y="706"/>
                </a:lnTo>
                <a:close/>
                <a:moveTo>
                  <a:pt x="532" y="473"/>
                </a:moveTo>
                <a:lnTo>
                  <a:pt x="532" y="473"/>
                </a:lnTo>
                <a:lnTo>
                  <a:pt x="534" y="466"/>
                </a:lnTo>
                <a:lnTo>
                  <a:pt x="534" y="466"/>
                </a:lnTo>
                <a:lnTo>
                  <a:pt x="534" y="465"/>
                </a:lnTo>
                <a:lnTo>
                  <a:pt x="534" y="465"/>
                </a:lnTo>
                <a:lnTo>
                  <a:pt x="543" y="464"/>
                </a:lnTo>
                <a:lnTo>
                  <a:pt x="543" y="464"/>
                </a:lnTo>
                <a:lnTo>
                  <a:pt x="542" y="470"/>
                </a:lnTo>
                <a:lnTo>
                  <a:pt x="542" y="470"/>
                </a:lnTo>
                <a:lnTo>
                  <a:pt x="542" y="472"/>
                </a:lnTo>
                <a:lnTo>
                  <a:pt x="542" y="472"/>
                </a:lnTo>
                <a:lnTo>
                  <a:pt x="532" y="473"/>
                </a:lnTo>
                <a:lnTo>
                  <a:pt x="532" y="473"/>
                </a:lnTo>
                <a:close/>
                <a:moveTo>
                  <a:pt x="289" y="705"/>
                </a:moveTo>
                <a:lnTo>
                  <a:pt x="289" y="705"/>
                </a:lnTo>
                <a:lnTo>
                  <a:pt x="301" y="693"/>
                </a:lnTo>
                <a:lnTo>
                  <a:pt x="315" y="681"/>
                </a:lnTo>
                <a:lnTo>
                  <a:pt x="315" y="681"/>
                </a:lnTo>
                <a:lnTo>
                  <a:pt x="334" y="665"/>
                </a:lnTo>
                <a:lnTo>
                  <a:pt x="352" y="650"/>
                </a:lnTo>
                <a:lnTo>
                  <a:pt x="372" y="635"/>
                </a:lnTo>
                <a:lnTo>
                  <a:pt x="392" y="620"/>
                </a:lnTo>
                <a:lnTo>
                  <a:pt x="392" y="620"/>
                </a:lnTo>
                <a:lnTo>
                  <a:pt x="463" y="570"/>
                </a:lnTo>
                <a:lnTo>
                  <a:pt x="499" y="543"/>
                </a:lnTo>
                <a:lnTo>
                  <a:pt x="533" y="516"/>
                </a:lnTo>
                <a:lnTo>
                  <a:pt x="533" y="516"/>
                </a:lnTo>
                <a:lnTo>
                  <a:pt x="533" y="529"/>
                </a:lnTo>
                <a:lnTo>
                  <a:pt x="533" y="529"/>
                </a:lnTo>
                <a:lnTo>
                  <a:pt x="527" y="533"/>
                </a:lnTo>
                <a:lnTo>
                  <a:pt x="521" y="538"/>
                </a:lnTo>
                <a:lnTo>
                  <a:pt x="509" y="546"/>
                </a:lnTo>
                <a:lnTo>
                  <a:pt x="509" y="546"/>
                </a:lnTo>
                <a:lnTo>
                  <a:pt x="490" y="561"/>
                </a:lnTo>
                <a:lnTo>
                  <a:pt x="470" y="575"/>
                </a:lnTo>
                <a:lnTo>
                  <a:pt x="470" y="575"/>
                </a:lnTo>
                <a:lnTo>
                  <a:pt x="435" y="600"/>
                </a:lnTo>
                <a:lnTo>
                  <a:pt x="401" y="625"/>
                </a:lnTo>
                <a:lnTo>
                  <a:pt x="401" y="625"/>
                </a:lnTo>
                <a:lnTo>
                  <a:pt x="369" y="649"/>
                </a:lnTo>
                <a:lnTo>
                  <a:pt x="339" y="673"/>
                </a:lnTo>
                <a:lnTo>
                  <a:pt x="339" y="673"/>
                </a:lnTo>
                <a:lnTo>
                  <a:pt x="308" y="699"/>
                </a:lnTo>
                <a:lnTo>
                  <a:pt x="293" y="712"/>
                </a:lnTo>
                <a:lnTo>
                  <a:pt x="277" y="725"/>
                </a:lnTo>
                <a:lnTo>
                  <a:pt x="277" y="725"/>
                </a:lnTo>
                <a:lnTo>
                  <a:pt x="277" y="717"/>
                </a:lnTo>
                <a:lnTo>
                  <a:pt x="277" y="717"/>
                </a:lnTo>
                <a:lnTo>
                  <a:pt x="283" y="711"/>
                </a:lnTo>
                <a:lnTo>
                  <a:pt x="289" y="705"/>
                </a:lnTo>
                <a:lnTo>
                  <a:pt x="289" y="705"/>
                </a:lnTo>
                <a:close/>
                <a:moveTo>
                  <a:pt x="332" y="682"/>
                </a:moveTo>
                <a:lnTo>
                  <a:pt x="332" y="682"/>
                </a:lnTo>
                <a:lnTo>
                  <a:pt x="370" y="651"/>
                </a:lnTo>
                <a:lnTo>
                  <a:pt x="410" y="620"/>
                </a:lnTo>
                <a:lnTo>
                  <a:pt x="410" y="620"/>
                </a:lnTo>
                <a:lnTo>
                  <a:pt x="445" y="595"/>
                </a:lnTo>
                <a:lnTo>
                  <a:pt x="481" y="571"/>
                </a:lnTo>
                <a:lnTo>
                  <a:pt x="481" y="571"/>
                </a:lnTo>
                <a:lnTo>
                  <a:pt x="514" y="545"/>
                </a:lnTo>
                <a:lnTo>
                  <a:pt x="514" y="545"/>
                </a:lnTo>
                <a:lnTo>
                  <a:pt x="524" y="539"/>
                </a:lnTo>
                <a:lnTo>
                  <a:pt x="524" y="539"/>
                </a:lnTo>
                <a:lnTo>
                  <a:pt x="509" y="554"/>
                </a:lnTo>
                <a:lnTo>
                  <a:pt x="494" y="567"/>
                </a:lnTo>
                <a:lnTo>
                  <a:pt x="478" y="580"/>
                </a:lnTo>
                <a:lnTo>
                  <a:pt x="460" y="592"/>
                </a:lnTo>
                <a:lnTo>
                  <a:pt x="427" y="616"/>
                </a:lnTo>
                <a:lnTo>
                  <a:pt x="394" y="641"/>
                </a:lnTo>
                <a:lnTo>
                  <a:pt x="394" y="641"/>
                </a:lnTo>
                <a:lnTo>
                  <a:pt x="359" y="668"/>
                </a:lnTo>
                <a:lnTo>
                  <a:pt x="326" y="695"/>
                </a:lnTo>
                <a:lnTo>
                  <a:pt x="326" y="695"/>
                </a:lnTo>
                <a:lnTo>
                  <a:pt x="311" y="709"/>
                </a:lnTo>
                <a:lnTo>
                  <a:pt x="296" y="724"/>
                </a:lnTo>
                <a:lnTo>
                  <a:pt x="296" y="724"/>
                </a:lnTo>
                <a:lnTo>
                  <a:pt x="287" y="731"/>
                </a:lnTo>
                <a:lnTo>
                  <a:pt x="277" y="739"/>
                </a:lnTo>
                <a:lnTo>
                  <a:pt x="277" y="739"/>
                </a:lnTo>
                <a:lnTo>
                  <a:pt x="277" y="728"/>
                </a:lnTo>
                <a:lnTo>
                  <a:pt x="277" y="728"/>
                </a:lnTo>
                <a:lnTo>
                  <a:pt x="291" y="717"/>
                </a:lnTo>
                <a:lnTo>
                  <a:pt x="305" y="705"/>
                </a:lnTo>
                <a:lnTo>
                  <a:pt x="332" y="682"/>
                </a:lnTo>
                <a:lnTo>
                  <a:pt x="332" y="682"/>
                </a:lnTo>
                <a:close/>
                <a:moveTo>
                  <a:pt x="533" y="532"/>
                </a:moveTo>
                <a:lnTo>
                  <a:pt x="533" y="532"/>
                </a:lnTo>
                <a:lnTo>
                  <a:pt x="531" y="556"/>
                </a:lnTo>
                <a:lnTo>
                  <a:pt x="531" y="556"/>
                </a:lnTo>
                <a:lnTo>
                  <a:pt x="520" y="566"/>
                </a:lnTo>
                <a:lnTo>
                  <a:pt x="520" y="566"/>
                </a:lnTo>
                <a:lnTo>
                  <a:pt x="514" y="569"/>
                </a:lnTo>
                <a:lnTo>
                  <a:pt x="514" y="569"/>
                </a:lnTo>
                <a:lnTo>
                  <a:pt x="486" y="588"/>
                </a:lnTo>
                <a:lnTo>
                  <a:pt x="459" y="607"/>
                </a:lnTo>
                <a:lnTo>
                  <a:pt x="405" y="647"/>
                </a:lnTo>
                <a:lnTo>
                  <a:pt x="405" y="647"/>
                </a:lnTo>
                <a:lnTo>
                  <a:pt x="351" y="685"/>
                </a:lnTo>
                <a:lnTo>
                  <a:pt x="325" y="705"/>
                </a:lnTo>
                <a:lnTo>
                  <a:pt x="298" y="726"/>
                </a:lnTo>
                <a:lnTo>
                  <a:pt x="298" y="726"/>
                </a:lnTo>
                <a:lnTo>
                  <a:pt x="288" y="734"/>
                </a:lnTo>
                <a:lnTo>
                  <a:pt x="278" y="742"/>
                </a:lnTo>
                <a:lnTo>
                  <a:pt x="278" y="742"/>
                </a:lnTo>
                <a:lnTo>
                  <a:pt x="286" y="736"/>
                </a:lnTo>
                <a:lnTo>
                  <a:pt x="294" y="729"/>
                </a:lnTo>
                <a:lnTo>
                  <a:pt x="294" y="729"/>
                </a:lnTo>
                <a:lnTo>
                  <a:pt x="306" y="718"/>
                </a:lnTo>
                <a:lnTo>
                  <a:pt x="319" y="706"/>
                </a:lnTo>
                <a:lnTo>
                  <a:pt x="331" y="694"/>
                </a:lnTo>
                <a:lnTo>
                  <a:pt x="343" y="684"/>
                </a:lnTo>
                <a:lnTo>
                  <a:pt x="343" y="684"/>
                </a:lnTo>
                <a:lnTo>
                  <a:pt x="394" y="645"/>
                </a:lnTo>
                <a:lnTo>
                  <a:pt x="445" y="606"/>
                </a:lnTo>
                <a:lnTo>
                  <a:pt x="445" y="606"/>
                </a:lnTo>
                <a:lnTo>
                  <a:pt x="468" y="590"/>
                </a:lnTo>
                <a:lnTo>
                  <a:pt x="491" y="572"/>
                </a:lnTo>
                <a:lnTo>
                  <a:pt x="513" y="553"/>
                </a:lnTo>
                <a:lnTo>
                  <a:pt x="523" y="542"/>
                </a:lnTo>
                <a:lnTo>
                  <a:pt x="533" y="532"/>
                </a:lnTo>
                <a:lnTo>
                  <a:pt x="533" y="532"/>
                </a:lnTo>
                <a:close/>
                <a:moveTo>
                  <a:pt x="297" y="730"/>
                </a:moveTo>
                <a:lnTo>
                  <a:pt x="297" y="730"/>
                </a:lnTo>
                <a:lnTo>
                  <a:pt x="316" y="716"/>
                </a:lnTo>
                <a:lnTo>
                  <a:pt x="335" y="701"/>
                </a:lnTo>
                <a:lnTo>
                  <a:pt x="335" y="701"/>
                </a:lnTo>
                <a:lnTo>
                  <a:pt x="370" y="675"/>
                </a:lnTo>
                <a:lnTo>
                  <a:pt x="406" y="649"/>
                </a:lnTo>
                <a:lnTo>
                  <a:pt x="406" y="649"/>
                </a:lnTo>
                <a:lnTo>
                  <a:pt x="442" y="623"/>
                </a:lnTo>
                <a:lnTo>
                  <a:pt x="478" y="597"/>
                </a:lnTo>
                <a:lnTo>
                  <a:pt x="478" y="597"/>
                </a:lnTo>
                <a:lnTo>
                  <a:pt x="495" y="585"/>
                </a:lnTo>
                <a:lnTo>
                  <a:pt x="495" y="585"/>
                </a:lnTo>
                <a:lnTo>
                  <a:pt x="440" y="627"/>
                </a:lnTo>
                <a:lnTo>
                  <a:pt x="385" y="669"/>
                </a:lnTo>
                <a:lnTo>
                  <a:pt x="331" y="711"/>
                </a:lnTo>
                <a:lnTo>
                  <a:pt x="304" y="734"/>
                </a:lnTo>
                <a:lnTo>
                  <a:pt x="278" y="757"/>
                </a:lnTo>
                <a:lnTo>
                  <a:pt x="278" y="757"/>
                </a:lnTo>
                <a:lnTo>
                  <a:pt x="278" y="745"/>
                </a:lnTo>
                <a:lnTo>
                  <a:pt x="278" y="745"/>
                </a:lnTo>
                <a:lnTo>
                  <a:pt x="287" y="738"/>
                </a:lnTo>
                <a:lnTo>
                  <a:pt x="297" y="730"/>
                </a:lnTo>
                <a:lnTo>
                  <a:pt x="297" y="730"/>
                </a:lnTo>
                <a:close/>
                <a:moveTo>
                  <a:pt x="290" y="749"/>
                </a:moveTo>
                <a:lnTo>
                  <a:pt x="290" y="749"/>
                </a:lnTo>
                <a:lnTo>
                  <a:pt x="315" y="729"/>
                </a:lnTo>
                <a:lnTo>
                  <a:pt x="339" y="706"/>
                </a:lnTo>
                <a:lnTo>
                  <a:pt x="339" y="706"/>
                </a:lnTo>
                <a:lnTo>
                  <a:pt x="351" y="696"/>
                </a:lnTo>
                <a:lnTo>
                  <a:pt x="363" y="687"/>
                </a:lnTo>
                <a:lnTo>
                  <a:pt x="388" y="668"/>
                </a:lnTo>
                <a:lnTo>
                  <a:pt x="388" y="668"/>
                </a:lnTo>
                <a:lnTo>
                  <a:pt x="419" y="645"/>
                </a:lnTo>
                <a:lnTo>
                  <a:pt x="449" y="622"/>
                </a:lnTo>
                <a:lnTo>
                  <a:pt x="449" y="622"/>
                </a:lnTo>
                <a:lnTo>
                  <a:pt x="498" y="586"/>
                </a:lnTo>
                <a:lnTo>
                  <a:pt x="498" y="586"/>
                </a:lnTo>
                <a:lnTo>
                  <a:pt x="513" y="574"/>
                </a:lnTo>
                <a:lnTo>
                  <a:pt x="513" y="574"/>
                </a:lnTo>
                <a:lnTo>
                  <a:pt x="521" y="568"/>
                </a:lnTo>
                <a:lnTo>
                  <a:pt x="529" y="562"/>
                </a:lnTo>
                <a:lnTo>
                  <a:pt x="529" y="562"/>
                </a:lnTo>
                <a:lnTo>
                  <a:pt x="531" y="561"/>
                </a:lnTo>
                <a:lnTo>
                  <a:pt x="531" y="561"/>
                </a:lnTo>
                <a:lnTo>
                  <a:pt x="529" y="577"/>
                </a:lnTo>
                <a:lnTo>
                  <a:pt x="529" y="577"/>
                </a:lnTo>
                <a:lnTo>
                  <a:pt x="476" y="617"/>
                </a:lnTo>
                <a:lnTo>
                  <a:pt x="420" y="657"/>
                </a:lnTo>
                <a:lnTo>
                  <a:pt x="364" y="696"/>
                </a:lnTo>
                <a:lnTo>
                  <a:pt x="310" y="736"/>
                </a:lnTo>
                <a:lnTo>
                  <a:pt x="310" y="736"/>
                </a:lnTo>
                <a:lnTo>
                  <a:pt x="285" y="754"/>
                </a:lnTo>
                <a:lnTo>
                  <a:pt x="285" y="754"/>
                </a:lnTo>
                <a:lnTo>
                  <a:pt x="278" y="760"/>
                </a:lnTo>
                <a:lnTo>
                  <a:pt x="278" y="760"/>
                </a:lnTo>
                <a:lnTo>
                  <a:pt x="278" y="759"/>
                </a:lnTo>
                <a:lnTo>
                  <a:pt x="278" y="759"/>
                </a:lnTo>
                <a:lnTo>
                  <a:pt x="290" y="749"/>
                </a:lnTo>
                <a:lnTo>
                  <a:pt x="290" y="749"/>
                </a:lnTo>
                <a:close/>
                <a:moveTo>
                  <a:pt x="470" y="700"/>
                </a:moveTo>
                <a:lnTo>
                  <a:pt x="470" y="700"/>
                </a:lnTo>
                <a:lnTo>
                  <a:pt x="452" y="715"/>
                </a:lnTo>
                <a:lnTo>
                  <a:pt x="433" y="728"/>
                </a:lnTo>
                <a:lnTo>
                  <a:pt x="396" y="753"/>
                </a:lnTo>
                <a:lnTo>
                  <a:pt x="396" y="753"/>
                </a:lnTo>
                <a:lnTo>
                  <a:pt x="364" y="775"/>
                </a:lnTo>
                <a:lnTo>
                  <a:pt x="334" y="800"/>
                </a:lnTo>
                <a:lnTo>
                  <a:pt x="334" y="800"/>
                </a:lnTo>
                <a:lnTo>
                  <a:pt x="319" y="814"/>
                </a:lnTo>
                <a:lnTo>
                  <a:pt x="302" y="828"/>
                </a:lnTo>
                <a:lnTo>
                  <a:pt x="302" y="828"/>
                </a:lnTo>
                <a:lnTo>
                  <a:pt x="289" y="840"/>
                </a:lnTo>
                <a:lnTo>
                  <a:pt x="289" y="840"/>
                </a:lnTo>
                <a:lnTo>
                  <a:pt x="285" y="842"/>
                </a:lnTo>
                <a:lnTo>
                  <a:pt x="288" y="838"/>
                </a:lnTo>
                <a:lnTo>
                  <a:pt x="288" y="838"/>
                </a:lnTo>
                <a:lnTo>
                  <a:pt x="296" y="828"/>
                </a:lnTo>
                <a:lnTo>
                  <a:pt x="296" y="828"/>
                </a:lnTo>
                <a:lnTo>
                  <a:pt x="302" y="823"/>
                </a:lnTo>
                <a:lnTo>
                  <a:pt x="310" y="817"/>
                </a:lnTo>
                <a:lnTo>
                  <a:pt x="323" y="807"/>
                </a:lnTo>
                <a:lnTo>
                  <a:pt x="323" y="807"/>
                </a:lnTo>
                <a:lnTo>
                  <a:pt x="353" y="779"/>
                </a:lnTo>
                <a:lnTo>
                  <a:pt x="353" y="779"/>
                </a:lnTo>
                <a:lnTo>
                  <a:pt x="370" y="765"/>
                </a:lnTo>
                <a:lnTo>
                  <a:pt x="388" y="752"/>
                </a:lnTo>
                <a:lnTo>
                  <a:pt x="425" y="727"/>
                </a:lnTo>
                <a:lnTo>
                  <a:pt x="425" y="727"/>
                </a:lnTo>
                <a:lnTo>
                  <a:pt x="454" y="705"/>
                </a:lnTo>
                <a:lnTo>
                  <a:pt x="485" y="684"/>
                </a:lnTo>
                <a:lnTo>
                  <a:pt x="485" y="684"/>
                </a:lnTo>
                <a:lnTo>
                  <a:pt x="502" y="673"/>
                </a:lnTo>
                <a:lnTo>
                  <a:pt x="502" y="673"/>
                </a:lnTo>
                <a:lnTo>
                  <a:pt x="486" y="687"/>
                </a:lnTo>
                <a:lnTo>
                  <a:pt x="470" y="700"/>
                </a:lnTo>
                <a:lnTo>
                  <a:pt x="470" y="700"/>
                </a:lnTo>
                <a:close/>
                <a:moveTo>
                  <a:pt x="510" y="669"/>
                </a:moveTo>
                <a:lnTo>
                  <a:pt x="510" y="669"/>
                </a:lnTo>
                <a:lnTo>
                  <a:pt x="519" y="662"/>
                </a:lnTo>
                <a:lnTo>
                  <a:pt x="519" y="662"/>
                </a:lnTo>
                <a:lnTo>
                  <a:pt x="503" y="676"/>
                </a:lnTo>
                <a:lnTo>
                  <a:pt x="503" y="676"/>
                </a:lnTo>
                <a:lnTo>
                  <a:pt x="490" y="686"/>
                </a:lnTo>
                <a:lnTo>
                  <a:pt x="490" y="686"/>
                </a:lnTo>
                <a:lnTo>
                  <a:pt x="510" y="669"/>
                </a:lnTo>
                <a:lnTo>
                  <a:pt x="510" y="669"/>
                </a:lnTo>
                <a:close/>
                <a:moveTo>
                  <a:pt x="521" y="663"/>
                </a:moveTo>
                <a:lnTo>
                  <a:pt x="521" y="663"/>
                </a:lnTo>
                <a:lnTo>
                  <a:pt x="521" y="668"/>
                </a:lnTo>
                <a:lnTo>
                  <a:pt x="521" y="668"/>
                </a:lnTo>
                <a:lnTo>
                  <a:pt x="513" y="674"/>
                </a:lnTo>
                <a:lnTo>
                  <a:pt x="506" y="681"/>
                </a:lnTo>
                <a:lnTo>
                  <a:pt x="506" y="681"/>
                </a:lnTo>
                <a:lnTo>
                  <a:pt x="501" y="687"/>
                </a:lnTo>
                <a:lnTo>
                  <a:pt x="495" y="692"/>
                </a:lnTo>
                <a:lnTo>
                  <a:pt x="483" y="702"/>
                </a:lnTo>
                <a:lnTo>
                  <a:pt x="483" y="702"/>
                </a:lnTo>
                <a:lnTo>
                  <a:pt x="465" y="716"/>
                </a:lnTo>
                <a:lnTo>
                  <a:pt x="449" y="729"/>
                </a:lnTo>
                <a:lnTo>
                  <a:pt x="415" y="753"/>
                </a:lnTo>
                <a:lnTo>
                  <a:pt x="415" y="753"/>
                </a:lnTo>
                <a:lnTo>
                  <a:pt x="384" y="776"/>
                </a:lnTo>
                <a:lnTo>
                  <a:pt x="354" y="800"/>
                </a:lnTo>
                <a:lnTo>
                  <a:pt x="296" y="850"/>
                </a:lnTo>
                <a:lnTo>
                  <a:pt x="296" y="850"/>
                </a:lnTo>
                <a:lnTo>
                  <a:pt x="289" y="855"/>
                </a:lnTo>
                <a:lnTo>
                  <a:pt x="287" y="857"/>
                </a:lnTo>
                <a:lnTo>
                  <a:pt x="290" y="853"/>
                </a:lnTo>
                <a:lnTo>
                  <a:pt x="290" y="853"/>
                </a:lnTo>
                <a:lnTo>
                  <a:pt x="304" y="838"/>
                </a:lnTo>
                <a:lnTo>
                  <a:pt x="304" y="838"/>
                </a:lnTo>
                <a:lnTo>
                  <a:pt x="319" y="826"/>
                </a:lnTo>
                <a:lnTo>
                  <a:pt x="333" y="814"/>
                </a:lnTo>
                <a:lnTo>
                  <a:pt x="333" y="814"/>
                </a:lnTo>
                <a:lnTo>
                  <a:pt x="366" y="786"/>
                </a:lnTo>
                <a:lnTo>
                  <a:pt x="401" y="760"/>
                </a:lnTo>
                <a:lnTo>
                  <a:pt x="401" y="760"/>
                </a:lnTo>
                <a:lnTo>
                  <a:pt x="462" y="712"/>
                </a:lnTo>
                <a:lnTo>
                  <a:pt x="492" y="688"/>
                </a:lnTo>
                <a:lnTo>
                  <a:pt x="521" y="663"/>
                </a:lnTo>
                <a:lnTo>
                  <a:pt x="521" y="663"/>
                </a:lnTo>
                <a:close/>
                <a:moveTo>
                  <a:pt x="511" y="665"/>
                </a:moveTo>
                <a:lnTo>
                  <a:pt x="511" y="665"/>
                </a:lnTo>
                <a:lnTo>
                  <a:pt x="517" y="660"/>
                </a:lnTo>
                <a:lnTo>
                  <a:pt x="522" y="655"/>
                </a:lnTo>
                <a:lnTo>
                  <a:pt x="522" y="655"/>
                </a:lnTo>
                <a:lnTo>
                  <a:pt x="522" y="659"/>
                </a:lnTo>
                <a:lnTo>
                  <a:pt x="522" y="659"/>
                </a:lnTo>
                <a:lnTo>
                  <a:pt x="511" y="665"/>
                </a:lnTo>
                <a:lnTo>
                  <a:pt x="511" y="665"/>
                </a:lnTo>
                <a:close/>
                <a:moveTo>
                  <a:pt x="517" y="657"/>
                </a:moveTo>
                <a:lnTo>
                  <a:pt x="517" y="657"/>
                </a:lnTo>
                <a:lnTo>
                  <a:pt x="512" y="662"/>
                </a:lnTo>
                <a:lnTo>
                  <a:pt x="506" y="668"/>
                </a:lnTo>
                <a:lnTo>
                  <a:pt x="492" y="677"/>
                </a:lnTo>
                <a:lnTo>
                  <a:pt x="479" y="686"/>
                </a:lnTo>
                <a:lnTo>
                  <a:pt x="464" y="695"/>
                </a:lnTo>
                <a:lnTo>
                  <a:pt x="464" y="695"/>
                </a:lnTo>
                <a:lnTo>
                  <a:pt x="468" y="692"/>
                </a:lnTo>
                <a:lnTo>
                  <a:pt x="468" y="692"/>
                </a:lnTo>
                <a:lnTo>
                  <a:pt x="500" y="667"/>
                </a:lnTo>
                <a:lnTo>
                  <a:pt x="500" y="667"/>
                </a:lnTo>
                <a:lnTo>
                  <a:pt x="520" y="652"/>
                </a:lnTo>
                <a:lnTo>
                  <a:pt x="520" y="652"/>
                </a:lnTo>
                <a:lnTo>
                  <a:pt x="522" y="650"/>
                </a:lnTo>
                <a:lnTo>
                  <a:pt x="522" y="650"/>
                </a:lnTo>
                <a:lnTo>
                  <a:pt x="522" y="652"/>
                </a:lnTo>
                <a:lnTo>
                  <a:pt x="522" y="652"/>
                </a:lnTo>
                <a:lnTo>
                  <a:pt x="517" y="657"/>
                </a:lnTo>
                <a:lnTo>
                  <a:pt x="517" y="657"/>
                </a:lnTo>
                <a:close/>
                <a:moveTo>
                  <a:pt x="422" y="722"/>
                </a:moveTo>
                <a:lnTo>
                  <a:pt x="422" y="722"/>
                </a:lnTo>
                <a:lnTo>
                  <a:pt x="395" y="741"/>
                </a:lnTo>
                <a:lnTo>
                  <a:pt x="368" y="760"/>
                </a:lnTo>
                <a:lnTo>
                  <a:pt x="341" y="780"/>
                </a:lnTo>
                <a:lnTo>
                  <a:pt x="316" y="801"/>
                </a:lnTo>
                <a:lnTo>
                  <a:pt x="316" y="801"/>
                </a:lnTo>
                <a:lnTo>
                  <a:pt x="293" y="821"/>
                </a:lnTo>
                <a:lnTo>
                  <a:pt x="293" y="821"/>
                </a:lnTo>
                <a:lnTo>
                  <a:pt x="287" y="826"/>
                </a:lnTo>
                <a:lnTo>
                  <a:pt x="284" y="828"/>
                </a:lnTo>
                <a:lnTo>
                  <a:pt x="287" y="823"/>
                </a:lnTo>
                <a:lnTo>
                  <a:pt x="287" y="823"/>
                </a:lnTo>
                <a:lnTo>
                  <a:pt x="298" y="812"/>
                </a:lnTo>
                <a:lnTo>
                  <a:pt x="298" y="812"/>
                </a:lnTo>
                <a:lnTo>
                  <a:pt x="312" y="800"/>
                </a:lnTo>
                <a:lnTo>
                  <a:pt x="325" y="787"/>
                </a:lnTo>
                <a:lnTo>
                  <a:pt x="353" y="765"/>
                </a:lnTo>
                <a:lnTo>
                  <a:pt x="353" y="765"/>
                </a:lnTo>
                <a:lnTo>
                  <a:pt x="379" y="746"/>
                </a:lnTo>
                <a:lnTo>
                  <a:pt x="407" y="727"/>
                </a:lnTo>
                <a:lnTo>
                  <a:pt x="434" y="708"/>
                </a:lnTo>
                <a:lnTo>
                  <a:pt x="461" y="688"/>
                </a:lnTo>
                <a:lnTo>
                  <a:pt x="461" y="688"/>
                </a:lnTo>
                <a:lnTo>
                  <a:pt x="479" y="676"/>
                </a:lnTo>
                <a:lnTo>
                  <a:pt x="479" y="676"/>
                </a:lnTo>
                <a:lnTo>
                  <a:pt x="501" y="661"/>
                </a:lnTo>
                <a:lnTo>
                  <a:pt x="513" y="652"/>
                </a:lnTo>
                <a:lnTo>
                  <a:pt x="523" y="643"/>
                </a:lnTo>
                <a:lnTo>
                  <a:pt x="523" y="643"/>
                </a:lnTo>
                <a:lnTo>
                  <a:pt x="523" y="648"/>
                </a:lnTo>
                <a:lnTo>
                  <a:pt x="523" y="648"/>
                </a:lnTo>
                <a:lnTo>
                  <a:pt x="498" y="666"/>
                </a:lnTo>
                <a:lnTo>
                  <a:pt x="473" y="685"/>
                </a:lnTo>
                <a:lnTo>
                  <a:pt x="448" y="703"/>
                </a:lnTo>
                <a:lnTo>
                  <a:pt x="422" y="722"/>
                </a:lnTo>
                <a:lnTo>
                  <a:pt x="422" y="722"/>
                </a:lnTo>
                <a:close/>
                <a:moveTo>
                  <a:pt x="509" y="650"/>
                </a:moveTo>
                <a:lnTo>
                  <a:pt x="509" y="650"/>
                </a:lnTo>
                <a:lnTo>
                  <a:pt x="502" y="656"/>
                </a:lnTo>
                <a:lnTo>
                  <a:pt x="494" y="662"/>
                </a:lnTo>
                <a:lnTo>
                  <a:pt x="477" y="674"/>
                </a:lnTo>
                <a:lnTo>
                  <a:pt x="477" y="674"/>
                </a:lnTo>
                <a:lnTo>
                  <a:pt x="465" y="683"/>
                </a:lnTo>
                <a:lnTo>
                  <a:pt x="465" y="683"/>
                </a:lnTo>
                <a:lnTo>
                  <a:pt x="425" y="709"/>
                </a:lnTo>
                <a:lnTo>
                  <a:pt x="384" y="736"/>
                </a:lnTo>
                <a:lnTo>
                  <a:pt x="384" y="736"/>
                </a:lnTo>
                <a:lnTo>
                  <a:pt x="359" y="753"/>
                </a:lnTo>
                <a:lnTo>
                  <a:pt x="335" y="771"/>
                </a:lnTo>
                <a:lnTo>
                  <a:pt x="311" y="790"/>
                </a:lnTo>
                <a:lnTo>
                  <a:pt x="287" y="811"/>
                </a:lnTo>
                <a:lnTo>
                  <a:pt x="287" y="811"/>
                </a:lnTo>
                <a:lnTo>
                  <a:pt x="282" y="815"/>
                </a:lnTo>
                <a:lnTo>
                  <a:pt x="284" y="812"/>
                </a:lnTo>
                <a:lnTo>
                  <a:pt x="296" y="801"/>
                </a:lnTo>
                <a:lnTo>
                  <a:pt x="296" y="801"/>
                </a:lnTo>
                <a:lnTo>
                  <a:pt x="306" y="790"/>
                </a:lnTo>
                <a:lnTo>
                  <a:pt x="318" y="780"/>
                </a:lnTo>
                <a:lnTo>
                  <a:pt x="318" y="780"/>
                </a:lnTo>
                <a:lnTo>
                  <a:pt x="332" y="768"/>
                </a:lnTo>
                <a:lnTo>
                  <a:pt x="346" y="757"/>
                </a:lnTo>
                <a:lnTo>
                  <a:pt x="375" y="736"/>
                </a:lnTo>
                <a:lnTo>
                  <a:pt x="375" y="736"/>
                </a:lnTo>
                <a:lnTo>
                  <a:pt x="416" y="708"/>
                </a:lnTo>
                <a:lnTo>
                  <a:pt x="456" y="681"/>
                </a:lnTo>
                <a:lnTo>
                  <a:pt x="456" y="681"/>
                </a:lnTo>
                <a:lnTo>
                  <a:pt x="473" y="669"/>
                </a:lnTo>
                <a:lnTo>
                  <a:pt x="489" y="655"/>
                </a:lnTo>
                <a:lnTo>
                  <a:pt x="489" y="655"/>
                </a:lnTo>
                <a:lnTo>
                  <a:pt x="508" y="638"/>
                </a:lnTo>
                <a:lnTo>
                  <a:pt x="508" y="638"/>
                </a:lnTo>
                <a:lnTo>
                  <a:pt x="515" y="631"/>
                </a:lnTo>
                <a:lnTo>
                  <a:pt x="515" y="631"/>
                </a:lnTo>
                <a:lnTo>
                  <a:pt x="517" y="630"/>
                </a:lnTo>
                <a:lnTo>
                  <a:pt x="517" y="630"/>
                </a:lnTo>
                <a:lnTo>
                  <a:pt x="525" y="624"/>
                </a:lnTo>
                <a:lnTo>
                  <a:pt x="525" y="624"/>
                </a:lnTo>
                <a:lnTo>
                  <a:pt x="524" y="637"/>
                </a:lnTo>
                <a:lnTo>
                  <a:pt x="524" y="637"/>
                </a:lnTo>
                <a:lnTo>
                  <a:pt x="516" y="643"/>
                </a:lnTo>
                <a:lnTo>
                  <a:pt x="509" y="650"/>
                </a:lnTo>
                <a:lnTo>
                  <a:pt x="509" y="650"/>
                </a:lnTo>
                <a:close/>
                <a:moveTo>
                  <a:pt x="519" y="625"/>
                </a:moveTo>
                <a:lnTo>
                  <a:pt x="519" y="625"/>
                </a:lnTo>
                <a:lnTo>
                  <a:pt x="517" y="627"/>
                </a:lnTo>
                <a:lnTo>
                  <a:pt x="517" y="627"/>
                </a:lnTo>
                <a:lnTo>
                  <a:pt x="496" y="644"/>
                </a:lnTo>
                <a:lnTo>
                  <a:pt x="474" y="660"/>
                </a:lnTo>
                <a:lnTo>
                  <a:pt x="452" y="677"/>
                </a:lnTo>
                <a:lnTo>
                  <a:pt x="430" y="692"/>
                </a:lnTo>
                <a:lnTo>
                  <a:pt x="430" y="692"/>
                </a:lnTo>
                <a:lnTo>
                  <a:pt x="386" y="723"/>
                </a:lnTo>
                <a:lnTo>
                  <a:pt x="342" y="753"/>
                </a:lnTo>
                <a:lnTo>
                  <a:pt x="342" y="753"/>
                </a:lnTo>
                <a:lnTo>
                  <a:pt x="303" y="780"/>
                </a:lnTo>
                <a:lnTo>
                  <a:pt x="303" y="780"/>
                </a:lnTo>
                <a:lnTo>
                  <a:pt x="284" y="794"/>
                </a:lnTo>
                <a:lnTo>
                  <a:pt x="284" y="794"/>
                </a:lnTo>
                <a:lnTo>
                  <a:pt x="281" y="797"/>
                </a:lnTo>
                <a:lnTo>
                  <a:pt x="284" y="792"/>
                </a:lnTo>
                <a:lnTo>
                  <a:pt x="284" y="792"/>
                </a:lnTo>
                <a:lnTo>
                  <a:pt x="291" y="786"/>
                </a:lnTo>
                <a:lnTo>
                  <a:pt x="299" y="780"/>
                </a:lnTo>
                <a:lnTo>
                  <a:pt x="299" y="780"/>
                </a:lnTo>
                <a:lnTo>
                  <a:pt x="338" y="752"/>
                </a:lnTo>
                <a:lnTo>
                  <a:pt x="377" y="723"/>
                </a:lnTo>
                <a:lnTo>
                  <a:pt x="377" y="723"/>
                </a:lnTo>
                <a:lnTo>
                  <a:pt x="415" y="693"/>
                </a:lnTo>
                <a:lnTo>
                  <a:pt x="453" y="664"/>
                </a:lnTo>
                <a:lnTo>
                  <a:pt x="473" y="649"/>
                </a:lnTo>
                <a:lnTo>
                  <a:pt x="492" y="634"/>
                </a:lnTo>
                <a:lnTo>
                  <a:pt x="509" y="618"/>
                </a:lnTo>
                <a:lnTo>
                  <a:pt x="527" y="601"/>
                </a:lnTo>
                <a:lnTo>
                  <a:pt x="527" y="601"/>
                </a:lnTo>
                <a:lnTo>
                  <a:pt x="525" y="621"/>
                </a:lnTo>
                <a:lnTo>
                  <a:pt x="525" y="621"/>
                </a:lnTo>
                <a:lnTo>
                  <a:pt x="519" y="625"/>
                </a:lnTo>
                <a:lnTo>
                  <a:pt x="519" y="625"/>
                </a:lnTo>
                <a:close/>
                <a:moveTo>
                  <a:pt x="472" y="643"/>
                </a:moveTo>
                <a:lnTo>
                  <a:pt x="472" y="643"/>
                </a:lnTo>
                <a:lnTo>
                  <a:pt x="438" y="667"/>
                </a:lnTo>
                <a:lnTo>
                  <a:pt x="404" y="690"/>
                </a:lnTo>
                <a:lnTo>
                  <a:pt x="404" y="690"/>
                </a:lnTo>
                <a:lnTo>
                  <a:pt x="347" y="730"/>
                </a:lnTo>
                <a:lnTo>
                  <a:pt x="347" y="730"/>
                </a:lnTo>
                <a:lnTo>
                  <a:pt x="405" y="684"/>
                </a:lnTo>
                <a:lnTo>
                  <a:pt x="405" y="684"/>
                </a:lnTo>
                <a:lnTo>
                  <a:pt x="437" y="659"/>
                </a:lnTo>
                <a:lnTo>
                  <a:pt x="467" y="634"/>
                </a:lnTo>
                <a:lnTo>
                  <a:pt x="529" y="580"/>
                </a:lnTo>
                <a:lnTo>
                  <a:pt x="529" y="580"/>
                </a:lnTo>
                <a:lnTo>
                  <a:pt x="528" y="591"/>
                </a:lnTo>
                <a:lnTo>
                  <a:pt x="528" y="591"/>
                </a:lnTo>
                <a:lnTo>
                  <a:pt x="527" y="597"/>
                </a:lnTo>
                <a:lnTo>
                  <a:pt x="527" y="597"/>
                </a:lnTo>
                <a:lnTo>
                  <a:pt x="520" y="602"/>
                </a:lnTo>
                <a:lnTo>
                  <a:pt x="513" y="607"/>
                </a:lnTo>
                <a:lnTo>
                  <a:pt x="499" y="619"/>
                </a:lnTo>
                <a:lnTo>
                  <a:pt x="485" y="630"/>
                </a:lnTo>
                <a:lnTo>
                  <a:pt x="472" y="643"/>
                </a:lnTo>
                <a:lnTo>
                  <a:pt x="472" y="643"/>
                </a:lnTo>
                <a:close/>
                <a:moveTo>
                  <a:pt x="336" y="720"/>
                </a:moveTo>
                <a:lnTo>
                  <a:pt x="336" y="720"/>
                </a:lnTo>
                <a:lnTo>
                  <a:pt x="369" y="696"/>
                </a:lnTo>
                <a:lnTo>
                  <a:pt x="403" y="672"/>
                </a:lnTo>
                <a:lnTo>
                  <a:pt x="403" y="672"/>
                </a:lnTo>
                <a:lnTo>
                  <a:pt x="469" y="623"/>
                </a:lnTo>
                <a:lnTo>
                  <a:pt x="469" y="623"/>
                </a:lnTo>
                <a:lnTo>
                  <a:pt x="505" y="598"/>
                </a:lnTo>
                <a:lnTo>
                  <a:pt x="505" y="598"/>
                </a:lnTo>
                <a:lnTo>
                  <a:pt x="512" y="592"/>
                </a:lnTo>
                <a:lnTo>
                  <a:pt x="512" y="592"/>
                </a:lnTo>
                <a:lnTo>
                  <a:pt x="454" y="642"/>
                </a:lnTo>
                <a:lnTo>
                  <a:pt x="425" y="666"/>
                </a:lnTo>
                <a:lnTo>
                  <a:pt x="396" y="689"/>
                </a:lnTo>
                <a:lnTo>
                  <a:pt x="396" y="689"/>
                </a:lnTo>
                <a:lnTo>
                  <a:pt x="336" y="736"/>
                </a:lnTo>
                <a:lnTo>
                  <a:pt x="336" y="736"/>
                </a:lnTo>
                <a:lnTo>
                  <a:pt x="322" y="746"/>
                </a:lnTo>
                <a:lnTo>
                  <a:pt x="306" y="756"/>
                </a:lnTo>
                <a:lnTo>
                  <a:pt x="292" y="767"/>
                </a:lnTo>
                <a:lnTo>
                  <a:pt x="279" y="778"/>
                </a:lnTo>
                <a:lnTo>
                  <a:pt x="279" y="778"/>
                </a:lnTo>
                <a:lnTo>
                  <a:pt x="278" y="761"/>
                </a:lnTo>
                <a:lnTo>
                  <a:pt x="278" y="761"/>
                </a:lnTo>
                <a:lnTo>
                  <a:pt x="293" y="752"/>
                </a:lnTo>
                <a:lnTo>
                  <a:pt x="307" y="741"/>
                </a:lnTo>
                <a:lnTo>
                  <a:pt x="322" y="730"/>
                </a:lnTo>
                <a:lnTo>
                  <a:pt x="336" y="720"/>
                </a:lnTo>
                <a:lnTo>
                  <a:pt x="336" y="720"/>
                </a:lnTo>
                <a:close/>
                <a:moveTo>
                  <a:pt x="279" y="781"/>
                </a:moveTo>
                <a:lnTo>
                  <a:pt x="279" y="781"/>
                </a:lnTo>
                <a:lnTo>
                  <a:pt x="287" y="773"/>
                </a:lnTo>
                <a:lnTo>
                  <a:pt x="296" y="766"/>
                </a:lnTo>
                <a:lnTo>
                  <a:pt x="316" y="752"/>
                </a:lnTo>
                <a:lnTo>
                  <a:pt x="316" y="752"/>
                </a:lnTo>
                <a:lnTo>
                  <a:pt x="305" y="760"/>
                </a:lnTo>
                <a:lnTo>
                  <a:pt x="305" y="760"/>
                </a:lnTo>
                <a:lnTo>
                  <a:pt x="291" y="770"/>
                </a:lnTo>
                <a:lnTo>
                  <a:pt x="285" y="776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lnTo>
                  <a:pt x="279" y="781"/>
                </a:lnTo>
                <a:close/>
                <a:moveTo>
                  <a:pt x="295" y="771"/>
                </a:moveTo>
                <a:lnTo>
                  <a:pt x="295" y="771"/>
                </a:lnTo>
                <a:lnTo>
                  <a:pt x="303" y="763"/>
                </a:lnTo>
                <a:lnTo>
                  <a:pt x="313" y="757"/>
                </a:lnTo>
                <a:lnTo>
                  <a:pt x="332" y="743"/>
                </a:lnTo>
                <a:lnTo>
                  <a:pt x="332" y="743"/>
                </a:lnTo>
                <a:lnTo>
                  <a:pt x="365" y="719"/>
                </a:lnTo>
                <a:lnTo>
                  <a:pt x="401" y="695"/>
                </a:lnTo>
                <a:lnTo>
                  <a:pt x="401" y="695"/>
                </a:lnTo>
                <a:lnTo>
                  <a:pt x="430" y="675"/>
                </a:lnTo>
                <a:lnTo>
                  <a:pt x="460" y="654"/>
                </a:lnTo>
                <a:lnTo>
                  <a:pt x="489" y="632"/>
                </a:lnTo>
                <a:lnTo>
                  <a:pt x="503" y="620"/>
                </a:lnTo>
                <a:lnTo>
                  <a:pt x="516" y="609"/>
                </a:lnTo>
                <a:lnTo>
                  <a:pt x="516" y="609"/>
                </a:lnTo>
                <a:lnTo>
                  <a:pt x="502" y="621"/>
                </a:lnTo>
                <a:lnTo>
                  <a:pt x="488" y="634"/>
                </a:lnTo>
                <a:lnTo>
                  <a:pt x="459" y="657"/>
                </a:lnTo>
                <a:lnTo>
                  <a:pt x="401" y="701"/>
                </a:lnTo>
                <a:lnTo>
                  <a:pt x="401" y="701"/>
                </a:lnTo>
                <a:lnTo>
                  <a:pt x="368" y="726"/>
                </a:lnTo>
                <a:lnTo>
                  <a:pt x="336" y="750"/>
                </a:lnTo>
                <a:lnTo>
                  <a:pt x="336" y="750"/>
                </a:lnTo>
                <a:lnTo>
                  <a:pt x="307" y="771"/>
                </a:lnTo>
                <a:lnTo>
                  <a:pt x="293" y="782"/>
                </a:lnTo>
                <a:lnTo>
                  <a:pt x="280" y="794"/>
                </a:lnTo>
                <a:lnTo>
                  <a:pt x="280" y="794"/>
                </a:lnTo>
                <a:lnTo>
                  <a:pt x="279" y="784"/>
                </a:lnTo>
                <a:lnTo>
                  <a:pt x="279" y="784"/>
                </a:lnTo>
                <a:lnTo>
                  <a:pt x="287" y="778"/>
                </a:lnTo>
                <a:lnTo>
                  <a:pt x="295" y="771"/>
                </a:lnTo>
                <a:lnTo>
                  <a:pt x="295" y="771"/>
                </a:lnTo>
                <a:close/>
                <a:moveTo>
                  <a:pt x="300" y="785"/>
                </a:moveTo>
                <a:lnTo>
                  <a:pt x="300" y="785"/>
                </a:lnTo>
                <a:lnTo>
                  <a:pt x="330" y="764"/>
                </a:lnTo>
                <a:lnTo>
                  <a:pt x="330" y="764"/>
                </a:lnTo>
                <a:lnTo>
                  <a:pt x="361" y="742"/>
                </a:lnTo>
                <a:lnTo>
                  <a:pt x="394" y="720"/>
                </a:lnTo>
                <a:lnTo>
                  <a:pt x="394" y="720"/>
                </a:lnTo>
                <a:lnTo>
                  <a:pt x="420" y="702"/>
                </a:lnTo>
                <a:lnTo>
                  <a:pt x="445" y="684"/>
                </a:lnTo>
                <a:lnTo>
                  <a:pt x="495" y="647"/>
                </a:lnTo>
                <a:lnTo>
                  <a:pt x="495" y="647"/>
                </a:lnTo>
                <a:lnTo>
                  <a:pt x="473" y="667"/>
                </a:lnTo>
                <a:lnTo>
                  <a:pt x="473" y="667"/>
                </a:lnTo>
                <a:lnTo>
                  <a:pt x="454" y="681"/>
                </a:lnTo>
                <a:lnTo>
                  <a:pt x="435" y="694"/>
                </a:lnTo>
                <a:lnTo>
                  <a:pt x="397" y="719"/>
                </a:lnTo>
                <a:lnTo>
                  <a:pt x="397" y="719"/>
                </a:lnTo>
                <a:lnTo>
                  <a:pt x="366" y="740"/>
                </a:lnTo>
                <a:lnTo>
                  <a:pt x="336" y="762"/>
                </a:lnTo>
                <a:lnTo>
                  <a:pt x="322" y="774"/>
                </a:lnTo>
                <a:lnTo>
                  <a:pt x="307" y="786"/>
                </a:lnTo>
                <a:lnTo>
                  <a:pt x="294" y="800"/>
                </a:lnTo>
                <a:lnTo>
                  <a:pt x="281" y="813"/>
                </a:lnTo>
                <a:lnTo>
                  <a:pt x="281" y="813"/>
                </a:lnTo>
                <a:lnTo>
                  <a:pt x="280" y="799"/>
                </a:lnTo>
                <a:lnTo>
                  <a:pt x="280" y="799"/>
                </a:lnTo>
                <a:lnTo>
                  <a:pt x="285" y="797"/>
                </a:lnTo>
                <a:lnTo>
                  <a:pt x="290" y="792"/>
                </a:lnTo>
                <a:lnTo>
                  <a:pt x="300" y="785"/>
                </a:lnTo>
                <a:lnTo>
                  <a:pt x="300" y="785"/>
                </a:lnTo>
                <a:close/>
                <a:moveTo>
                  <a:pt x="333" y="775"/>
                </a:moveTo>
                <a:lnTo>
                  <a:pt x="333" y="775"/>
                </a:lnTo>
                <a:lnTo>
                  <a:pt x="368" y="750"/>
                </a:lnTo>
                <a:lnTo>
                  <a:pt x="385" y="738"/>
                </a:lnTo>
                <a:lnTo>
                  <a:pt x="404" y="726"/>
                </a:lnTo>
                <a:lnTo>
                  <a:pt x="404" y="726"/>
                </a:lnTo>
                <a:lnTo>
                  <a:pt x="418" y="717"/>
                </a:lnTo>
                <a:lnTo>
                  <a:pt x="418" y="717"/>
                </a:lnTo>
                <a:lnTo>
                  <a:pt x="403" y="727"/>
                </a:lnTo>
                <a:lnTo>
                  <a:pt x="403" y="727"/>
                </a:lnTo>
                <a:lnTo>
                  <a:pt x="370" y="749"/>
                </a:lnTo>
                <a:lnTo>
                  <a:pt x="339" y="773"/>
                </a:lnTo>
                <a:lnTo>
                  <a:pt x="324" y="785"/>
                </a:lnTo>
                <a:lnTo>
                  <a:pt x="310" y="799"/>
                </a:lnTo>
                <a:lnTo>
                  <a:pt x="295" y="812"/>
                </a:lnTo>
                <a:lnTo>
                  <a:pt x="282" y="826"/>
                </a:lnTo>
                <a:lnTo>
                  <a:pt x="282" y="826"/>
                </a:lnTo>
                <a:lnTo>
                  <a:pt x="281" y="818"/>
                </a:lnTo>
                <a:lnTo>
                  <a:pt x="281" y="818"/>
                </a:lnTo>
                <a:lnTo>
                  <a:pt x="295" y="808"/>
                </a:lnTo>
                <a:lnTo>
                  <a:pt x="307" y="797"/>
                </a:lnTo>
                <a:lnTo>
                  <a:pt x="321" y="785"/>
                </a:lnTo>
                <a:lnTo>
                  <a:pt x="333" y="775"/>
                </a:lnTo>
                <a:lnTo>
                  <a:pt x="333" y="775"/>
                </a:lnTo>
                <a:close/>
                <a:moveTo>
                  <a:pt x="298" y="819"/>
                </a:moveTo>
                <a:lnTo>
                  <a:pt x="298" y="819"/>
                </a:lnTo>
                <a:lnTo>
                  <a:pt x="314" y="806"/>
                </a:lnTo>
                <a:lnTo>
                  <a:pt x="330" y="791"/>
                </a:lnTo>
                <a:lnTo>
                  <a:pt x="330" y="791"/>
                </a:lnTo>
                <a:lnTo>
                  <a:pt x="348" y="777"/>
                </a:lnTo>
                <a:lnTo>
                  <a:pt x="366" y="763"/>
                </a:lnTo>
                <a:lnTo>
                  <a:pt x="405" y="737"/>
                </a:lnTo>
                <a:lnTo>
                  <a:pt x="405" y="737"/>
                </a:lnTo>
                <a:lnTo>
                  <a:pt x="446" y="708"/>
                </a:lnTo>
                <a:lnTo>
                  <a:pt x="446" y="708"/>
                </a:lnTo>
                <a:lnTo>
                  <a:pt x="393" y="746"/>
                </a:lnTo>
                <a:lnTo>
                  <a:pt x="393" y="746"/>
                </a:lnTo>
                <a:lnTo>
                  <a:pt x="376" y="757"/>
                </a:lnTo>
                <a:lnTo>
                  <a:pt x="362" y="769"/>
                </a:lnTo>
                <a:lnTo>
                  <a:pt x="333" y="794"/>
                </a:lnTo>
                <a:lnTo>
                  <a:pt x="333" y="794"/>
                </a:lnTo>
                <a:lnTo>
                  <a:pt x="307" y="818"/>
                </a:lnTo>
                <a:lnTo>
                  <a:pt x="294" y="829"/>
                </a:lnTo>
                <a:lnTo>
                  <a:pt x="283" y="841"/>
                </a:lnTo>
                <a:lnTo>
                  <a:pt x="283" y="841"/>
                </a:lnTo>
                <a:lnTo>
                  <a:pt x="282" y="830"/>
                </a:lnTo>
                <a:lnTo>
                  <a:pt x="282" y="830"/>
                </a:lnTo>
                <a:lnTo>
                  <a:pt x="287" y="828"/>
                </a:lnTo>
                <a:lnTo>
                  <a:pt x="290" y="826"/>
                </a:lnTo>
                <a:lnTo>
                  <a:pt x="298" y="819"/>
                </a:lnTo>
                <a:lnTo>
                  <a:pt x="298" y="819"/>
                </a:lnTo>
                <a:close/>
                <a:moveTo>
                  <a:pt x="294" y="839"/>
                </a:moveTo>
                <a:lnTo>
                  <a:pt x="294" y="839"/>
                </a:lnTo>
                <a:lnTo>
                  <a:pt x="306" y="827"/>
                </a:lnTo>
                <a:lnTo>
                  <a:pt x="320" y="816"/>
                </a:lnTo>
                <a:lnTo>
                  <a:pt x="320" y="816"/>
                </a:lnTo>
                <a:lnTo>
                  <a:pt x="336" y="801"/>
                </a:lnTo>
                <a:lnTo>
                  <a:pt x="353" y="787"/>
                </a:lnTo>
                <a:lnTo>
                  <a:pt x="370" y="774"/>
                </a:lnTo>
                <a:lnTo>
                  <a:pt x="387" y="761"/>
                </a:lnTo>
                <a:lnTo>
                  <a:pt x="387" y="761"/>
                </a:lnTo>
                <a:lnTo>
                  <a:pt x="421" y="739"/>
                </a:lnTo>
                <a:lnTo>
                  <a:pt x="454" y="716"/>
                </a:lnTo>
                <a:lnTo>
                  <a:pt x="454" y="716"/>
                </a:lnTo>
                <a:lnTo>
                  <a:pt x="400" y="758"/>
                </a:lnTo>
                <a:lnTo>
                  <a:pt x="400" y="758"/>
                </a:lnTo>
                <a:lnTo>
                  <a:pt x="369" y="780"/>
                </a:lnTo>
                <a:lnTo>
                  <a:pt x="339" y="804"/>
                </a:lnTo>
                <a:lnTo>
                  <a:pt x="325" y="816"/>
                </a:lnTo>
                <a:lnTo>
                  <a:pt x="311" y="829"/>
                </a:lnTo>
                <a:lnTo>
                  <a:pt x="297" y="842"/>
                </a:lnTo>
                <a:lnTo>
                  <a:pt x="284" y="856"/>
                </a:lnTo>
                <a:lnTo>
                  <a:pt x="284" y="856"/>
                </a:lnTo>
                <a:lnTo>
                  <a:pt x="284" y="846"/>
                </a:lnTo>
                <a:lnTo>
                  <a:pt x="284" y="846"/>
                </a:lnTo>
                <a:lnTo>
                  <a:pt x="286" y="845"/>
                </a:lnTo>
                <a:lnTo>
                  <a:pt x="289" y="844"/>
                </a:lnTo>
                <a:lnTo>
                  <a:pt x="294" y="839"/>
                </a:lnTo>
                <a:lnTo>
                  <a:pt x="294" y="839"/>
                </a:lnTo>
                <a:close/>
                <a:moveTo>
                  <a:pt x="301" y="849"/>
                </a:moveTo>
                <a:lnTo>
                  <a:pt x="301" y="849"/>
                </a:lnTo>
                <a:lnTo>
                  <a:pt x="334" y="820"/>
                </a:lnTo>
                <a:lnTo>
                  <a:pt x="334" y="820"/>
                </a:lnTo>
                <a:lnTo>
                  <a:pt x="367" y="791"/>
                </a:lnTo>
                <a:lnTo>
                  <a:pt x="403" y="764"/>
                </a:lnTo>
                <a:lnTo>
                  <a:pt x="403" y="764"/>
                </a:lnTo>
                <a:lnTo>
                  <a:pt x="435" y="741"/>
                </a:lnTo>
                <a:lnTo>
                  <a:pt x="467" y="718"/>
                </a:lnTo>
                <a:lnTo>
                  <a:pt x="467" y="718"/>
                </a:lnTo>
                <a:lnTo>
                  <a:pt x="496" y="694"/>
                </a:lnTo>
                <a:lnTo>
                  <a:pt x="496" y="694"/>
                </a:lnTo>
                <a:lnTo>
                  <a:pt x="502" y="688"/>
                </a:lnTo>
                <a:lnTo>
                  <a:pt x="508" y="682"/>
                </a:lnTo>
                <a:lnTo>
                  <a:pt x="514" y="676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21" y="671"/>
                </a:lnTo>
                <a:lnTo>
                  <a:pt x="515" y="675"/>
                </a:lnTo>
                <a:lnTo>
                  <a:pt x="510" y="681"/>
                </a:lnTo>
                <a:lnTo>
                  <a:pt x="500" y="692"/>
                </a:lnTo>
                <a:lnTo>
                  <a:pt x="500" y="692"/>
                </a:lnTo>
                <a:lnTo>
                  <a:pt x="485" y="705"/>
                </a:lnTo>
                <a:lnTo>
                  <a:pt x="469" y="719"/>
                </a:lnTo>
                <a:lnTo>
                  <a:pt x="469" y="719"/>
                </a:lnTo>
                <a:lnTo>
                  <a:pt x="438" y="743"/>
                </a:lnTo>
                <a:lnTo>
                  <a:pt x="407" y="768"/>
                </a:lnTo>
                <a:lnTo>
                  <a:pt x="407" y="768"/>
                </a:lnTo>
                <a:lnTo>
                  <a:pt x="375" y="794"/>
                </a:lnTo>
                <a:lnTo>
                  <a:pt x="345" y="821"/>
                </a:lnTo>
                <a:lnTo>
                  <a:pt x="315" y="849"/>
                </a:lnTo>
                <a:lnTo>
                  <a:pt x="286" y="879"/>
                </a:lnTo>
                <a:lnTo>
                  <a:pt x="286" y="879"/>
                </a:lnTo>
                <a:lnTo>
                  <a:pt x="285" y="860"/>
                </a:lnTo>
                <a:lnTo>
                  <a:pt x="285" y="860"/>
                </a:lnTo>
                <a:lnTo>
                  <a:pt x="289" y="858"/>
                </a:lnTo>
                <a:lnTo>
                  <a:pt x="293" y="855"/>
                </a:lnTo>
                <a:lnTo>
                  <a:pt x="301" y="849"/>
                </a:lnTo>
                <a:lnTo>
                  <a:pt x="301" y="849"/>
                </a:lnTo>
                <a:close/>
                <a:moveTo>
                  <a:pt x="462" y="748"/>
                </a:moveTo>
                <a:lnTo>
                  <a:pt x="462" y="748"/>
                </a:lnTo>
                <a:lnTo>
                  <a:pt x="447" y="760"/>
                </a:lnTo>
                <a:lnTo>
                  <a:pt x="432" y="773"/>
                </a:lnTo>
                <a:lnTo>
                  <a:pt x="403" y="801"/>
                </a:lnTo>
                <a:lnTo>
                  <a:pt x="403" y="801"/>
                </a:lnTo>
                <a:lnTo>
                  <a:pt x="342" y="854"/>
                </a:lnTo>
                <a:lnTo>
                  <a:pt x="342" y="854"/>
                </a:lnTo>
                <a:lnTo>
                  <a:pt x="328" y="865"/>
                </a:lnTo>
                <a:lnTo>
                  <a:pt x="314" y="878"/>
                </a:lnTo>
                <a:lnTo>
                  <a:pt x="314" y="878"/>
                </a:lnTo>
                <a:lnTo>
                  <a:pt x="301" y="887"/>
                </a:lnTo>
                <a:lnTo>
                  <a:pt x="295" y="893"/>
                </a:lnTo>
                <a:lnTo>
                  <a:pt x="290" y="898"/>
                </a:lnTo>
                <a:lnTo>
                  <a:pt x="290" y="898"/>
                </a:lnTo>
                <a:lnTo>
                  <a:pt x="295" y="892"/>
                </a:lnTo>
                <a:lnTo>
                  <a:pt x="301" y="887"/>
                </a:lnTo>
                <a:lnTo>
                  <a:pt x="314" y="877"/>
                </a:lnTo>
                <a:lnTo>
                  <a:pt x="314" y="877"/>
                </a:lnTo>
                <a:lnTo>
                  <a:pt x="328" y="863"/>
                </a:lnTo>
                <a:lnTo>
                  <a:pt x="342" y="850"/>
                </a:lnTo>
                <a:lnTo>
                  <a:pt x="342" y="850"/>
                </a:lnTo>
                <a:lnTo>
                  <a:pt x="372" y="823"/>
                </a:lnTo>
                <a:lnTo>
                  <a:pt x="403" y="797"/>
                </a:lnTo>
                <a:lnTo>
                  <a:pt x="403" y="797"/>
                </a:lnTo>
                <a:lnTo>
                  <a:pt x="435" y="770"/>
                </a:lnTo>
                <a:lnTo>
                  <a:pt x="467" y="744"/>
                </a:lnTo>
                <a:lnTo>
                  <a:pt x="467" y="744"/>
                </a:lnTo>
                <a:lnTo>
                  <a:pt x="481" y="733"/>
                </a:lnTo>
                <a:lnTo>
                  <a:pt x="494" y="721"/>
                </a:lnTo>
                <a:lnTo>
                  <a:pt x="518" y="696"/>
                </a:lnTo>
                <a:lnTo>
                  <a:pt x="518" y="696"/>
                </a:lnTo>
                <a:lnTo>
                  <a:pt x="518" y="704"/>
                </a:lnTo>
                <a:lnTo>
                  <a:pt x="518" y="704"/>
                </a:lnTo>
                <a:lnTo>
                  <a:pt x="517" y="705"/>
                </a:lnTo>
                <a:lnTo>
                  <a:pt x="517" y="705"/>
                </a:lnTo>
                <a:lnTo>
                  <a:pt x="504" y="717"/>
                </a:lnTo>
                <a:lnTo>
                  <a:pt x="491" y="728"/>
                </a:lnTo>
                <a:lnTo>
                  <a:pt x="462" y="748"/>
                </a:lnTo>
                <a:lnTo>
                  <a:pt x="462" y="748"/>
                </a:lnTo>
                <a:close/>
                <a:moveTo>
                  <a:pt x="513" y="715"/>
                </a:moveTo>
                <a:lnTo>
                  <a:pt x="513" y="715"/>
                </a:lnTo>
                <a:lnTo>
                  <a:pt x="508" y="721"/>
                </a:lnTo>
                <a:lnTo>
                  <a:pt x="503" y="727"/>
                </a:lnTo>
                <a:lnTo>
                  <a:pt x="491" y="738"/>
                </a:lnTo>
                <a:lnTo>
                  <a:pt x="463" y="758"/>
                </a:lnTo>
                <a:lnTo>
                  <a:pt x="463" y="758"/>
                </a:lnTo>
                <a:lnTo>
                  <a:pt x="430" y="784"/>
                </a:lnTo>
                <a:lnTo>
                  <a:pt x="397" y="811"/>
                </a:lnTo>
                <a:lnTo>
                  <a:pt x="397" y="811"/>
                </a:lnTo>
                <a:lnTo>
                  <a:pt x="372" y="831"/>
                </a:lnTo>
                <a:lnTo>
                  <a:pt x="372" y="831"/>
                </a:lnTo>
                <a:lnTo>
                  <a:pt x="405" y="802"/>
                </a:lnTo>
                <a:lnTo>
                  <a:pt x="405" y="802"/>
                </a:lnTo>
                <a:lnTo>
                  <a:pt x="436" y="773"/>
                </a:lnTo>
                <a:lnTo>
                  <a:pt x="451" y="760"/>
                </a:lnTo>
                <a:lnTo>
                  <a:pt x="467" y="747"/>
                </a:lnTo>
                <a:lnTo>
                  <a:pt x="467" y="747"/>
                </a:lnTo>
                <a:lnTo>
                  <a:pt x="483" y="737"/>
                </a:lnTo>
                <a:lnTo>
                  <a:pt x="497" y="727"/>
                </a:lnTo>
                <a:lnTo>
                  <a:pt x="497" y="727"/>
                </a:lnTo>
                <a:lnTo>
                  <a:pt x="508" y="717"/>
                </a:lnTo>
                <a:lnTo>
                  <a:pt x="508" y="717"/>
                </a:lnTo>
                <a:lnTo>
                  <a:pt x="513" y="711"/>
                </a:lnTo>
                <a:lnTo>
                  <a:pt x="515" y="710"/>
                </a:lnTo>
                <a:lnTo>
                  <a:pt x="513" y="715"/>
                </a:lnTo>
                <a:lnTo>
                  <a:pt x="513" y="715"/>
                </a:lnTo>
                <a:close/>
                <a:moveTo>
                  <a:pt x="518" y="693"/>
                </a:moveTo>
                <a:lnTo>
                  <a:pt x="518" y="693"/>
                </a:lnTo>
                <a:lnTo>
                  <a:pt x="488" y="719"/>
                </a:lnTo>
                <a:lnTo>
                  <a:pt x="456" y="742"/>
                </a:lnTo>
                <a:lnTo>
                  <a:pt x="395" y="788"/>
                </a:lnTo>
                <a:lnTo>
                  <a:pt x="395" y="788"/>
                </a:lnTo>
                <a:lnTo>
                  <a:pt x="365" y="812"/>
                </a:lnTo>
                <a:lnTo>
                  <a:pt x="337" y="837"/>
                </a:lnTo>
                <a:lnTo>
                  <a:pt x="337" y="837"/>
                </a:lnTo>
                <a:lnTo>
                  <a:pt x="310" y="860"/>
                </a:lnTo>
                <a:lnTo>
                  <a:pt x="310" y="860"/>
                </a:lnTo>
                <a:lnTo>
                  <a:pt x="303" y="866"/>
                </a:lnTo>
                <a:lnTo>
                  <a:pt x="297" y="872"/>
                </a:lnTo>
                <a:lnTo>
                  <a:pt x="297" y="872"/>
                </a:lnTo>
                <a:lnTo>
                  <a:pt x="290" y="879"/>
                </a:lnTo>
                <a:lnTo>
                  <a:pt x="289" y="880"/>
                </a:lnTo>
                <a:lnTo>
                  <a:pt x="293" y="875"/>
                </a:lnTo>
                <a:lnTo>
                  <a:pt x="293" y="875"/>
                </a:lnTo>
                <a:lnTo>
                  <a:pt x="321" y="846"/>
                </a:lnTo>
                <a:lnTo>
                  <a:pt x="350" y="819"/>
                </a:lnTo>
                <a:lnTo>
                  <a:pt x="380" y="792"/>
                </a:lnTo>
                <a:lnTo>
                  <a:pt x="412" y="766"/>
                </a:lnTo>
                <a:lnTo>
                  <a:pt x="412" y="766"/>
                </a:lnTo>
                <a:lnTo>
                  <a:pt x="468" y="723"/>
                </a:lnTo>
                <a:lnTo>
                  <a:pt x="495" y="698"/>
                </a:lnTo>
                <a:lnTo>
                  <a:pt x="508" y="686"/>
                </a:lnTo>
                <a:lnTo>
                  <a:pt x="520" y="673"/>
                </a:lnTo>
                <a:lnTo>
                  <a:pt x="520" y="673"/>
                </a:lnTo>
                <a:lnTo>
                  <a:pt x="519" y="692"/>
                </a:lnTo>
                <a:lnTo>
                  <a:pt x="519" y="692"/>
                </a:lnTo>
                <a:lnTo>
                  <a:pt x="518" y="693"/>
                </a:lnTo>
                <a:lnTo>
                  <a:pt x="518" y="693"/>
                </a:lnTo>
                <a:close/>
                <a:moveTo>
                  <a:pt x="305" y="867"/>
                </a:moveTo>
                <a:lnTo>
                  <a:pt x="305" y="867"/>
                </a:lnTo>
                <a:lnTo>
                  <a:pt x="320" y="854"/>
                </a:lnTo>
                <a:lnTo>
                  <a:pt x="334" y="842"/>
                </a:lnTo>
                <a:lnTo>
                  <a:pt x="334" y="842"/>
                </a:lnTo>
                <a:lnTo>
                  <a:pt x="367" y="814"/>
                </a:lnTo>
                <a:lnTo>
                  <a:pt x="383" y="801"/>
                </a:lnTo>
                <a:lnTo>
                  <a:pt x="400" y="786"/>
                </a:lnTo>
                <a:lnTo>
                  <a:pt x="400" y="786"/>
                </a:lnTo>
                <a:lnTo>
                  <a:pt x="433" y="763"/>
                </a:lnTo>
                <a:lnTo>
                  <a:pt x="465" y="739"/>
                </a:lnTo>
                <a:lnTo>
                  <a:pt x="465" y="739"/>
                </a:lnTo>
                <a:lnTo>
                  <a:pt x="496" y="716"/>
                </a:lnTo>
                <a:lnTo>
                  <a:pt x="496" y="716"/>
                </a:lnTo>
                <a:lnTo>
                  <a:pt x="477" y="733"/>
                </a:lnTo>
                <a:lnTo>
                  <a:pt x="456" y="749"/>
                </a:lnTo>
                <a:lnTo>
                  <a:pt x="456" y="749"/>
                </a:lnTo>
                <a:lnTo>
                  <a:pt x="425" y="775"/>
                </a:lnTo>
                <a:lnTo>
                  <a:pt x="394" y="802"/>
                </a:lnTo>
                <a:lnTo>
                  <a:pt x="394" y="802"/>
                </a:lnTo>
                <a:lnTo>
                  <a:pt x="362" y="829"/>
                </a:lnTo>
                <a:lnTo>
                  <a:pt x="333" y="856"/>
                </a:lnTo>
                <a:lnTo>
                  <a:pt x="333" y="856"/>
                </a:lnTo>
                <a:lnTo>
                  <a:pt x="322" y="866"/>
                </a:lnTo>
                <a:lnTo>
                  <a:pt x="310" y="875"/>
                </a:lnTo>
                <a:lnTo>
                  <a:pt x="298" y="886"/>
                </a:lnTo>
                <a:lnTo>
                  <a:pt x="293" y="891"/>
                </a:lnTo>
                <a:lnTo>
                  <a:pt x="288" y="897"/>
                </a:lnTo>
                <a:lnTo>
                  <a:pt x="288" y="897"/>
                </a:lnTo>
                <a:lnTo>
                  <a:pt x="287" y="883"/>
                </a:lnTo>
                <a:lnTo>
                  <a:pt x="287" y="883"/>
                </a:lnTo>
                <a:lnTo>
                  <a:pt x="292" y="880"/>
                </a:lnTo>
                <a:lnTo>
                  <a:pt x="296" y="875"/>
                </a:lnTo>
                <a:lnTo>
                  <a:pt x="305" y="867"/>
                </a:lnTo>
                <a:lnTo>
                  <a:pt x="305" y="867"/>
                </a:lnTo>
                <a:close/>
                <a:moveTo>
                  <a:pt x="289" y="901"/>
                </a:moveTo>
                <a:lnTo>
                  <a:pt x="289" y="901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2"/>
                </a:lnTo>
                <a:lnTo>
                  <a:pt x="289" y="901"/>
                </a:lnTo>
                <a:lnTo>
                  <a:pt x="289" y="901"/>
                </a:lnTo>
                <a:close/>
                <a:moveTo>
                  <a:pt x="299" y="893"/>
                </a:moveTo>
                <a:lnTo>
                  <a:pt x="299" y="893"/>
                </a:lnTo>
                <a:lnTo>
                  <a:pt x="335" y="863"/>
                </a:lnTo>
                <a:lnTo>
                  <a:pt x="335" y="863"/>
                </a:lnTo>
                <a:lnTo>
                  <a:pt x="360" y="843"/>
                </a:lnTo>
                <a:lnTo>
                  <a:pt x="360" y="843"/>
                </a:lnTo>
                <a:lnTo>
                  <a:pt x="393" y="817"/>
                </a:lnTo>
                <a:lnTo>
                  <a:pt x="425" y="791"/>
                </a:lnTo>
                <a:lnTo>
                  <a:pt x="425" y="791"/>
                </a:lnTo>
                <a:lnTo>
                  <a:pt x="489" y="741"/>
                </a:lnTo>
                <a:lnTo>
                  <a:pt x="489" y="741"/>
                </a:lnTo>
                <a:lnTo>
                  <a:pt x="497" y="734"/>
                </a:lnTo>
                <a:lnTo>
                  <a:pt x="505" y="727"/>
                </a:lnTo>
                <a:lnTo>
                  <a:pt x="512" y="720"/>
                </a:lnTo>
                <a:lnTo>
                  <a:pt x="515" y="715"/>
                </a:lnTo>
                <a:lnTo>
                  <a:pt x="517" y="710"/>
                </a:lnTo>
                <a:lnTo>
                  <a:pt x="517" y="710"/>
                </a:lnTo>
                <a:lnTo>
                  <a:pt x="516" y="725"/>
                </a:lnTo>
                <a:lnTo>
                  <a:pt x="516" y="725"/>
                </a:lnTo>
                <a:lnTo>
                  <a:pt x="486" y="748"/>
                </a:lnTo>
                <a:lnTo>
                  <a:pt x="455" y="772"/>
                </a:lnTo>
                <a:lnTo>
                  <a:pt x="425" y="798"/>
                </a:lnTo>
                <a:lnTo>
                  <a:pt x="396" y="824"/>
                </a:lnTo>
                <a:lnTo>
                  <a:pt x="396" y="824"/>
                </a:lnTo>
                <a:lnTo>
                  <a:pt x="363" y="852"/>
                </a:lnTo>
                <a:lnTo>
                  <a:pt x="347" y="865"/>
                </a:lnTo>
                <a:lnTo>
                  <a:pt x="329" y="878"/>
                </a:lnTo>
                <a:lnTo>
                  <a:pt x="329" y="878"/>
                </a:lnTo>
                <a:lnTo>
                  <a:pt x="318" y="886"/>
                </a:lnTo>
                <a:lnTo>
                  <a:pt x="307" y="894"/>
                </a:lnTo>
                <a:lnTo>
                  <a:pt x="307" y="894"/>
                </a:lnTo>
                <a:lnTo>
                  <a:pt x="299" y="901"/>
                </a:lnTo>
                <a:lnTo>
                  <a:pt x="294" y="904"/>
                </a:lnTo>
                <a:lnTo>
                  <a:pt x="289" y="906"/>
                </a:lnTo>
                <a:lnTo>
                  <a:pt x="289" y="906"/>
                </a:lnTo>
                <a:lnTo>
                  <a:pt x="293" y="901"/>
                </a:lnTo>
                <a:lnTo>
                  <a:pt x="299" y="893"/>
                </a:lnTo>
                <a:lnTo>
                  <a:pt x="299" y="893"/>
                </a:lnTo>
                <a:close/>
                <a:moveTo>
                  <a:pt x="509" y="735"/>
                </a:moveTo>
                <a:lnTo>
                  <a:pt x="509" y="735"/>
                </a:lnTo>
                <a:lnTo>
                  <a:pt x="502" y="742"/>
                </a:lnTo>
                <a:lnTo>
                  <a:pt x="495" y="748"/>
                </a:lnTo>
                <a:lnTo>
                  <a:pt x="495" y="748"/>
                </a:lnTo>
                <a:lnTo>
                  <a:pt x="483" y="759"/>
                </a:lnTo>
                <a:lnTo>
                  <a:pt x="469" y="770"/>
                </a:lnTo>
                <a:lnTo>
                  <a:pt x="469" y="770"/>
                </a:lnTo>
                <a:lnTo>
                  <a:pt x="410" y="818"/>
                </a:lnTo>
                <a:lnTo>
                  <a:pt x="410" y="818"/>
                </a:lnTo>
                <a:lnTo>
                  <a:pt x="381" y="839"/>
                </a:lnTo>
                <a:lnTo>
                  <a:pt x="381" y="839"/>
                </a:lnTo>
                <a:lnTo>
                  <a:pt x="385" y="836"/>
                </a:lnTo>
                <a:lnTo>
                  <a:pt x="385" y="836"/>
                </a:lnTo>
                <a:lnTo>
                  <a:pt x="446" y="782"/>
                </a:lnTo>
                <a:lnTo>
                  <a:pt x="478" y="757"/>
                </a:lnTo>
                <a:lnTo>
                  <a:pt x="510" y="732"/>
                </a:lnTo>
                <a:lnTo>
                  <a:pt x="510" y="732"/>
                </a:lnTo>
                <a:lnTo>
                  <a:pt x="514" y="729"/>
                </a:lnTo>
                <a:lnTo>
                  <a:pt x="514" y="730"/>
                </a:lnTo>
                <a:lnTo>
                  <a:pt x="509" y="735"/>
                </a:lnTo>
                <a:lnTo>
                  <a:pt x="509" y="735"/>
                </a:lnTo>
                <a:close/>
                <a:moveTo>
                  <a:pt x="303" y="900"/>
                </a:moveTo>
                <a:lnTo>
                  <a:pt x="303" y="900"/>
                </a:lnTo>
                <a:lnTo>
                  <a:pt x="317" y="890"/>
                </a:lnTo>
                <a:lnTo>
                  <a:pt x="330" y="880"/>
                </a:lnTo>
                <a:lnTo>
                  <a:pt x="330" y="880"/>
                </a:lnTo>
                <a:lnTo>
                  <a:pt x="331" y="879"/>
                </a:lnTo>
                <a:lnTo>
                  <a:pt x="331" y="879"/>
                </a:lnTo>
                <a:lnTo>
                  <a:pt x="313" y="895"/>
                </a:lnTo>
                <a:lnTo>
                  <a:pt x="295" y="911"/>
                </a:lnTo>
                <a:lnTo>
                  <a:pt x="295" y="911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0" y="908"/>
                </a:lnTo>
                <a:lnTo>
                  <a:pt x="297" y="905"/>
                </a:lnTo>
                <a:lnTo>
                  <a:pt x="303" y="900"/>
                </a:lnTo>
                <a:lnTo>
                  <a:pt x="303" y="900"/>
                </a:lnTo>
                <a:close/>
                <a:moveTo>
                  <a:pt x="299" y="910"/>
                </a:moveTo>
                <a:lnTo>
                  <a:pt x="299" y="910"/>
                </a:lnTo>
                <a:lnTo>
                  <a:pt x="314" y="897"/>
                </a:lnTo>
                <a:lnTo>
                  <a:pt x="328" y="885"/>
                </a:lnTo>
                <a:lnTo>
                  <a:pt x="356" y="861"/>
                </a:lnTo>
                <a:lnTo>
                  <a:pt x="416" y="816"/>
                </a:lnTo>
                <a:lnTo>
                  <a:pt x="416" y="816"/>
                </a:lnTo>
                <a:lnTo>
                  <a:pt x="475" y="768"/>
                </a:lnTo>
                <a:lnTo>
                  <a:pt x="475" y="768"/>
                </a:lnTo>
                <a:lnTo>
                  <a:pt x="497" y="750"/>
                </a:lnTo>
                <a:lnTo>
                  <a:pt x="507" y="740"/>
                </a:lnTo>
                <a:lnTo>
                  <a:pt x="516" y="729"/>
                </a:lnTo>
                <a:lnTo>
                  <a:pt x="516" y="729"/>
                </a:lnTo>
                <a:lnTo>
                  <a:pt x="515" y="743"/>
                </a:lnTo>
                <a:lnTo>
                  <a:pt x="515" y="743"/>
                </a:lnTo>
                <a:lnTo>
                  <a:pt x="504" y="752"/>
                </a:lnTo>
                <a:lnTo>
                  <a:pt x="492" y="760"/>
                </a:lnTo>
                <a:lnTo>
                  <a:pt x="480" y="768"/>
                </a:lnTo>
                <a:lnTo>
                  <a:pt x="468" y="777"/>
                </a:lnTo>
                <a:lnTo>
                  <a:pt x="468" y="777"/>
                </a:lnTo>
                <a:lnTo>
                  <a:pt x="440" y="802"/>
                </a:lnTo>
                <a:lnTo>
                  <a:pt x="426" y="815"/>
                </a:lnTo>
                <a:lnTo>
                  <a:pt x="412" y="826"/>
                </a:lnTo>
                <a:lnTo>
                  <a:pt x="412" y="826"/>
                </a:lnTo>
                <a:lnTo>
                  <a:pt x="349" y="875"/>
                </a:lnTo>
                <a:lnTo>
                  <a:pt x="349" y="875"/>
                </a:lnTo>
                <a:lnTo>
                  <a:pt x="317" y="900"/>
                </a:lnTo>
                <a:lnTo>
                  <a:pt x="317" y="900"/>
                </a:lnTo>
                <a:lnTo>
                  <a:pt x="304" y="909"/>
                </a:lnTo>
                <a:lnTo>
                  <a:pt x="304" y="909"/>
                </a:lnTo>
                <a:lnTo>
                  <a:pt x="298" y="913"/>
                </a:lnTo>
                <a:lnTo>
                  <a:pt x="298" y="913"/>
                </a:lnTo>
                <a:lnTo>
                  <a:pt x="297" y="912"/>
                </a:lnTo>
                <a:lnTo>
                  <a:pt x="297" y="912"/>
                </a:lnTo>
                <a:lnTo>
                  <a:pt x="299" y="910"/>
                </a:lnTo>
                <a:lnTo>
                  <a:pt x="299" y="910"/>
                </a:lnTo>
                <a:close/>
                <a:moveTo>
                  <a:pt x="346" y="881"/>
                </a:moveTo>
                <a:lnTo>
                  <a:pt x="346" y="881"/>
                </a:lnTo>
                <a:lnTo>
                  <a:pt x="409" y="831"/>
                </a:lnTo>
                <a:lnTo>
                  <a:pt x="409" y="831"/>
                </a:lnTo>
                <a:lnTo>
                  <a:pt x="438" y="808"/>
                </a:lnTo>
                <a:lnTo>
                  <a:pt x="466" y="782"/>
                </a:lnTo>
                <a:lnTo>
                  <a:pt x="466" y="782"/>
                </a:lnTo>
                <a:lnTo>
                  <a:pt x="478" y="772"/>
                </a:lnTo>
                <a:lnTo>
                  <a:pt x="491" y="764"/>
                </a:lnTo>
                <a:lnTo>
                  <a:pt x="503" y="755"/>
                </a:lnTo>
                <a:lnTo>
                  <a:pt x="515" y="746"/>
                </a:lnTo>
                <a:lnTo>
                  <a:pt x="515" y="746"/>
                </a:lnTo>
                <a:lnTo>
                  <a:pt x="514" y="763"/>
                </a:lnTo>
                <a:lnTo>
                  <a:pt x="514" y="763"/>
                </a:lnTo>
                <a:lnTo>
                  <a:pt x="509" y="766"/>
                </a:lnTo>
                <a:lnTo>
                  <a:pt x="504" y="769"/>
                </a:lnTo>
                <a:lnTo>
                  <a:pt x="495" y="777"/>
                </a:lnTo>
                <a:lnTo>
                  <a:pt x="495" y="777"/>
                </a:lnTo>
                <a:lnTo>
                  <a:pt x="480" y="788"/>
                </a:lnTo>
                <a:lnTo>
                  <a:pt x="464" y="799"/>
                </a:lnTo>
                <a:lnTo>
                  <a:pt x="464" y="799"/>
                </a:lnTo>
                <a:lnTo>
                  <a:pt x="407" y="840"/>
                </a:lnTo>
                <a:lnTo>
                  <a:pt x="407" y="840"/>
                </a:lnTo>
                <a:lnTo>
                  <a:pt x="356" y="874"/>
                </a:lnTo>
                <a:lnTo>
                  <a:pt x="331" y="894"/>
                </a:lnTo>
                <a:lnTo>
                  <a:pt x="319" y="904"/>
                </a:lnTo>
                <a:lnTo>
                  <a:pt x="307" y="915"/>
                </a:lnTo>
                <a:lnTo>
                  <a:pt x="307" y="915"/>
                </a:lnTo>
                <a:lnTo>
                  <a:pt x="304" y="916"/>
                </a:lnTo>
                <a:lnTo>
                  <a:pt x="304" y="916"/>
                </a:lnTo>
                <a:lnTo>
                  <a:pt x="299" y="914"/>
                </a:lnTo>
                <a:lnTo>
                  <a:pt x="299" y="914"/>
                </a:lnTo>
                <a:lnTo>
                  <a:pt x="312" y="906"/>
                </a:lnTo>
                <a:lnTo>
                  <a:pt x="324" y="898"/>
                </a:lnTo>
                <a:lnTo>
                  <a:pt x="346" y="881"/>
                </a:lnTo>
                <a:lnTo>
                  <a:pt x="346" y="881"/>
                </a:lnTo>
                <a:close/>
                <a:moveTo>
                  <a:pt x="512" y="766"/>
                </a:moveTo>
                <a:lnTo>
                  <a:pt x="512" y="766"/>
                </a:lnTo>
                <a:lnTo>
                  <a:pt x="512" y="769"/>
                </a:lnTo>
                <a:lnTo>
                  <a:pt x="512" y="769"/>
                </a:lnTo>
                <a:lnTo>
                  <a:pt x="507" y="774"/>
                </a:lnTo>
                <a:lnTo>
                  <a:pt x="502" y="779"/>
                </a:lnTo>
                <a:lnTo>
                  <a:pt x="502" y="779"/>
                </a:lnTo>
                <a:lnTo>
                  <a:pt x="466" y="806"/>
                </a:lnTo>
                <a:lnTo>
                  <a:pt x="466" y="806"/>
                </a:lnTo>
                <a:lnTo>
                  <a:pt x="445" y="821"/>
                </a:lnTo>
                <a:lnTo>
                  <a:pt x="425" y="836"/>
                </a:lnTo>
                <a:lnTo>
                  <a:pt x="381" y="865"/>
                </a:lnTo>
                <a:lnTo>
                  <a:pt x="381" y="865"/>
                </a:lnTo>
                <a:lnTo>
                  <a:pt x="365" y="877"/>
                </a:lnTo>
                <a:lnTo>
                  <a:pt x="349" y="890"/>
                </a:lnTo>
                <a:lnTo>
                  <a:pt x="332" y="901"/>
                </a:lnTo>
                <a:lnTo>
                  <a:pt x="323" y="907"/>
                </a:lnTo>
                <a:lnTo>
                  <a:pt x="315" y="912"/>
                </a:lnTo>
                <a:lnTo>
                  <a:pt x="315" y="912"/>
                </a:lnTo>
                <a:lnTo>
                  <a:pt x="316" y="910"/>
                </a:lnTo>
                <a:lnTo>
                  <a:pt x="316" y="910"/>
                </a:lnTo>
                <a:lnTo>
                  <a:pt x="325" y="903"/>
                </a:lnTo>
                <a:lnTo>
                  <a:pt x="334" y="896"/>
                </a:lnTo>
                <a:lnTo>
                  <a:pt x="334" y="896"/>
                </a:lnTo>
                <a:lnTo>
                  <a:pt x="375" y="865"/>
                </a:lnTo>
                <a:lnTo>
                  <a:pt x="417" y="835"/>
                </a:lnTo>
                <a:lnTo>
                  <a:pt x="417" y="835"/>
                </a:lnTo>
                <a:lnTo>
                  <a:pt x="492" y="782"/>
                </a:lnTo>
                <a:lnTo>
                  <a:pt x="492" y="782"/>
                </a:lnTo>
                <a:lnTo>
                  <a:pt x="502" y="774"/>
                </a:lnTo>
                <a:lnTo>
                  <a:pt x="502" y="774"/>
                </a:lnTo>
                <a:lnTo>
                  <a:pt x="512" y="766"/>
                </a:lnTo>
                <a:lnTo>
                  <a:pt x="512" y="766"/>
                </a:lnTo>
                <a:close/>
                <a:moveTo>
                  <a:pt x="308" y="916"/>
                </a:moveTo>
                <a:lnTo>
                  <a:pt x="308" y="916"/>
                </a:lnTo>
                <a:lnTo>
                  <a:pt x="322" y="910"/>
                </a:lnTo>
                <a:lnTo>
                  <a:pt x="333" y="902"/>
                </a:lnTo>
                <a:lnTo>
                  <a:pt x="355" y="886"/>
                </a:lnTo>
                <a:lnTo>
                  <a:pt x="355" y="886"/>
                </a:lnTo>
                <a:lnTo>
                  <a:pt x="388" y="863"/>
                </a:lnTo>
                <a:lnTo>
                  <a:pt x="421" y="841"/>
                </a:lnTo>
                <a:lnTo>
                  <a:pt x="421" y="841"/>
                </a:lnTo>
                <a:lnTo>
                  <a:pt x="451" y="820"/>
                </a:lnTo>
                <a:lnTo>
                  <a:pt x="481" y="798"/>
                </a:lnTo>
                <a:lnTo>
                  <a:pt x="481" y="798"/>
                </a:lnTo>
                <a:lnTo>
                  <a:pt x="498" y="785"/>
                </a:lnTo>
                <a:lnTo>
                  <a:pt x="507" y="778"/>
                </a:lnTo>
                <a:lnTo>
                  <a:pt x="511" y="774"/>
                </a:lnTo>
                <a:lnTo>
                  <a:pt x="514" y="770"/>
                </a:lnTo>
                <a:lnTo>
                  <a:pt x="514" y="770"/>
                </a:lnTo>
                <a:lnTo>
                  <a:pt x="513" y="785"/>
                </a:lnTo>
                <a:lnTo>
                  <a:pt x="513" y="785"/>
                </a:lnTo>
                <a:lnTo>
                  <a:pt x="495" y="799"/>
                </a:lnTo>
                <a:lnTo>
                  <a:pt x="477" y="813"/>
                </a:lnTo>
                <a:lnTo>
                  <a:pt x="459" y="826"/>
                </a:lnTo>
                <a:lnTo>
                  <a:pt x="441" y="839"/>
                </a:lnTo>
                <a:lnTo>
                  <a:pt x="441" y="839"/>
                </a:lnTo>
                <a:lnTo>
                  <a:pt x="420" y="852"/>
                </a:lnTo>
                <a:lnTo>
                  <a:pt x="400" y="864"/>
                </a:lnTo>
                <a:lnTo>
                  <a:pt x="357" y="889"/>
                </a:lnTo>
                <a:lnTo>
                  <a:pt x="357" y="889"/>
                </a:lnTo>
                <a:lnTo>
                  <a:pt x="337" y="902"/>
                </a:lnTo>
                <a:lnTo>
                  <a:pt x="317" y="913"/>
                </a:lnTo>
                <a:lnTo>
                  <a:pt x="317" y="913"/>
                </a:lnTo>
                <a:lnTo>
                  <a:pt x="313" y="916"/>
                </a:lnTo>
                <a:lnTo>
                  <a:pt x="308" y="917"/>
                </a:lnTo>
                <a:lnTo>
                  <a:pt x="308" y="917"/>
                </a:lnTo>
                <a:lnTo>
                  <a:pt x="308" y="916"/>
                </a:lnTo>
                <a:lnTo>
                  <a:pt x="308" y="916"/>
                </a:lnTo>
                <a:close/>
                <a:moveTo>
                  <a:pt x="493" y="875"/>
                </a:moveTo>
                <a:lnTo>
                  <a:pt x="493" y="875"/>
                </a:lnTo>
                <a:lnTo>
                  <a:pt x="503" y="868"/>
                </a:lnTo>
                <a:lnTo>
                  <a:pt x="503" y="868"/>
                </a:lnTo>
                <a:lnTo>
                  <a:pt x="497" y="872"/>
                </a:lnTo>
                <a:lnTo>
                  <a:pt x="497" y="872"/>
                </a:lnTo>
                <a:lnTo>
                  <a:pt x="493" y="875"/>
                </a:lnTo>
                <a:lnTo>
                  <a:pt x="493" y="875"/>
                </a:lnTo>
                <a:close/>
                <a:moveTo>
                  <a:pt x="446" y="901"/>
                </a:moveTo>
                <a:lnTo>
                  <a:pt x="446" y="901"/>
                </a:lnTo>
                <a:lnTo>
                  <a:pt x="415" y="919"/>
                </a:lnTo>
                <a:lnTo>
                  <a:pt x="415" y="919"/>
                </a:lnTo>
                <a:lnTo>
                  <a:pt x="411" y="922"/>
                </a:lnTo>
                <a:lnTo>
                  <a:pt x="411" y="922"/>
                </a:lnTo>
                <a:lnTo>
                  <a:pt x="434" y="904"/>
                </a:lnTo>
                <a:lnTo>
                  <a:pt x="446" y="896"/>
                </a:lnTo>
                <a:lnTo>
                  <a:pt x="458" y="888"/>
                </a:lnTo>
                <a:lnTo>
                  <a:pt x="458" y="888"/>
                </a:lnTo>
                <a:lnTo>
                  <a:pt x="485" y="871"/>
                </a:lnTo>
                <a:lnTo>
                  <a:pt x="497" y="862"/>
                </a:lnTo>
                <a:lnTo>
                  <a:pt x="509" y="852"/>
                </a:lnTo>
                <a:lnTo>
                  <a:pt x="509" y="852"/>
                </a:lnTo>
                <a:lnTo>
                  <a:pt x="507" y="862"/>
                </a:lnTo>
                <a:lnTo>
                  <a:pt x="507" y="862"/>
                </a:lnTo>
                <a:lnTo>
                  <a:pt x="477" y="883"/>
                </a:lnTo>
                <a:lnTo>
                  <a:pt x="446" y="901"/>
                </a:lnTo>
                <a:lnTo>
                  <a:pt x="446" y="901"/>
                </a:lnTo>
                <a:close/>
                <a:moveTo>
                  <a:pt x="413" y="870"/>
                </a:moveTo>
                <a:lnTo>
                  <a:pt x="413" y="870"/>
                </a:lnTo>
                <a:lnTo>
                  <a:pt x="362" y="900"/>
                </a:lnTo>
                <a:lnTo>
                  <a:pt x="362" y="900"/>
                </a:lnTo>
                <a:lnTo>
                  <a:pt x="393" y="879"/>
                </a:lnTo>
                <a:lnTo>
                  <a:pt x="393" y="879"/>
                </a:lnTo>
                <a:lnTo>
                  <a:pt x="442" y="845"/>
                </a:lnTo>
                <a:lnTo>
                  <a:pt x="442" y="845"/>
                </a:lnTo>
                <a:lnTo>
                  <a:pt x="460" y="834"/>
                </a:lnTo>
                <a:lnTo>
                  <a:pt x="480" y="821"/>
                </a:lnTo>
                <a:lnTo>
                  <a:pt x="490" y="814"/>
                </a:lnTo>
                <a:lnTo>
                  <a:pt x="498" y="807"/>
                </a:lnTo>
                <a:lnTo>
                  <a:pt x="506" y="799"/>
                </a:lnTo>
                <a:lnTo>
                  <a:pt x="513" y="790"/>
                </a:lnTo>
                <a:lnTo>
                  <a:pt x="513" y="790"/>
                </a:lnTo>
                <a:lnTo>
                  <a:pt x="512" y="805"/>
                </a:lnTo>
                <a:lnTo>
                  <a:pt x="512" y="805"/>
                </a:lnTo>
                <a:lnTo>
                  <a:pt x="501" y="815"/>
                </a:lnTo>
                <a:lnTo>
                  <a:pt x="490" y="824"/>
                </a:lnTo>
                <a:lnTo>
                  <a:pt x="478" y="833"/>
                </a:lnTo>
                <a:lnTo>
                  <a:pt x="464" y="841"/>
                </a:lnTo>
                <a:lnTo>
                  <a:pt x="438" y="856"/>
                </a:lnTo>
                <a:lnTo>
                  <a:pt x="413" y="870"/>
                </a:lnTo>
                <a:lnTo>
                  <a:pt x="413" y="870"/>
                </a:lnTo>
                <a:close/>
                <a:moveTo>
                  <a:pt x="512" y="809"/>
                </a:moveTo>
                <a:lnTo>
                  <a:pt x="512" y="809"/>
                </a:lnTo>
                <a:lnTo>
                  <a:pt x="511" y="821"/>
                </a:lnTo>
                <a:lnTo>
                  <a:pt x="511" y="821"/>
                </a:lnTo>
                <a:lnTo>
                  <a:pt x="489" y="837"/>
                </a:lnTo>
                <a:lnTo>
                  <a:pt x="464" y="853"/>
                </a:lnTo>
                <a:lnTo>
                  <a:pt x="440" y="867"/>
                </a:lnTo>
                <a:lnTo>
                  <a:pt x="416" y="882"/>
                </a:lnTo>
                <a:lnTo>
                  <a:pt x="416" y="882"/>
                </a:lnTo>
                <a:lnTo>
                  <a:pt x="386" y="899"/>
                </a:lnTo>
                <a:lnTo>
                  <a:pt x="386" y="899"/>
                </a:lnTo>
                <a:lnTo>
                  <a:pt x="412" y="882"/>
                </a:lnTo>
                <a:lnTo>
                  <a:pt x="438" y="864"/>
                </a:lnTo>
                <a:lnTo>
                  <a:pt x="438" y="864"/>
                </a:lnTo>
                <a:lnTo>
                  <a:pt x="459" y="851"/>
                </a:lnTo>
                <a:lnTo>
                  <a:pt x="480" y="836"/>
                </a:lnTo>
                <a:lnTo>
                  <a:pt x="480" y="836"/>
                </a:lnTo>
                <a:lnTo>
                  <a:pt x="496" y="824"/>
                </a:lnTo>
                <a:lnTo>
                  <a:pt x="505" y="817"/>
                </a:lnTo>
                <a:lnTo>
                  <a:pt x="512" y="809"/>
                </a:lnTo>
                <a:lnTo>
                  <a:pt x="512" y="809"/>
                </a:lnTo>
                <a:close/>
                <a:moveTo>
                  <a:pt x="344" y="900"/>
                </a:moveTo>
                <a:lnTo>
                  <a:pt x="344" y="900"/>
                </a:lnTo>
                <a:lnTo>
                  <a:pt x="401" y="866"/>
                </a:lnTo>
                <a:lnTo>
                  <a:pt x="401" y="866"/>
                </a:lnTo>
                <a:lnTo>
                  <a:pt x="428" y="850"/>
                </a:lnTo>
                <a:lnTo>
                  <a:pt x="442" y="841"/>
                </a:lnTo>
                <a:lnTo>
                  <a:pt x="455" y="832"/>
                </a:lnTo>
                <a:lnTo>
                  <a:pt x="455" y="832"/>
                </a:lnTo>
                <a:lnTo>
                  <a:pt x="481" y="813"/>
                </a:lnTo>
                <a:lnTo>
                  <a:pt x="506" y="793"/>
                </a:lnTo>
                <a:lnTo>
                  <a:pt x="506" y="793"/>
                </a:lnTo>
                <a:lnTo>
                  <a:pt x="511" y="789"/>
                </a:lnTo>
                <a:lnTo>
                  <a:pt x="506" y="796"/>
                </a:lnTo>
                <a:lnTo>
                  <a:pt x="506" y="796"/>
                </a:lnTo>
                <a:lnTo>
                  <a:pt x="502" y="800"/>
                </a:lnTo>
                <a:lnTo>
                  <a:pt x="497" y="805"/>
                </a:lnTo>
                <a:lnTo>
                  <a:pt x="497" y="805"/>
                </a:lnTo>
                <a:lnTo>
                  <a:pt x="485" y="814"/>
                </a:lnTo>
                <a:lnTo>
                  <a:pt x="472" y="823"/>
                </a:lnTo>
                <a:lnTo>
                  <a:pt x="472" y="823"/>
                </a:lnTo>
                <a:lnTo>
                  <a:pt x="419" y="858"/>
                </a:lnTo>
                <a:lnTo>
                  <a:pt x="419" y="858"/>
                </a:lnTo>
                <a:lnTo>
                  <a:pt x="364" y="896"/>
                </a:lnTo>
                <a:lnTo>
                  <a:pt x="364" y="896"/>
                </a:lnTo>
                <a:lnTo>
                  <a:pt x="354" y="902"/>
                </a:lnTo>
                <a:lnTo>
                  <a:pt x="343" y="909"/>
                </a:lnTo>
                <a:lnTo>
                  <a:pt x="332" y="916"/>
                </a:lnTo>
                <a:lnTo>
                  <a:pt x="323" y="923"/>
                </a:lnTo>
                <a:lnTo>
                  <a:pt x="323" y="923"/>
                </a:lnTo>
                <a:lnTo>
                  <a:pt x="322" y="924"/>
                </a:lnTo>
                <a:lnTo>
                  <a:pt x="322" y="924"/>
                </a:lnTo>
                <a:lnTo>
                  <a:pt x="312" y="919"/>
                </a:lnTo>
                <a:lnTo>
                  <a:pt x="312" y="919"/>
                </a:lnTo>
                <a:lnTo>
                  <a:pt x="320" y="915"/>
                </a:lnTo>
                <a:lnTo>
                  <a:pt x="329" y="910"/>
                </a:lnTo>
                <a:lnTo>
                  <a:pt x="344" y="900"/>
                </a:lnTo>
                <a:lnTo>
                  <a:pt x="344" y="900"/>
                </a:lnTo>
                <a:close/>
                <a:moveTo>
                  <a:pt x="424" y="866"/>
                </a:moveTo>
                <a:lnTo>
                  <a:pt x="424" y="866"/>
                </a:lnTo>
                <a:lnTo>
                  <a:pt x="449" y="852"/>
                </a:lnTo>
                <a:lnTo>
                  <a:pt x="475" y="837"/>
                </a:lnTo>
                <a:lnTo>
                  <a:pt x="475" y="837"/>
                </a:lnTo>
                <a:lnTo>
                  <a:pt x="451" y="853"/>
                </a:lnTo>
                <a:lnTo>
                  <a:pt x="428" y="868"/>
                </a:lnTo>
                <a:lnTo>
                  <a:pt x="428" y="868"/>
                </a:lnTo>
                <a:lnTo>
                  <a:pt x="405" y="884"/>
                </a:lnTo>
                <a:lnTo>
                  <a:pt x="382" y="899"/>
                </a:lnTo>
                <a:lnTo>
                  <a:pt x="360" y="915"/>
                </a:lnTo>
                <a:lnTo>
                  <a:pt x="338" y="930"/>
                </a:lnTo>
                <a:lnTo>
                  <a:pt x="338" y="930"/>
                </a:lnTo>
                <a:lnTo>
                  <a:pt x="325" y="925"/>
                </a:lnTo>
                <a:lnTo>
                  <a:pt x="325" y="925"/>
                </a:lnTo>
                <a:lnTo>
                  <a:pt x="424" y="866"/>
                </a:lnTo>
                <a:lnTo>
                  <a:pt x="424" y="866"/>
                </a:lnTo>
                <a:close/>
                <a:moveTo>
                  <a:pt x="450" y="864"/>
                </a:moveTo>
                <a:lnTo>
                  <a:pt x="450" y="864"/>
                </a:lnTo>
                <a:lnTo>
                  <a:pt x="470" y="851"/>
                </a:lnTo>
                <a:lnTo>
                  <a:pt x="491" y="838"/>
                </a:lnTo>
                <a:lnTo>
                  <a:pt x="491" y="838"/>
                </a:lnTo>
                <a:lnTo>
                  <a:pt x="478" y="847"/>
                </a:lnTo>
                <a:lnTo>
                  <a:pt x="464" y="856"/>
                </a:lnTo>
                <a:lnTo>
                  <a:pt x="464" y="856"/>
                </a:lnTo>
                <a:lnTo>
                  <a:pt x="438" y="873"/>
                </a:lnTo>
                <a:lnTo>
                  <a:pt x="412" y="891"/>
                </a:lnTo>
                <a:lnTo>
                  <a:pt x="386" y="910"/>
                </a:lnTo>
                <a:lnTo>
                  <a:pt x="362" y="930"/>
                </a:lnTo>
                <a:lnTo>
                  <a:pt x="362" y="930"/>
                </a:lnTo>
                <a:lnTo>
                  <a:pt x="360" y="931"/>
                </a:lnTo>
                <a:lnTo>
                  <a:pt x="360" y="931"/>
                </a:lnTo>
                <a:lnTo>
                  <a:pt x="355" y="935"/>
                </a:lnTo>
                <a:lnTo>
                  <a:pt x="355" y="935"/>
                </a:lnTo>
                <a:lnTo>
                  <a:pt x="341" y="930"/>
                </a:lnTo>
                <a:lnTo>
                  <a:pt x="341" y="930"/>
                </a:lnTo>
                <a:lnTo>
                  <a:pt x="396" y="898"/>
                </a:lnTo>
                <a:lnTo>
                  <a:pt x="450" y="864"/>
                </a:lnTo>
                <a:lnTo>
                  <a:pt x="450" y="864"/>
                </a:lnTo>
                <a:close/>
                <a:moveTo>
                  <a:pt x="511" y="824"/>
                </a:moveTo>
                <a:lnTo>
                  <a:pt x="511" y="824"/>
                </a:lnTo>
                <a:lnTo>
                  <a:pt x="511" y="829"/>
                </a:lnTo>
                <a:lnTo>
                  <a:pt x="511" y="829"/>
                </a:lnTo>
                <a:lnTo>
                  <a:pt x="510" y="833"/>
                </a:lnTo>
                <a:lnTo>
                  <a:pt x="510" y="833"/>
                </a:lnTo>
                <a:lnTo>
                  <a:pt x="502" y="840"/>
                </a:lnTo>
                <a:lnTo>
                  <a:pt x="493" y="847"/>
                </a:lnTo>
                <a:lnTo>
                  <a:pt x="474" y="860"/>
                </a:lnTo>
                <a:lnTo>
                  <a:pt x="435" y="884"/>
                </a:lnTo>
                <a:lnTo>
                  <a:pt x="435" y="884"/>
                </a:lnTo>
                <a:lnTo>
                  <a:pt x="383" y="916"/>
                </a:lnTo>
                <a:lnTo>
                  <a:pt x="383" y="916"/>
                </a:lnTo>
                <a:lnTo>
                  <a:pt x="392" y="910"/>
                </a:lnTo>
                <a:lnTo>
                  <a:pt x="392" y="910"/>
                </a:lnTo>
                <a:lnTo>
                  <a:pt x="413" y="895"/>
                </a:lnTo>
                <a:lnTo>
                  <a:pt x="435" y="879"/>
                </a:lnTo>
                <a:lnTo>
                  <a:pt x="435" y="879"/>
                </a:lnTo>
                <a:lnTo>
                  <a:pt x="454" y="865"/>
                </a:lnTo>
                <a:lnTo>
                  <a:pt x="475" y="853"/>
                </a:lnTo>
                <a:lnTo>
                  <a:pt x="493" y="839"/>
                </a:lnTo>
                <a:lnTo>
                  <a:pt x="502" y="832"/>
                </a:lnTo>
                <a:lnTo>
                  <a:pt x="511" y="824"/>
                </a:lnTo>
                <a:lnTo>
                  <a:pt x="511" y="824"/>
                </a:lnTo>
                <a:close/>
                <a:moveTo>
                  <a:pt x="365" y="930"/>
                </a:moveTo>
                <a:lnTo>
                  <a:pt x="365" y="930"/>
                </a:lnTo>
                <a:lnTo>
                  <a:pt x="370" y="927"/>
                </a:lnTo>
                <a:lnTo>
                  <a:pt x="370" y="927"/>
                </a:lnTo>
                <a:lnTo>
                  <a:pt x="383" y="918"/>
                </a:lnTo>
                <a:lnTo>
                  <a:pt x="383" y="918"/>
                </a:lnTo>
                <a:lnTo>
                  <a:pt x="412" y="900"/>
                </a:lnTo>
                <a:lnTo>
                  <a:pt x="412" y="900"/>
                </a:lnTo>
                <a:lnTo>
                  <a:pt x="472" y="863"/>
                </a:lnTo>
                <a:lnTo>
                  <a:pt x="472" y="863"/>
                </a:lnTo>
                <a:lnTo>
                  <a:pt x="493" y="850"/>
                </a:lnTo>
                <a:lnTo>
                  <a:pt x="493" y="850"/>
                </a:lnTo>
                <a:lnTo>
                  <a:pt x="474" y="863"/>
                </a:lnTo>
                <a:lnTo>
                  <a:pt x="454" y="874"/>
                </a:lnTo>
                <a:lnTo>
                  <a:pt x="454" y="874"/>
                </a:lnTo>
                <a:lnTo>
                  <a:pt x="430" y="892"/>
                </a:lnTo>
                <a:lnTo>
                  <a:pt x="407" y="910"/>
                </a:lnTo>
                <a:lnTo>
                  <a:pt x="407" y="910"/>
                </a:lnTo>
                <a:lnTo>
                  <a:pt x="386" y="926"/>
                </a:lnTo>
                <a:lnTo>
                  <a:pt x="386" y="926"/>
                </a:lnTo>
                <a:lnTo>
                  <a:pt x="383" y="929"/>
                </a:lnTo>
                <a:lnTo>
                  <a:pt x="383" y="929"/>
                </a:lnTo>
                <a:lnTo>
                  <a:pt x="381" y="931"/>
                </a:lnTo>
                <a:lnTo>
                  <a:pt x="379" y="933"/>
                </a:lnTo>
                <a:lnTo>
                  <a:pt x="379" y="933"/>
                </a:lnTo>
                <a:lnTo>
                  <a:pt x="372" y="938"/>
                </a:lnTo>
                <a:lnTo>
                  <a:pt x="372" y="938"/>
                </a:lnTo>
                <a:lnTo>
                  <a:pt x="372" y="939"/>
                </a:lnTo>
                <a:lnTo>
                  <a:pt x="372" y="939"/>
                </a:lnTo>
                <a:lnTo>
                  <a:pt x="358" y="935"/>
                </a:lnTo>
                <a:lnTo>
                  <a:pt x="358" y="935"/>
                </a:lnTo>
                <a:lnTo>
                  <a:pt x="365" y="930"/>
                </a:lnTo>
                <a:lnTo>
                  <a:pt x="365" y="930"/>
                </a:lnTo>
                <a:close/>
                <a:moveTo>
                  <a:pt x="510" y="837"/>
                </a:moveTo>
                <a:lnTo>
                  <a:pt x="510" y="837"/>
                </a:lnTo>
                <a:lnTo>
                  <a:pt x="509" y="849"/>
                </a:lnTo>
                <a:lnTo>
                  <a:pt x="509" y="849"/>
                </a:lnTo>
                <a:lnTo>
                  <a:pt x="493" y="860"/>
                </a:lnTo>
                <a:lnTo>
                  <a:pt x="477" y="869"/>
                </a:lnTo>
                <a:lnTo>
                  <a:pt x="443" y="889"/>
                </a:lnTo>
                <a:lnTo>
                  <a:pt x="443" y="889"/>
                </a:lnTo>
                <a:lnTo>
                  <a:pt x="420" y="905"/>
                </a:lnTo>
                <a:lnTo>
                  <a:pt x="397" y="921"/>
                </a:lnTo>
                <a:lnTo>
                  <a:pt x="397" y="921"/>
                </a:lnTo>
                <a:lnTo>
                  <a:pt x="404" y="915"/>
                </a:lnTo>
                <a:lnTo>
                  <a:pt x="404" y="915"/>
                </a:lnTo>
                <a:lnTo>
                  <a:pt x="425" y="898"/>
                </a:lnTo>
                <a:lnTo>
                  <a:pt x="447" y="883"/>
                </a:lnTo>
                <a:lnTo>
                  <a:pt x="447" y="883"/>
                </a:lnTo>
                <a:lnTo>
                  <a:pt x="480" y="861"/>
                </a:lnTo>
                <a:lnTo>
                  <a:pt x="496" y="850"/>
                </a:lnTo>
                <a:lnTo>
                  <a:pt x="503" y="844"/>
                </a:lnTo>
                <a:lnTo>
                  <a:pt x="510" y="837"/>
                </a:lnTo>
                <a:lnTo>
                  <a:pt x="510" y="837"/>
                </a:lnTo>
                <a:close/>
                <a:moveTo>
                  <a:pt x="378" y="937"/>
                </a:moveTo>
                <a:lnTo>
                  <a:pt x="378" y="937"/>
                </a:lnTo>
                <a:lnTo>
                  <a:pt x="378" y="937"/>
                </a:lnTo>
                <a:lnTo>
                  <a:pt x="378" y="937"/>
                </a:lnTo>
                <a:lnTo>
                  <a:pt x="396" y="924"/>
                </a:lnTo>
                <a:lnTo>
                  <a:pt x="396" y="924"/>
                </a:lnTo>
                <a:lnTo>
                  <a:pt x="422" y="906"/>
                </a:lnTo>
                <a:lnTo>
                  <a:pt x="449" y="888"/>
                </a:lnTo>
                <a:lnTo>
                  <a:pt x="449" y="888"/>
                </a:lnTo>
                <a:lnTo>
                  <a:pt x="473" y="874"/>
                </a:lnTo>
                <a:lnTo>
                  <a:pt x="495" y="861"/>
                </a:lnTo>
                <a:lnTo>
                  <a:pt x="495" y="861"/>
                </a:lnTo>
                <a:lnTo>
                  <a:pt x="489" y="865"/>
                </a:lnTo>
                <a:lnTo>
                  <a:pt x="489" y="865"/>
                </a:lnTo>
                <a:lnTo>
                  <a:pt x="478" y="873"/>
                </a:lnTo>
                <a:lnTo>
                  <a:pt x="465" y="881"/>
                </a:lnTo>
                <a:lnTo>
                  <a:pt x="465" y="881"/>
                </a:lnTo>
                <a:lnTo>
                  <a:pt x="440" y="896"/>
                </a:lnTo>
                <a:lnTo>
                  <a:pt x="429" y="904"/>
                </a:lnTo>
                <a:lnTo>
                  <a:pt x="417" y="913"/>
                </a:lnTo>
                <a:lnTo>
                  <a:pt x="417" y="913"/>
                </a:lnTo>
                <a:lnTo>
                  <a:pt x="401" y="927"/>
                </a:lnTo>
                <a:lnTo>
                  <a:pt x="384" y="940"/>
                </a:lnTo>
                <a:lnTo>
                  <a:pt x="384" y="940"/>
                </a:lnTo>
                <a:lnTo>
                  <a:pt x="384" y="941"/>
                </a:lnTo>
                <a:lnTo>
                  <a:pt x="384" y="941"/>
                </a:lnTo>
                <a:lnTo>
                  <a:pt x="374" y="939"/>
                </a:lnTo>
                <a:lnTo>
                  <a:pt x="374" y="939"/>
                </a:lnTo>
                <a:lnTo>
                  <a:pt x="378" y="937"/>
                </a:lnTo>
                <a:lnTo>
                  <a:pt x="378" y="937"/>
                </a:lnTo>
                <a:close/>
                <a:moveTo>
                  <a:pt x="391" y="938"/>
                </a:moveTo>
                <a:lnTo>
                  <a:pt x="391" y="938"/>
                </a:lnTo>
                <a:lnTo>
                  <a:pt x="393" y="938"/>
                </a:lnTo>
                <a:lnTo>
                  <a:pt x="395" y="936"/>
                </a:lnTo>
                <a:lnTo>
                  <a:pt x="395" y="936"/>
                </a:lnTo>
                <a:lnTo>
                  <a:pt x="412" y="924"/>
                </a:lnTo>
                <a:lnTo>
                  <a:pt x="429" y="913"/>
                </a:lnTo>
                <a:lnTo>
                  <a:pt x="465" y="892"/>
                </a:lnTo>
                <a:lnTo>
                  <a:pt x="465" y="892"/>
                </a:lnTo>
                <a:lnTo>
                  <a:pt x="453" y="901"/>
                </a:lnTo>
                <a:lnTo>
                  <a:pt x="453" y="901"/>
                </a:lnTo>
                <a:lnTo>
                  <a:pt x="425" y="921"/>
                </a:lnTo>
                <a:lnTo>
                  <a:pt x="411" y="931"/>
                </a:lnTo>
                <a:lnTo>
                  <a:pt x="398" y="943"/>
                </a:lnTo>
                <a:lnTo>
                  <a:pt x="398" y="943"/>
                </a:lnTo>
                <a:lnTo>
                  <a:pt x="386" y="941"/>
                </a:lnTo>
                <a:lnTo>
                  <a:pt x="386" y="941"/>
                </a:lnTo>
                <a:lnTo>
                  <a:pt x="391" y="938"/>
                </a:lnTo>
                <a:lnTo>
                  <a:pt x="391" y="938"/>
                </a:lnTo>
                <a:close/>
                <a:moveTo>
                  <a:pt x="430" y="945"/>
                </a:moveTo>
                <a:lnTo>
                  <a:pt x="430" y="945"/>
                </a:lnTo>
                <a:lnTo>
                  <a:pt x="417" y="945"/>
                </a:lnTo>
                <a:lnTo>
                  <a:pt x="417" y="945"/>
                </a:lnTo>
                <a:lnTo>
                  <a:pt x="438" y="930"/>
                </a:lnTo>
                <a:lnTo>
                  <a:pt x="460" y="917"/>
                </a:lnTo>
                <a:lnTo>
                  <a:pt x="460" y="917"/>
                </a:lnTo>
                <a:lnTo>
                  <a:pt x="483" y="904"/>
                </a:lnTo>
                <a:lnTo>
                  <a:pt x="494" y="897"/>
                </a:lnTo>
                <a:lnTo>
                  <a:pt x="498" y="893"/>
                </a:lnTo>
                <a:lnTo>
                  <a:pt x="503" y="889"/>
                </a:lnTo>
                <a:lnTo>
                  <a:pt x="503" y="889"/>
                </a:lnTo>
                <a:lnTo>
                  <a:pt x="495" y="897"/>
                </a:lnTo>
                <a:lnTo>
                  <a:pt x="486" y="905"/>
                </a:lnTo>
                <a:lnTo>
                  <a:pt x="467" y="918"/>
                </a:lnTo>
                <a:lnTo>
                  <a:pt x="448" y="931"/>
                </a:lnTo>
                <a:lnTo>
                  <a:pt x="439" y="938"/>
                </a:lnTo>
                <a:lnTo>
                  <a:pt x="430" y="945"/>
                </a:lnTo>
                <a:lnTo>
                  <a:pt x="430" y="945"/>
                </a:lnTo>
                <a:close/>
                <a:moveTo>
                  <a:pt x="459" y="915"/>
                </a:moveTo>
                <a:lnTo>
                  <a:pt x="459" y="915"/>
                </a:lnTo>
                <a:lnTo>
                  <a:pt x="436" y="929"/>
                </a:lnTo>
                <a:lnTo>
                  <a:pt x="436" y="929"/>
                </a:lnTo>
                <a:lnTo>
                  <a:pt x="426" y="936"/>
                </a:lnTo>
                <a:lnTo>
                  <a:pt x="426" y="936"/>
                </a:lnTo>
                <a:lnTo>
                  <a:pt x="435" y="928"/>
                </a:lnTo>
                <a:lnTo>
                  <a:pt x="445" y="921"/>
                </a:lnTo>
                <a:lnTo>
                  <a:pt x="466" y="908"/>
                </a:lnTo>
                <a:lnTo>
                  <a:pt x="487" y="894"/>
                </a:lnTo>
                <a:lnTo>
                  <a:pt x="496" y="887"/>
                </a:lnTo>
                <a:lnTo>
                  <a:pt x="505" y="879"/>
                </a:lnTo>
                <a:lnTo>
                  <a:pt x="505" y="879"/>
                </a:lnTo>
                <a:lnTo>
                  <a:pt x="505" y="878"/>
                </a:lnTo>
                <a:lnTo>
                  <a:pt x="505" y="878"/>
                </a:lnTo>
                <a:lnTo>
                  <a:pt x="504" y="887"/>
                </a:lnTo>
                <a:lnTo>
                  <a:pt x="504" y="887"/>
                </a:lnTo>
                <a:lnTo>
                  <a:pt x="482" y="901"/>
                </a:lnTo>
                <a:lnTo>
                  <a:pt x="459" y="915"/>
                </a:lnTo>
                <a:lnTo>
                  <a:pt x="459" y="915"/>
                </a:lnTo>
                <a:close/>
                <a:moveTo>
                  <a:pt x="413" y="944"/>
                </a:moveTo>
                <a:lnTo>
                  <a:pt x="413" y="944"/>
                </a:lnTo>
                <a:lnTo>
                  <a:pt x="402" y="943"/>
                </a:lnTo>
                <a:lnTo>
                  <a:pt x="402" y="943"/>
                </a:lnTo>
                <a:lnTo>
                  <a:pt x="412" y="937"/>
                </a:lnTo>
                <a:lnTo>
                  <a:pt x="422" y="930"/>
                </a:lnTo>
                <a:lnTo>
                  <a:pt x="432" y="923"/>
                </a:lnTo>
                <a:lnTo>
                  <a:pt x="442" y="916"/>
                </a:lnTo>
                <a:lnTo>
                  <a:pt x="442" y="916"/>
                </a:lnTo>
                <a:lnTo>
                  <a:pt x="468" y="900"/>
                </a:lnTo>
                <a:lnTo>
                  <a:pt x="496" y="884"/>
                </a:lnTo>
                <a:lnTo>
                  <a:pt x="496" y="884"/>
                </a:lnTo>
                <a:lnTo>
                  <a:pt x="499" y="881"/>
                </a:lnTo>
                <a:lnTo>
                  <a:pt x="499" y="881"/>
                </a:lnTo>
                <a:lnTo>
                  <a:pt x="497" y="883"/>
                </a:lnTo>
                <a:lnTo>
                  <a:pt x="497" y="883"/>
                </a:lnTo>
                <a:lnTo>
                  <a:pt x="490" y="889"/>
                </a:lnTo>
                <a:lnTo>
                  <a:pt x="482" y="895"/>
                </a:lnTo>
                <a:lnTo>
                  <a:pt x="482" y="895"/>
                </a:lnTo>
                <a:lnTo>
                  <a:pt x="469" y="903"/>
                </a:lnTo>
                <a:lnTo>
                  <a:pt x="457" y="911"/>
                </a:lnTo>
                <a:lnTo>
                  <a:pt x="457" y="911"/>
                </a:lnTo>
                <a:lnTo>
                  <a:pt x="434" y="926"/>
                </a:lnTo>
                <a:lnTo>
                  <a:pt x="423" y="935"/>
                </a:lnTo>
                <a:lnTo>
                  <a:pt x="413" y="944"/>
                </a:lnTo>
                <a:lnTo>
                  <a:pt x="413" y="944"/>
                </a:lnTo>
                <a:close/>
                <a:moveTo>
                  <a:pt x="504" y="877"/>
                </a:moveTo>
                <a:lnTo>
                  <a:pt x="504" y="877"/>
                </a:lnTo>
                <a:lnTo>
                  <a:pt x="489" y="885"/>
                </a:lnTo>
                <a:lnTo>
                  <a:pt x="475" y="894"/>
                </a:lnTo>
                <a:lnTo>
                  <a:pt x="445" y="911"/>
                </a:lnTo>
                <a:lnTo>
                  <a:pt x="445" y="911"/>
                </a:lnTo>
                <a:lnTo>
                  <a:pt x="432" y="919"/>
                </a:lnTo>
                <a:lnTo>
                  <a:pt x="420" y="928"/>
                </a:lnTo>
                <a:lnTo>
                  <a:pt x="420" y="928"/>
                </a:lnTo>
                <a:lnTo>
                  <a:pt x="410" y="936"/>
                </a:lnTo>
                <a:lnTo>
                  <a:pt x="410" y="936"/>
                </a:lnTo>
                <a:lnTo>
                  <a:pt x="404" y="940"/>
                </a:lnTo>
                <a:lnTo>
                  <a:pt x="407" y="937"/>
                </a:lnTo>
                <a:lnTo>
                  <a:pt x="407" y="937"/>
                </a:lnTo>
                <a:lnTo>
                  <a:pt x="421" y="925"/>
                </a:lnTo>
                <a:lnTo>
                  <a:pt x="437" y="914"/>
                </a:lnTo>
                <a:lnTo>
                  <a:pt x="468" y="893"/>
                </a:lnTo>
                <a:lnTo>
                  <a:pt x="468" y="893"/>
                </a:lnTo>
                <a:lnTo>
                  <a:pt x="478" y="887"/>
                </a:lnTo>
                <a:lnTo>
                  <a:pt x="489" y="881"/>
                </a:lnTo>
                <a:lnTo>
                  <a:pt x="498" y="874"/>
                </a:lnTo>
                <a:lnTo>
                  <a:pt x="503" y="870"/>
                </a:lnTo>
                <a:lnTo>
                  <a:pt x="507" y="866"/>
                </a:lnTo>
                <a:lnTo>
                  <a:pt x="507" y="866"/>
                </a:lnTo>
                <a:lnTo>
                  <a:pt x="505" y="878"/>
                </a:lnTo>
                <a:lnTo>
                  <a:pt x="505" y="878"/>
                </a:lnTo>
                <a:lnTo>
                  <a:pt x="505" y="877"/>
                </a:lnTo>
                <a:lnTo>
                  <a:pt x="504" y="877"/>
                </a:lnTo>
                <a:lnTo>
                  <a:pt x="504" y="877"/>
                </a:lnTo>
                <a:close/>
                <a:moveTo>
                  <a:pt x="551" y="470"/>
                </a:moveTo>
                <a:lnTo>
                  <a:pt x="551" y="470"/>
                </a:lnTo>
                <a:lnTo>
                  <a:pt x="553" y="463"/>
                </a:lnTo>
                <a:lnTo>
                  <a:pt x="553" y="463"/>
                </a:lnTo>
                <a:lnTo>
                  <a:pt x="563" y="462"/>
                </a:lnTo>
                <a:lnTo>
                  <a:pt x="563" y="462"/>
                </a:lnTo>
                <a:lnTo>
                  <a:pt x="562" y="469"/>
                </a:lnTo>
                <a:lnTo>
                  <a:pt x="562" y="469"/>
                </a:lnTo>
                <a:lnTo>
                  <a:pt x="551" y="470"/>
                </a:lnTo>
                <a:lnTo>
                  <a:pt x="551" y="470"/>
                </a:lnTo>
                <a:close/>
                <a:moveTo>
                  <a:pt x="571" y="468"/>
                </a:moveTo>
                <a:lnTo>
                  <a:pt x="571" y="468"/>
                </a:lnTo>
                <a:lnTo>
                  <a:pt x="572" y="461"/>
                </a:lnTo>
                <a:lnTo>
                  <a:pt x="572" y="461"/>
                </a:lnTo>
                <a:lnTo>
                  <a:pt x="575" y="461"/>
                </a:lnTo>
                <a:lnTo>
                  <a:pt x="575" y="461"/>
                </a:lnTo>
                <a:lnTo>
                  <a:pt x="576" y="468"/>
                </a:lnTo>
                <a:lnTo>
                  <a:pt x="576" y="468"/>
                </a:lnTo>
                <a:lnTo>
                  <a:pt x="571" y="468"/>
                </a:lnTo>
                <a:lnTo>
                  <a:pt x="571" y="468"/>
                </a:lnTo>
                <a:close/>
                <a:moveTo>
                  <a:pt x="584" y="461"/>
                </a:moveTo>
                <a:lnTo>
                  <a:pt x="584" y="461"/>
                </a:lnTo>
                <a:lnTo>
                  <a:pt x="592" y="461"/>
                </a:lnTo>
                <a:lnTo>
                  <a:pt x="592" y="461"/>
                </a:lnTo>
                <a:lnTo>
                  <a:pt x="592" y="467"/>
                </a:lnTo>
                <a:lnTo>
                  <a:pt x="592" y="467"/>
                </a:lnTo>
                <a:lnTo>
                  <a:pt x="584" y="467"/>
                </a:lnTo>
                <a:lnTo>
                  <a:pt x="584" y="467"/>
                </a:lnTo>
                <a:lnTo>
                  <a:pt x="584" y="461"/>
                </a:lnTo>
                <a:lnTo>
                  <a:pt x="584" y="461"/>
                </a:lnTo>
                <a:close/>
                <a:moveTo>
                  <a:pt x="601" y="467"/>
                </a:moveTo>
                <a:lnTo>
                  <a:pt x="601" y="467"/>
                </a:lnTo>
                <a:lnTo>
                  <a:pt x="601" y="461"/>
                </a:lnTo>
                <a:lnTo>
                  <a:pt x="601" y="461"/>
                </a:lnTo>
                <a:lnTo>
                  <a:pt x="610" y="461"/>
                </a:lnTo>
                <a:lnTo>
                  <a:pt x="610" y="461"/>
                </a:lnTo>
                <a:lnTo>
                  <a:pt x="610" y="467"/>
                </a:lnTo>
                <a:lnTo>
                  <a:pt x="610" y="467"/>
                </a:lnTo>
                <a:lnTo>
                  <a:pt x="607" y="466"/>
                </a:lnTo>
                <a:lnTo>
                  <a:pt x="607" y="466"/>
                </a:lnTo>
                <a:lnTo>
                  <a:pt x="601" y="467"/>
                </a:lnTo>
                <a:lnTo>
                  <a:pt x="601" y="467"/>
                </a:lnTo>
                <a:close/>
                <a:moveTo>
                  <a:pt x="616" y="599"/>
                </a:moveTo>
                <a:lnTo>
                  <a:pt x="616" y="599"/>
                </a:lnTo>
                <a:lnTo>
                  <a:pt x="635" y="589"/>
                </a:lnTo>
                <a:lnTo>
                  <a:pt x="654" y="580"/>
                </a:lnTo>
                <a:lnTo>
                  <a:pt x="654" y="580"/>
                </a:lnTo>
                <a:lnTo>
                  <a:pt x="700" y="559"/>
                </a:lnTo>
                <a:lnTo>
                  <a:pt x="700" y="559"/>
                </a:lnTo>
                <a:lnTo>
                  <a:pt x="723" y="548"/>
                </a:lnTo>
                <a:lnTo>
                  <a:pt x="745" y="537"/>
                </a:lnTo>
                <a:lnTo>
                  <a:pt x="745" y="537"/>
                </a:lnTo>
                <a:lnTo>
                  <a:pt x="764" y="527"/>
                </a:lnTo>
                <a:lnTo>
                  <a:pt x="764" y="527"/>
                </a:lnTo>
                <a:lnTo>
                  <a:pt x="775" y="520"/>
                </a:lnTo>
                <a:lnTo>
                  <a:pt x="778" y="519"/>
                </a:lnTo>
                <a:lnTo>
                  <a:pt x="772" y="524"/>
                </a:lnTo>
                <a:lnTo>
                  <a:pt x="772" y="524"/>
                </a:lnTo>
                <a:lnTo>
                  <a:pt x="763" y="530"/>
                </a:lnTo>
                <a:lnTo>
                  <a:pt x="753" y="535"/>
                </a:lnTo>
                <a:lnTo>
                  <a:pt x="734" y="546"/>
                </a:lnTo>
                <a:lnTo>
                  <a:pt x="692" y="566"/>
                </a:lnTo>
                <a:lnTo>
                  <a:pt x="692" y="566"/>
                </a:lnTo>
                <a:lnTo>
                  <a:pt x="673" y="575"/>
                </a:lnTo>
                <a:lnTo>
                  <a:pt x="653" y="585"/>
                </a:lnTo>
                <a:lnTo>
                  <a:pt x="634" y="596"/>
                </a:lnTo>
                <a:lnTo>
                  <a:pt x="615" y="608"/>
                </a:lnTo>
                <a:lnTo>
                  <a:pt x="615" y="608"/>
                </a:lnTo>
                <a:lnTo>
                  <a:pt x="616" y="599"/>
                </a:lnTo>
                <a:lnTo>
                  <a:pt x="616" y="599"/>
                </a:lnTo>
                <a:close/>
                <a:moveTo>
                  <a:pt x="698" y="573"/>
                </a:moveTo>
                <a:lnTo>
                  <a:pt x="698" y="573"/>
                </a:lnTo>
                <a:lnTo>
                  <a:pt x="721" y="562"/>
                </a:lnTo>
                <a:lnTo>
                  <a:pt x="743" y="551"/>
                </a:lnTo>
                <a:lnTo>
                  <a:pt x="743" y="551"/>
                </a:lnTo>
                <a:lnTo>
                  <a:pt x="766" y="540"/>
                </a:lnTo>
                <a:lnTo>
                  <a:pt x="766" y="540"/>
                </a:lnTo>
                <a:lnTo>
                  <a:pt x="768" y="539"/>
                </a:lnTo>
                <a:lnTo>
                  <a:pt x="768" y="539"/>
                </a:lnTo>
                <a:lnTo>
                  <a:pt x="751" y="549"/>
                </a:lnTo>
                <a:lnTo>
                  <a:pt x="733" y="559"/>
                </a:lnTo>
                <a:lnTo>
                  <a:pt x="696" y="575"/>
                </a:lnTo>
                <a:lnTo>
                  <a:pt x="696" y="575"/>
                </a:lnTo>
                <a:lnTo>
                  <a:pt x="675" y="585"/>
                </a:lnTo>
                <a:lnTo>
                  <a:pt x="654" y="597"/>
                </a:lnTo>
                <a:lnTo>
                  <a:pt x="614" y="622"/>
                </a:lnTo>
                <a:lnTo>
                  <a:pt x="614" y="622"/>
                </a:lnTo>
                <a:lnTo>
                  <a:pt x="615" y="612"/>
                </a:lnTo>
                <a:lnTo>
                  <a:pt x="615" y="612"/>
                </a:lnTo>
                <a:lnTo>
                  <a:pt x="636" y="603"/>
                </a:lnTo>
                <a:lnTo>
                  <a:pt x="657" y="593"/>
                </a:lnTo>
                <a:lnTo>
                  <a:pt x="698" y="573"/>
                </a:lnTo>
                <a:lnTo>
                  <a:pt x="698" y="573"/>
                </a:lnTo>
                <a:close/>
                <a:moveTo>
                  <a:pt x="700" y="583"/>
                </a:moveTo>
                <a:lnTo>
                  <a:pt x="700" y="583"/>
                </a:lnTo>
                <a:lnTo>
                  <a:pt x="713" y="577"/>
                </a:lnTo>
                <a:lnTo>
                  <a:pt x="713" y="577"/>
                </a:lnTo>
                <a:lnTo>
                  <a:pt x="687" y="590"/>
                </a:lnTo>
                <a:lnTo>
                  <a:pt x="663" y="603"/>
                </a:lnTo>
                <a:lnTo>
                  <a:pt x="638" y="616"/>
                </a:lnTo>
                <a:lnTo>
                  <a:pt x="613" y="631"/>
                </a:lnTo>
                <a:lnTo>
                  <a:pt x="613" y="631"/>
                </a:lnTo>
                <a:lnTo>
                  <a:pt x="614" y="625"/>
                </a:lnTo>
                <a:lnTo>
                  <a:pt x="614" y="625"/>
                </a:lnTo>
                <a:lnTo>
                  <a:pt x="636" y="615"/>
                </a:lnTo>
                <a:lnTo>
                  <a:pt x="657" y="604"/>
                </a:lnTo>
                <a:lnTo>
                  <a:pt x="678" y="593"/>
                </a:lnTo>
                <a:lnTo>
                  <a:pt x="700" y="583"/>
                </a:lnTo>
                <a:lnTo>
                  <a:pt x="700" y="583"/>
                </a:lnTo>
                <a:close/>
                <a:moveTo>
                  <a:pt x="639" y="624"/>
                </a:moveTo>
                <a:lnTo>
                  <a:pt x="639" y="624"/>
                </a:lnTo>
                <a:lnTo>
                  <a:pt x="660" y="612"/>
                </a:lnTo>
                <a:lnTo>
                  <a:pt x="682" y="601"/>
                </a:lnTo>
                <a:lnTo>
                  <a:pt x="682" y="601"/>
                </a:lnTo>
                <a:lnTo>
                  <a:pt x="706" y="590"/>
                </a:lnTo>
                <a:lnTo>
                  <a:pt x="732" y="580"/>
                </a:lnTo>
                <a:lnTo>
                  <a:pt x="756" y="570"/>
                </a:lnTo>
                <a:lnTo>
                  <a:pt x="780" y="559"/>
                </a:lnTo>
                <a:lnTo>
                  <a:pt x="780" y="559"/>
                </a:lnTo>
                <a:lnTo>
                  <a:pt x="737" y="579"/>
                </a:lnTo>
                <a:lnTo>
                  <a:pt x="694" y="600"/>
                </a:lnTo>
                <a:lnTo>
                  <a:pt x="673" y="611"/>
                </a:lnTo>
                <a:lnTo>
                  <a:pt x="652" y="623"/>
                </a:lnTo>
                <a:lnTo>
                  <a:pt x="631" y="637"/>
                </a:lnTo>
                <a:lnTo>
                  <a:pt x="612" y="650"/>
                </a:lnTo>
                <a:lnTo>
                  <a:pt x="612" y="650"/>
                </a:lnTo>
                <a:lnTo>
                  <a:pt x="613" y="636"/>
                </a:lnTo>
                <a:lnTo>
                  <a:pt x="613" y="636"/>
                </a:lnTo>
                <a:lnTo>
                  <a:pt x="620" y="635"/>
                </a:lnTo>
                <a:lnTo>
                  <a:pt x="626" y="631"/>
                </a:lnTo>
                <a:lnTo>
                  <a:pt x="639" y="624"/>
                </a:lnTo>
                <a:lnTo>
                  <a:pt x="639" y="624"/>
                </a:lnTo>
                <a:close/>
                <a:moveTo>
                  <a:pt x="691" y="612"/>
                </a:moveTo>
                <a:lnTo>
                  <a:pt x="691" y="612"/>
                </a:lnTo>
                <a:lnTo>
                  <a:pt x="734" y="592"/>
                </a:lnTo>
                <a:lnTo>
                  <a:pt x="734" y="592"/>
                </a:lnTo>
                <a:lnTo>
                  <a:pt x="759" y="582"/>
                </a:lnTo>
                <a:lnTo>
                  <a:pt x="771" y="576"/>
                </a:lnTo>
                <a:lnTo>
                  <a:pt x="782" y="570"/>
                </a:lnTo>
                <a:lnTo>
                  <a:pt x="782" y="570"/>
                </a:lnTo>
                <a:lnTo>
                  <a:pt x="761" y="582"/>
                </a:lnTo>
                <a:lnTo>
                  <a:pt x="739" y="593"/>
                </a:lnTo>
                <a:lnTo>
                  <a:pt x="693" y="614"/>
                </a:lnTo>
                <a:lnTo>
                  <a:pt x="693" y="614"/>
                </a:lnTo>
                <a:lnTo>
                  <a:pt x="672" y="625"/>
                </a:lnTo>
                <a:lnTo>
                  <a:pt x="652" y="638"/>
                </a:lnTo>
                <a:lnTo>
                  <a:pt x="611" y="662"/>
                </a:lnTo>
                <a:lnTo>
                  <a:pt x="611" y="662"/>
                </a:lnTo>
                <a:lnTo>
                  <a:pt x="612" y="654"/>
                </a:lnTo>
                <a:lnTo>
                  <a:pt x="612" y="654"/>
                </a:lnTo>
                <a:lnTo>
                  <a:pt x="631" y="644"/>
                </a:lnTo>
                <a:lnTo>
                  <a:pt x="652" y="632"/>
                </a:lnTo>
                <a:lnTo>
                  <a:pt x="671" y="622"/>
                </a:lnTo>
                <a:lnTo>
                  <a:pt x="691" y="612"/>
                </a:lnTo>
                <a:lnTo>
                  <a:pt x="691" y="612"/>
                </a:lnTo>
                <a:close/>
                <a:moveTo>
                  <a:pt x="646" y="648"/>
                </a:moveTo>
                <a:lnTo>
                  <a:pt x="646" y="648"/>
                </a:lnTo>
                <a:lnTo>
                  <a:pt x="669" y="636"/>
                </a:lnTo>
                <a:lnTo>
                  <a:pt x="692" y="623"/>
                </a:lnTo>
                <a:lnTo>
                  <a:pt x="692" y="623"/>
                </a:lnTo>
                <a:lnTo>
                  <a:pt x="722" y="610"/>
                </a:lnTo>
                <a:lnTo>
                  <a:pt x="722" y="610"/>
                </a:lnTo>
                <a:lnTo>
                  <a:pt x="679" y="630"/>
                </a:lnTo>
                <a:lnTo>
                  <a:pt x="679" y="630"/>
                </a:lnTo>
                <a:lnTo>
                  <a:pt x="668" y="637"/>
                </a:lnTo>
                <a:lnTo>
                  <a:pt x="657" y="644"/>
                </a:lnTo>
                <a:lnTo>
                  <a:pt x="637" y="658"/>
                </a:lnTo>
                <a:lnTo>
                  <a:pt x="637" y="658"/>
                </a:lnTo>
                <a:lnTo>
                  <a:pt x="623" y="666"/>
                </a:lnTo>
                <a:lnTo>
                  <a:pt x="617" y="669"/>
                </a:lnTo>
                <a:lnTo>
                  <a:pt x="611" y="673"/>
                </a:lnTo>
                <a:lnTo>
                  <a:pt x="611" y="673"/>
                </a:lnTo>
                <a:lnTo>
                  <a:pt x="611" y="665"/>
                </a:lnTo>
                <a:lnTo>
                  <a:pt x="611" y="665"/>
                </a:lnTo>
                <a:lnTo>
                  <a:pt x="620" y="662"/>
                </a:lnTo>
                <a:lnTo>
                  <a:pt x="629" y="658"/>
                </a:lnTo>
                <a:lnTo>
                  <a:pt x="646" y="648"/>
                </a:lnTo>
                <a:lnTo>
                  <a:pt x="646" y="648"/>
                </a:lnTo>
                <a:close/>
                <a:moveTo>
                  <a:pt x="643" y="698"/>
                </a:moveTo>
                <a:lnTo>
                  <a:pt x="643" y="698"/>
                </a:lnTo>
                <a:lnTo>
                  <a:pt x="690" y="678"/>
                </a:lnTo>
                <a:lnTo>
                  <a:pt x="690" y="678"/>
                </a:lnTo>
                <a:lnTo>
                  <a:pt x="715" y="667"/>
                </a:lnTo>
                <a:lnTo>
                  <a:pt x="738" y="656"/>
                </a:lnTo>
                <a:lnTo>
                  <a:pt x="738" y="656"/>
                </a:lnTo>
                <a:lnTo>
                  <a:pt x="761" y="644"/>
                </a:lnTo>
                <a:lnTo>
                  <a:pt x="761" y="644"/>
                </a:lnTo>
                <a:lnTo>
                  <a:pt x="774" y="638"/>
                </a:lnTo>
                <a:lnTo>
                  <a:pt x="774" y="638"/>
                </a:lnTo>
                <a:lnTo>
                  <a:pt x="784" y="632"/>
                </a:lnTo>
                <a:lnTo>
                  <a:pt x="787" y="630"/>
                </a:lnTo>
                <a:lnTo>
                  <a:pt x="784" y="634"/>
                </a:lnTo>
                <a:lnTo>
                  <a:pt x="784" y="634"/>
                </a:lnTo>
                <a:lnTo>
                  <a:pt x="773" y="641"/>
                </a:lnTo>
                <a:lnTo>
                  <a:pt x="762" y="648"/>
                </a:lnTo>
                <a:lnTo>
                  <a:pt x="738" y="660"/>
                </a:lnTo>
                <a:lnTo>
                  <a:pt x="712" y="671"/>
                </a:lnTo>
                <a:lnTo>
                  <a:pt x="688" y="682"/>
                </a:lnTo>
                <a:lnTo>
                  <a:pt x="688" y="682"/>
                </a:lnTo>
                <a:lnTo>
                  <a:pt x="647" y="701"/>
                </a:lnTo>
                <a:lnTo>
                  <a:pt x="626" y="711"/>
                </a:lnTo>
                <a:lnTo>
                  <a:pt x="617" y="717"/>
                </a:lnTo>
                <a:lnTo>
                  <a:pt x="608" y="724"/>
                </a:lnTo>
                <a:lnTo>
                  <a:pt x="608" y="724"/>
                </a:lnTo>
                <a:lnTo>
                  <a:pt x="608" y="718"/>
                </a:lnTo>
                <a:lnTo>
                  <a:pt x="608" y="718"/>
                </a:lnTo>
                <a:lnTo>
                  <a:pt x="617" y="712"/>
                </a:lnTo>
                <a:lnTo>
                  <a:pt x="625" y="708"/>
                </a:lnTo>
                <a:lnTo>
                  <a:pt x="643" y="698"/>
                </a:lnTo>
                <a:lnTo>
                  <a:pt x="643" y="698"/>
                </a:lnTo>
                <a:close/>
                <a:moveTo>
                  <a:pt x="616" y="710"/>
                </a:moveTo>
                <a:lnTo>
                  <a:pt x="616" y="710"/>
                </a:lnTo>
                <a:lnTo>
                  <a:pt x="628" y="703"/>
                </a:lnTo>
                <a:lnTo>
                  <a:pt x="628" y="703"/>
                </a:lnTo>
                <a:lnTo>
                  <a:pt x="616" y="710"/>
                </a:lnTo>
                <a:lnTo>
                  <a:pt x="613" y="712"/>
                </a:lnTo>
                <a:lnTo>
                  <a:pt x="616" y="710"/>
                </a:lnTo>
                <a:lnTo>
                  <a:pt x="616" y="710"/>
                </a:lnTo>
                <a:close/>
                <a:moveTo>
                  <a:pt x="608" y="712"/>
                </a:moveTo>
                <a:lnTo>
                  <a:pt x="608" y="712"/>
                </a:lnTo>
                <a:lnTo>
                  <a:pt x="609" y="708"/>
                </a:lnTo>
                <a:lnTo>
                  <a:pt x="609" y="708"/>
                </a:lnTo>
                <a:lnTo>
                  <a:pt x="609" y="702"/>
                </a:lnTo>
                <a:lnTo>
                  <a:pt x="609" y="702"/>
                </a:lnTo>
                <a:lnTo>
                  <a:pt x="630" y="692"/>
                </a:lnTo>
                <a:lnTo>
                  <a:pt x="652" y="681"/>
                </a:lnTo>
                <a:lnTo>
                  <a:pt x="672" y="670"/>
                </a:lnTo>
                <a:lnTo>
                  <a:pt x="693" y="660"/>
                </a:lnTo>
                <a:lnTo>
                  <a:pt x="693" y="660"/>
                </a:lnTo>
                <a:lnTo>
                  <a:pt x="720" y="648"/>
                </a:lnTo>
                <a:lnTo>
                  <a:pt x="747" y="636"/>
                </a:lnTo>
                <a:lnTo>
                  <a:pt x="747" y="636"/>
                </a:lnTo>
                <a:lnTo>
                  <a:pt x="758" y="630"/>
                </a:lnTo>
                <a:lnTo>
                  <a:pt x="769" y="623"/>
                </a:lnTo>
                <a:lnTo>
                  <a:pt x="769" y="623"/>
                </a:lnTo>
                <a:lnTo>
                  <a:pt x="781" y="616"/>
                </a:lnTo>
                <a:lnTo>
                  <a:pt x="781" y="616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82" y="615"/>
                </a:lnTo>
                <a:lnTo>
                  <a:pt x="773" y="622"/>
                </a:lnTo>
                <a:lnTo>
                  <a:pt x="763" y="628"/>
                </a:lnTo>
                <a:lnTo>
                  <a:pt x="743" y="641"/>
                </a:lnTo>
                <a:lnTo>
                  <a:pt x="743" y="641"/>
                </a:lnTo>
                <a:lnTo>
                  <a:pt x="718" y="654"/>
                </a:lnTo>
                <a:lnTo>
                  <a:pt x="692" y="667"/>
                </a:lnTo>
                <a:lnTo>
                  <a:pt x="692" y="667"/>
                </a:lnTo>
                <a:lnTo>
                  <a:pt x="668" y="681"/>
                </a:lnTo>
                <a:lnTo>
                  <a:pt x="657" y="687"/>
                </a:lnTo>
                <a:lnTo>
                  <a:pt x="645" y="693"/>
                </a:lnTo>
                <a:lnTo>
                  <a:pt x="645" y="693"/>
                </a:lnTo>
                <a:lnTo>
                  <a:pt x="626" y="702"/>
                </a:lnTo>
                <a:lnTo>
                  <a:pt x="617" y="707"/>
                </a:lnTo>
                <a:lnTo>
                  <a:pt x="608" y="712"/>
                </a:lnTo>
                <a:lnTo>
                  <a:pt x="608" y="712"/>
                </a:lnTo>
                <a:close/>
                <a:moveTo>
                  <a:pt x="610" y="679"/>
                </a:moveTo>
                <a:lnTo>
                  <a:pt x="610" y="679"/>
                </a:lnTo>
                <a:lnTo>
                  <a:pt x="631" y="670"/>
                </a:lnTo>
                <a:lnTo>
                  <a:pt x="652" y="660"/>
                </a:lnTo>
                <a:lnTo>
                  <a:pt x="672" y="649"/>
                </a:lnTo>
                <a:lnTo>
                  <a:pt x="692" y="639"/>
                </a:lnTo>
                <a:lnTo>
                  <a:pt x="692" y="639"/>
                </a:lnTo>
                <a:lnTo>
                  <a:pt x="718" y="627"/>
                </a:lnTo>
                <a:lnTo>
                  <a:pt x="742" y="616"/>
                </a:lnTo>
                <a:lnTo>
                  <a:pt x="742" y="616"/>
                </a:lnTo>
                <a:lnTo>
                  <a:pt x="763" y="606"/>
                </a:lnTo>
                <a:lnTo>
                  <a:pt x="763" y="606"/>
                </a:lnTo>
                <a:lnTo>
                  <a:pt x="725" y="625"/>
                </a:lnTo>
                <a:lnTo>
                  <a:pt x="685" y="645"/>
                </a:lnTo>
                <a:lnTo>
                  <a:pt x="685" y="645"/>
                </a:lnTo>
                <a:lnTo>
                  <a:pt x="673" y="651"/>
                </a:lnTo>
                <a:lnTo>
                  <a:pt x="661" y="657"/>
                </a:lnTo>
                <a:lnTo>
                  <a:pt x="638" y="671"/>
                </a:lnTo>
                <a:lnTo>
                  <a:pt x="638" y="671"/>
                </a:lnTo>
                <a:lnTo>
                  <a:pt x="623" y="679"/>
                </a:lnTo>
                <a:lnTo>
                  <a:pt x="616" y="683"/>
                </a:lnTo>
                <a:lnTo>
                  <a:pt x="610" y="688"/>
                </a:lnTo>
                <a:lnTo>
                  <a:pt x="610" y="688"/>
                </a:lnTo>
                <a:lnTo>
                  <a:pt x="610" y="679"/>
                </a:lnTo>
                <a:lnTo>
                  <a:pt x="610" y="679"/>
                </a:lnTo>
                <a:close/>
                <a:moveTo>
                  <a:pt x="640" y="678"/>
                </a:moveTo>
                <a:lnTo>
                  <a:pt x="640" y="678"/>
                </a:lnTo>
                <a:lnTo>
                  <a:pt x="662" y="666"/>
                </a:lnTo>
                <a:lnTo>
                  <a:pt x="684" y="654"/>
                </a:lnTo>
                <a:lnTo>
                  <a:pt x="684" y="654"/>
                </a:lnTo>
                <a:lnTo>
                  <a:pt x="720" y="637"/>
                </a:lnTo>
                <a:lnTo>
                  <a:pt x="754" y="620"/>
                </a:lnTo>
                <a:lnTo>
                  <a:pt x="754" y="620"/>
                </a:lnTo>
                <a:lnTo>
                  <a:pt x="741" y="627"/>
                </a:lnTo>
                <a:lnTo>
                  <a:pt x="741" y="627"/>
                </a:lnTo>
                <a:lnTo>
                  <a:pt x="716" y="641"/>
                </a:lnTo>
                <a:lnTo>
                  <a:pt x="691" y="653"/>
                </a:lnTo>
                <a:lnTo>
                  <a:pt x="691" y="653"/>
                </a:lnTo>
                <a:lnTo>
                  <a:pt x="667" y="665"/>
                </a:lnTo>
                <a:lnTo>
                  <a:pt x="645" y="679"/>
                </a:lnTo>
                <a:lnTo>
                  <a:pt x="645" y="679"/>
                </a:lnTo>
                <a:lnTo>
                  <a:pt x="636" y="684"/>
                </a:lnTo>
                <a:lnTo>
                  <a:pt x="627" y="689"/>
                </a:lnTo>
                <a:lnTo>
                  <a:pt x="609" y="698"/>
                </a:lnTo>
                <a:lnTo>
                  <a:pt x="609" y="698"/>
                </a:lnTo>
                <a:lnTo>
                  <a:pt x="610" y="692"/>
                </a:lnTo>
                <a:lnTo>
                  <a:pt x="610" y="692"/>
                </a:lnTo>
                <a:lnTo>
                  <a:pt x="617" y="690"/>
                </a:lnTo>
                <a:lnTo>
                  <a:pt x="625" y="686"/>
                </a:lnTo>
                <a:lnTo>
                  <a:pt x="640" y="678"/>
                </a:lnTo>
                <a:lnTo>
                  <a:pt x="640" y="678"/>
                </a:lnTo>
                <a:close/>
                <a:moveTo>
                  <a:pt x="610" y="758"/>
                </a:moveTo>
                <a:lnTo>
                  <a:pt x="610" y="758"/>
                </a:lnTo>
                <a:lnTo>
                  <a:pt x="620" y="753"/>
                </a:lnTo>
                <a:lnTo>
                  <a:pt x="620" y="753"/>
                </a:lnTo>
                <a:lnTo>
                  <a:pt x="610" y="758"/>
                </a:lnTo>
                <a:lnTo>
                  <a:pt x="607" y="760"/>
                </a:lnTo>
                <a:lnTo>
                  <a:pt x="610" y="758"/>
                </a:lnTo>
                <a:lnTo>
                  <a:pt x="610" y="758"/>
                </a:lnTo>
                <a:close/>
                <a:moveTo>
                  <a:pt x="699" y="726"/>
                </a:moveTo>
                <a:lnTo>
                  <a:pt x="699" y="726"/>
                </a:lnTo>
                <a:lnTo>
                  <a:pt x="725" y="718"/>
                </a:lnTo>
                <a:lnTo>
                  <a:pt x="750" y="708"/>
                </a:lnTo>
                <a:lnTo>
                  <a:pt x="750" y="708"/>
                </a:lnTo>
                <a:lnTo>
                  <a:pt x="777" y="698"/>
                </a:lnTo>
                <a:lnTo>
                  <a:pt x="777" y="698"/>
                </a:lnTo>
                <a:lnTo>
                  <a:pt x="779" y="697"/>
                </a:lnTo>
                <a:lnTo>
                  <a:pt x="779" y="697"/>
                </a:lnTo>
                <a:lnTo>
                  <a:pt x="734" y="718"/>
                </a:lnTo>
                <a:lnTo>
                  <a:pt x="711" y="727"/>
                </a:lnTo>
                <a:lnTo>
                  <a:pt x="688" y="736"/>
                </a:lnTo>
                <a:lnTo>
                  <a:pt x="688" y="736"/>
                </a:lnTo>
                <a:lnTo>
                  <a:pt x="646" y="751"/>
                </a:lnTo>
                <a:lnTo>
                  <a:pt x="624" y="760"/>
                </a:lnTo>
                <a:lnTo>
                  <a:pt x="614" y="765"/>
                </a:lnTo>
                <a:lnTo>
                  <a:pt x="604" y="771"/>
                </a:lnTo>
                <a:lnTo>
                  <a:pt x="604" y="771"/>
                </a:lnTo>
                <a:lnTo>
                  <a:pt x="605" y="762"/>
                </a:lnTo>
                <a:lnTo>
                  <a:pt x="605" y="762"/>
                </a:lnTo>
                <a:lnTo>
                  <a:pt x="652" y="743"/>
                </a:lnTo>
                <a:lnTo>
                  <a:pt x="676" y="734"/>
                </a:lnTo>
                <a:lnTo>
                  <a:pt x="699" y="726"/>
                </a:lnTo>
                <a:lnTo>
                  <a:pt x="699" y="726"/>
                </a:lnTo>
                <a:close/>
                <a:moveTo>
                  <a:pt x="605" y="758"/>
                </a:moveTo>
                <a:lnTo>
                  <a:pt x="605" y="758"/>
                </a:lnTo>
                <a:lnTo>
                  <a:pt x="606" y="748"/>
                </a:lnTo>
                <a:lnTo>
                  <a:pt x="606" y="748"/>
                </a:lnTo>
                <a:lnTo>
                  <a:pt x="656" y="726"/>
                </a:lnTo>
                <a:lnTo>
                  <a:pt x="681" y="716"/>
                </a:lnTo>
                <a:lnTo>
                  <a:pt x="706" y="705"/>
                </a:lnTo>
                <a:lnTo>
                  <a:pt x="706" y="705"/>
                </a:lnTo>
                <a:lnTo>
                  <a:pt x="732" y="697"/>
                </a:lnTo>
                <a:lnTo>
                  <a:pt x="756" y="689"/>
                </a:lnTo>
                <a:lnTo>
                  <a:pt x="756" y="689"/>
                </a:lnTo>
                <a:lnTo>
                  <a:pt x="692" y="716"/>
                </a:lnTo>
                <a:lnTo>
                  <a:pt x="692" y="716"/>
                </a:lnTo>
                <a:lnTo>
                  <a:pt x="668" y="727"/>
                </a:lnTo>
                <a:lnTo>
                  <a:pt x="644" y="739"/>
                </a:lnTo>
                <a:lnTo>
                  <a:pt x="644" y="739"/>
                </a:lnTo>
                <a:lnTo>
                  <a:pt x="624" y="748"/>
                </a:lnTo>
                <a:lnTo>
                  <a:pt x="615" y="753"/>
                </a:lnTo>
                <a:lnTo>
                  <a:pt x="605" y="758"/>
                </a:lnTo>
                <a:lnTo>
                  <a:pt x="605" y="758"/>
                </a:lnTo>
                <a:close/>
                <a:moveTo>
                  <a:pt x="607" y="735"/>
                </a:moveTo>
                <a:lnTo>
                  <a:pt x="607" y="735"/>
                </a:lnTo>
                <a:lnTo>
                  <a:pt x="658" y="712"/>
                </a:lnTo>
                <a:lnTo>
                  <a:pt x="683" y="701"/>
                </a:lnTo>
                <a:lnTo>
                  <a:pt x="708" y="691"/>
                </a:lnTo>
                <a:lnTo>
                  <a:pt x="708" y="691"/>
                </a:lnTo>
                <a:lnTo>
                  <a:pt x="760" y="673"/>
                </a:lnTo>
                <a:lnTo>
                  <a:pt x="760" y="673"/>
                </a:lnTo>
                <a:lnTo>
                  <a:pt x="778" y="666"/>
                </a:lnTo>
                <a:lnTo>
                  <a:pt x="778" y="666"/>
                </a:lnTo>
                <a:lnTo>
                  <a:pt x="775" y="667"/>
                </a:lnTo>
                <a:lnTo>
                  <a:pt x="775" y="667"/>
                </a:lnTo>
                <a:lnTo>
                  <a:pt x="751" y="678"/>
                </a:lnTo>
                <a:lnTo>
                  <a:pt x="726" y="688"/>
                </a:lnTo>
                <a:lnTo>
                  <a:pt x="701" y="698"/>
                </a:lnTo>
                <a:lnTo>
                  <a:pt x="677" y="709"/>
                </a:lnTo>
                <a:lnTo>
                  <a:pt x="677" y="709"/>
                </a:lnTo>
                <a:lnTo>
                  <a:pt x="655" y="720"/>
                </a:lnTo>
                <a:lnTo>
                  <a:pt x="631" y="730"/>
                </a:lnTo>
                <a:lnTo>
                  <a:pt x="631" y="730"/>
                </a:lnTo>
                <a:lnTo>
                  <a:pt x="618" y="736"/>
                </a:lnTo>
                <a:lnTo>
                  <a:pt x="606" y="744"/>
                </a:lnTo>
                <a:lnTo>
                  <a:pt x="606" y="744"/>
                </a:lnTo>
                <a:lnTo>
                  <a:pt x="607" y="735"/>
                </a:lnTo>
                <a:lnTo>
                  <a:pt x="607" y="735"/>
                </a:lnTo>
                <a:close/>
                <a:moveTo>
                  <a:pt x="649" y="757"/>
                </a:moveTo>
                <a:lnTo>
                  <a:pt x="649" y="757"/>
                </a:lnTo>
                <a:lnTo>
                  <a:pt x="676" y="747"/>
                </a:lnTo>
                <a:lnTo>
                  <a:pt x="702" y="738"/>
                </a:lnTo>
                <a:lnTo>
                  <a:pt x="702" y="738"/>
                </a:lnTo>
                <a:lnTo>
                  <a:pt x="729" y="729"/>
                </a:lnTo>
                <a:lnTo>
                  <a:pt x="754" y="720"/>
                </a:lnTo>
                <a:lnTo>
                  <a:pt x="754" y="720"/>
                </a:lnTo>
                <a:lnTo>
                  <a:pt x="741" y="726"/>
                </a:lnTo>
                <a:lnTo>
                  <a:pt x="728" y="731"/>
                </a:lnTo>
                <a:lnTo>
                  <a:pt x="701" y="740"/>
                </a:lnTo>
                <a:lnTo>
                  <a:pt x="701" y="740"/>
                </a:lnTo>
                <a:lnTo>
                  <a:pt x="676" y="750"/>
                </a:lnTo>
                <a:lnTo>
                  <a:pt x="652" y="761"/>
                </a:lnTo>
                <a:lnTo>
                  <a:pt x="603" y="784"/>
                </a:lnTo>
                <a:lnTo>
                  <a:pt x="603" y="784"/>
                </a:lnTo>
                <a:lnTo>
                  <a:pt x="604" y="774"/>
                </a:lnTo>
                <a:lnTo>
                  <a:pt x="604" y="774"/>
                </a:lnTo>
                <a:lnTo>
                  <a:pt x="615" y="771"/>
                </a:lnTo>
                <a:lnTo>
                  <a:pt x="626" y="766"/>
                </a:lnTo>
                <a:lnTo>
                  <a:pt x="649" y="757"/>
                </a:lnTo>
                <a:lnTo>
                  <a:pt x="649" y="757"/>
                </a:lnTo>
                <a:close/>
                <a:moveTo>
                  <a:pt x="596" y="846"/>
                </a:moveTo>
                <a:lnTo>
                  <a:pt x="596" y="846"/>
                </a:lnTo>
                <a:lnTo>
                  <a:pt x="608" y="841"/>
                </a:lnTo>
                <a:lnTo>
                  <a:pt x="608" y="841"/>
                </a:lnTo>
                <a:lnTo>
                  <a:pt x="596" y="849"/>
                </a:lnTo>
                <a:lnTo>
                  <a:pt x="596" y="849"/>
                </a:lnTo>
                <a:lnTo>
                  <a:pt x="596" y="846"/>
                </a:lnTo>
                <a:lnTo>
                  <a:pt x="596" y="846"/>
                </a:lnTo>
                <a:close/>
                <a:moveTo>
                  <a:pt x="598" y="833"/>
                </a:moveTo>
                <a:lnTo>
                  <a:pt x="598" y="833"/>
                </a:lnTo>
                <a:lnTo>
                  <a:pt x="610" y="830"/>
                </a:lnTo>
                <a:lnTo>
                  <a:pt x="622" y="826"/>
                </a:lnTo>
                <a:lnTo>
                  <a:pt x="648" y="818"/>
                </a:lnTo>
                <a:lnTo>
                  <a:pt x="648" y="818"/>
                </a:lnTo>
                <a:lnTo>
                  <a:pt x="706" y="799"/>
                </a:lnTo>
                <a:lnTo>
                  <a:pt x="706" y="799"/>
                </a:lnTo>
                <a:lnTo>
                  <a:pt x="736" y="788"/>
                </a:lnTo>
                <a:lnTo>
                  <a:pt x="736" y="788"/>
                </a:lnTo>
                <a:lnTo>
                  <a:pt x="700" y="802"/>
                </a:lnTo>
                <a:lnTo>
                  <a:pt x="665" y="813"/>
                </a:lnTo>
                <a:lnTo>
                  <a:pt x="648" y="820"/>
                </a:lnTo>
                <a:lnTo>
                  <a:pt x="630" y="827"/>
                </a:lnTo>
                <a:lnTo>
                  <a:pt x="613" y="834"/>
                </a:lnTo>
                <a:lnTo>
                  <a:pt x="596" y="843"/>
                </a:lnTo>
                <a:lnTo>
                  <a:pt x="596" y="843"/>
                </a:lnTo>
                <a:lnTo>
                  <a:pt x="598" y="833"/>
                </a:lnTo>
                <a:lnTo>
                  <a:pt x="598" y="833"/>
                </a:lnTo>
                <a:close/>
                <a:moveTo>
                  <a:pt x="599" y="825"/>
                </a:moveTo>
                <a:lnTo>
                  <a:pt x="599" y="825"/>
                </a:lnTo>
                <a:lnTo>
                  <a:pt x="611" y="821"/>
                </a:lnTo>
                <a:lnTo>
                  <a:pt x="624" y="817"/>
                </a:lnTo>
                <a:lnTo>
                  <a:pt x="649" y="807"/>
                </a:lnTo>
                <a:lnTo>
                  <a:pt x="649" y="807"/>
                </a:lnTo>
                <a:lnTo>
                  <a:pt x="671" y="799"/>
                </a:lnTo>
                <a:lnTo>
                  <a:pt x="671" y="799"/>
                </a:lnTo>
                <a:lnTo>
                  <a:pt x="629" y="816"/>
                </a:lnTo>
                <a:lnTo>
                  <a:pt x="629" y="816"/>
                </a:lnTo>
                <a:lnTo>
                  <a:pt x="613" y="822"/>
                </a:lnTo>
                <a:lnTo>
                  <a:pt x="605" y="826"/>
                </a:lnTo>
                <a:lnTo>
                  <a:pt x="598" y="830"/>
                </a:lnTo>
                <a:lnTo>
                  <a:pt x="598" y="830"/>
                </a:lnTo>
                <a:lnTo>
                  <a:pt x="599" y="825"/>
                </a:lnTo>
                <a:lnTo>
                  <a:pt x="599" y="825"/>
                </a:lnTo>
                <a:close/>
                <a:moveTo>
                  <a:pt x="600" y="816"/>
                </a:moveTo>
                <a:lnTo>
                  <a:pt x="600" y="816"/>
                </a:lnTo>
                <a:lnTo>
                  <a:pt x="627" y="804"/>
                </a:lnTo>
                <a:lnTo>
                  <a:pt x="655" y="793"/>
                </a:lnTo>
                <a:lnTo>
                  <a:pt x="655" y="793"/>
                </a:lnTo>
                <a:lnTo>
                  <a:pt x="642" y="801"/>
                </a:lnTo>
                <a:lnTo>
                  <a:pt x="642" y="801"/>
                </a:lnTo>
                <a:lnTo>
                  <a:pt x="631" y="806"/>
                </a:lnTo>
                <a:lnTo>
                  <a:pt x="620" y="811"/>
                </a:lnTo>
                <a:lnTo>
                  <a:pt x="609" y="816"/>
                </a:lnTo>
                <a:lnTo>
                  <a:pt x="599" y="822"/>
                </a:lnTo>
                <a:lnTo>
                  <a:pt x="599" y="822"/>
                </a:lnTo>
                <a:lnTo>
                  <a:pt x="600" y="816"/>
                </a:lnTo>
                <a:lnTo>
                  <a:pt x="600" y="816"/>
                </a:lnTo>
                <a:close/>
                <a:moveTo>
                  <a:pt x="601" y="802"/>
                </a:moveTo>
                <a:lnTo>
                  <a:pt x="601" y="802"/>
                </a:lnTo>
                <a:lnTo>
                  <a:pt x="612" y="799"/>
                </a:lnTo>
                <a:lnTo>
                  <a:pt x="621" y="794"/>
                </a:lnTo>
                <a:lnTo>
                  <a:pt x="642" y="785"/>
                </a:lnTo>
                <a:lnTo>
                  <a:pt x="642" y="785"/>
                </a:lnTo>
                <a:lnTo>
                  <a:pt x="655" y="779"/>
                </a:lnTo>
                <a:lnTo>
                  <a:pt x="669" y="773"/>
                </a:lnTo>
                <a:lnTo>
                  <a:pt x="697" y="763"/>
                </a:lnTo>
                <a:lnTo>
                  <a:pt x="697" y="763"/>
                </a:lnTo>
                <a:lnTo>
                  <a:pt x="796" y="727"/>
                </a:lnTo>
                <a:lnTo>
                  <a:pt x="796" y="727"/>
                </a:lnTo>
                <a:lnTo>
                  <a:pt x="784" y="731"/>
                </a:lnTo>
                <a:lnTo>
                  <a:pt x="774" y="736"/>
                </a:lnTo>
                <a:lnTo>
                  <a:pt x="752" y="746"/>
                </a:lnTo>
                <a:lnTo>
                  <a:pt x="752" y="746"/>
                </a:lnTo>
                <a:lnTo>
                  <a:pt x="723" y="758"/>
                </a:lnTo>
                <a:lnTo>
                  <a:pt x="693" y="769"/>
                </a:lnTo>
                <a:lnTo>
                  <a:pt x="693" y="769"/>
                </a:lnTo>
                <a:lnTo>
                  <a:pt x="669" y="779"/>
                </a:lnTo>
                <a:lnTo>
                  <a:pt x="646" y="789"/>
                </a:lnTo>
                <a:lnTo>
                  <a:pt x="623" y="801"/>
                </a:lnTo>
                <a:lnTo>
                  <a:pt x="600" y="813"/>
                </a:lnTo>
                <a:lnTo>
                  <a:pt x="600" y="813"/>
                </a:lnTo>
                <a:lnTo>
                  <a:pt x="601" y="802"/>
                </a:lnTo>
                <a:lnTo>
                  <a:pt x="601" y="802"/>
                </a:lnTo>
                <a:close/>
                <a:moveTo>
                  <a:pt x="602" y="800"/>
                </a:moveTo>
                <a:lnTo>
                  <a:pt x="602" y="800"/>
                </a:lnTo>
                <a:lnTo>
                  <a:pt x="608" y="797"/>
                </a:lnTo>
                <a:lnTo>
                  <a:pt x="615" y="792"/>
                </a:lnTo>
                <a:lnTo>
                  <a:pt x="615" y="792"/>
                </a:lnTo>
                <a:lnTo>
                  <a:pt x="641" y="783"/>
                </a:lnTo>
                <a:lnTo>
                  <a:pt x="641" y="783"/>
                </a:lnTo>
                <a:lnTo>
                  <a:pt x="648" y="780"/>
                </a:lnTo>
                <a:lnTo>
                  <a:pt x="648" y="780"/>
                </a:lnTo>
                <a:lnTo>
                  <a:pt x="621" y="792"/>
                </a:lnTo>
                <a:lnTo>
                  <a:pt x="621" y="792"/>
                </a:lnTo>
                <a:lnTo>
                  <a:pt x="611" y="797"/>
                </a:lnTo>
                <a:lnTo>
                  <a:pt x="602" y="800"/>
                </a:lnTo>
                <a:lnTo>
                  <a:pt x="602" y="800"/>
                </a:lnTo>
                <a:close/>
                <a:moveTo>
                  <a:pt x="694" y="759"/>
                </a:moveTo>
                <a:lnTo>
                  <a:pt x="694" y="759"/>
                </a:lnTo>
                <a:lnTo>
                  <a:pt x="679" y="764"/>
                </a:lnTo>
                <a:lnTo>
                  <a:pt x="665" y="770"/>
                </a:lnTo>
                <a:lnTo>
                  <a:pt x="636" y="783"/>
                </a:lnTo>
                <a:lnTo>
                  <a:pt x="636" y="783"/>
                </a:lnTo>
                <a:lnTo>
                  <a:pt x="618" y="789"/>
                </a:lnTo>
                <a:lnTo>
                  <a:pt x="610" y="792"/>
                </a:lnTo>
                <a:lnTo>
                  <a:pt x="602" y="797"/>
                </a:lnTo>
                <a:lnTo>
                  <a:pt x="602" y="797"/>
                </a:lnTo>
                <a:lnTo>
                  <a:pt x="603" y="787"/>
                </a:lnTo>
                <a:lnTo>
                  <a:pt x="603" y="787"/>
                </a:lnTo>
                <a:lnTo>
                  <a:pt x="615" y="783"/>
                </a:lnTo>
                <a:lnTo>
                  <a:pt x="627" y="777"/>
                </a:lnTo>
                <a:lnTo>
                  <a:pt x="640" y="772"/>
                </a:lnTo>
                <a:lnTo>
                  <a:pt x="652" y="766"/>
                </a:lnTo>
                <a:lnTo>
                  <a:pt x="652" y="766"/>
                </a:lnTo>
                <a:lnTo>
                  <a:pt x="678" y="756"/>
                </a:lnTo>
                <a:lnTo>
                  <a:pt x="705" y="748"/>
                </a:lnTo>
                <a:lnTo>
                  <a:pt x="705" y="748"/>
                </a:lnTo>
                <a:lnTo>
                  <a:pt x="734" y="739"/>
                </a:lnTo>
                <a:lnTo>
                  <a:pt x="762" y="731"/>
                </a:lnTo>
                <a:lnTo>
                  <a:pt x="762" y="731"/>
                </a:lnTo>
                <a:lnTo>
                  <a:pt x="767" y="729"/>
                </a:lnTo>
                <a:lnTo>
                  <a:pt x="767" y="729"/>
                </a:lnTo>
                <a:lnTo>
                  <a:pt x="757" y="734"/>
                </a:lnTo>
                <a:lnTo>
                  <a:pt x="757" y="734"/>
                </a:lnTo>
                <a:lnTo>
                  <a:pt x="742" y="741"/>
                </a:lnTo>
                <a:lnTo>
                  <a:pt x="726" y="748"/>
                </a:lnTo>
                <a:lnTo>
                  <a:pt x="694" y="759"/>
                </a:lnTo>
                <a:lnTo>
                  <a:pt x="694" y="759"/>
                </a:lnTo>
                <a:close/>
                <a:moveTo>
                  <a:pt x="799" y="698"/>
                </a:moveTo>
                <a:lnTo>
                  <a:pt x="799" y="698"/>
                </a:lnTo>
                <a:lnTo>
                  <a:pt x="790" y="701"/>
                </a:lnTo>
                <a:lnTo>
                  <a:pt x="783" y="704"/>
                </a:lnTo>
                <a:lnTo>
                  <a:pt x="783" y="704"/>
                </a:lnTo>
                <a:lnTo>
                  <a:pt x="759" y="715"/>
                </a:lnTo>
                <a:lnTo>
                  <a:pt x="759" y="715"/>
                </a:lnTo>
                <a:lnTo>
                  <a:pt x="744" y="722"/>
                </a:lnTo>
                <a:lnTo>
                  <a:pt x="728" y="728"/>
                </a:lnTo>
                <a:lnTo>
                  <a:pt x="694" y="739"/>
                </a:lnTo>
                <a:lnTo>
                  <a:pt x="662" y="750"/>
                </a:lnTo>
                <a:lnTo>
                  <a:pt x="646" y="756"/>
                </a:lnTo>
                <a:lnTo>
                  <a:pt x="629" y="763"/>
                </a:lnTo>
                <a:lnTo>
                  <a:pt x="629" y="763"/>
                </a:lnTo>
                <a:lnTo>
                  <a:pt x="610" y="770"/>
                </a:lnTo>
                <a:lnTo>
                  <a:pt x="610" y="770"/>
                </a:lnTo>
                <a:lnTo>
                  <a:pt x="606" y="772"/>
                </a:lnTo>
                <a:lnTo>
                  <a:pt x="609" y="770"/>
                </a:lnTo>
                <a:lnTo>
                  <a:pt x="609" y="770"/>
                </a:lnTo>
                <a:lnTo>
                  <a:pt x="616" y="766"/>
                </a:lnTo>
                <a:lnTo>
                  <a:pt x="624" y="763"/>
                </a:lnTo>
                <a:lnTo>
                  <a:pt x="640" y="757"/>
                </a:lnTo>
                <a:lnTo>
                  <a:pt x="640" y="757"/>
                </a:lnTo>
                <a:lnTo>
                  <a:pt x="693" y="736"/>
                </a:lnTo>
                <a:lnTo>
                  <a:pt x="693" y="736"/>
                </a:lnTo>
                <a:lnTo>
                  <a:pt x="720" y="726"/>
                </a:lnTo>
                <a:lnTo>
                  <a:pt x="745" y="715"/>
                </a:lnTo>
                <a:lnTo>
                  <a:pt x="745" y="715"/>
                </a:lnTo>
                <a:lnTo>
                  <a:pt x="772" y="703"/>
                </a:lnTo>
                <a:lnTo>
                  <a:pt x="785" y="697"/>
                </a:lnTo>
                <a:lnTo>
                  <a:pt x="799" y="690"/>
                </a:lnTo>
                <a:lnTo>
                  <a:pt x="799" y="690"/>
                </a:lnTo>
                <a:lnTo>
                  <a:pt x="799" y="698"/>
                </a:lnTo>
                <a:lnTo>
                  <a:pt x="799" y="698"/>
                </a:lnTo>
                <a:close/>
                <a:moveTo>
                  <a:pt x="798" y="688"/>
                </a:moveTo>
                <a:lnTo>
                  <a:pt x="798" y="688"/>
                </a:lnTo>
                <a:lnTo>
                  <a:pt x="798" y="688"/>
                </a:lnTo>
                <a:lnTo>
                  <a:pt x="798" y="688"/>
                </a:lnTo>
                <a:lnTo>
                  <a:pt x="772" y="697"/>
                </a:lnTo>
                <a:lnTo>
                  <a:pt x="746" y="707"/>
                </a:lnTo>
                <a:lnTo>
                  <a:pt x="721" y="717"/>
                </a:lnTo>
                <a:lnTo>
                  <a:pt x="694" y="726"/>
                </a:lnTo>
                <a:lnTo>
                  <a:pt x="694" y="726"/>
                </a:lnTo>
                <a:lnTo>
                  <a:pt x="672" y="733"/>
                </a:lnTo>
                <a:lnTo>
                  <a:pt x="650" y="741"/>
                </a:lnTo>
                <a:lnTo>
                  <a:pt x="650" y="741"/>
                </a:lnTo>
                <a:lnTo>
                  <a:pt x="626" y="751"/>
                </a:lnTo>
                <a:lnTo>
                  <a:pt x="626" y="751"/>
                </a:lnTo>
                <a:lnTo>
                  <a:pt x="631" y="748"/>
                </a:lnTo>
                <a:lnTo>
                  <a:pt x="631" y="748"/>
                </a:lnTo>
                <a:lnTo>
                  <a:pt x="654" y="736"/>
                </a:lnTo>
                <a:lnTo>
                  <a:pt x="654" y="736"/>
                </a:lnTo>
                <a:lnTo>
                  <a:pt x="679" y="725"/>
                </a:lnTo>
                <a:lnTo>
                  <a:pt x="704" y="713"/>
                </a:lnTo>
                <a:lnTo>
                  <a:pt x="704" y="713"/>
                </a:lnTo>
                <a:lnTo>
                  <a:pt x="797" y="674"/>
                </a:lnTo>
                <a:lnTo>
                  <a:pt x="797" y="674"/>
                </a:lnTo>
                <a:lnTo>
                  <a:pt x="798" y="688"/>
                </a:lnTo>
                <a:lnTo>
                  <a:pt x="798" y="688"/>
                </a:lnTo>
                <a:close/>
                <a:moveTo>
                  <a:pt x="797" y="672"/>
                </a:moveTo>
                <a:lnTo>
                  <a:pt x="797" y="672"/>
                </a:lnTo>
                <a:lnTo>
                  <a:pt x="785" y="676"/>
                </a:lnTo>
                <a:lnTo>
                  <a:pt x="774" y="680"/>
                </a:lnTo>
                <a:lnTo>
                  <a:pt x="752" y="689"/>
                </a:lnTo>
                <a:lnTo>
                  <a:pt x="752" y="689"/>
                </a:lnTo>
                <a:lnTo>
                  <a:pt x="727" y="697"/>
                </a:lnTo>
                <a:lnTo>
                  <a:pt x="700" y="705"/>
                </a:lnTo>
                <a:lnTo>
                  <a:pt x="700" y="705"/>
                </a:lnTo>
                <a:lnTo>
                  <a:pt x="677" y="715"/>
                </a:lnTo>
                <a:lnTo>
                  <a:pt x="654" y="724"/>
                </a:lnTo>
                <a:lnTo>
                  <a:pt x="654" y="724"/>
                </a:lnTo>
                <a:lnTo>
                  <a:pt x="628" y="736"/>
                </a:lnTo>
                <a:lnTo>
                  <a:pt x="628" y="736"/>
                </a:lnTo>
                <a:lnTo>
                  <a:pt x="618" y="740"/>
                </a:lnTo>
                <a:lnTo>
                  <a:pt x="618" y="740"/>
                </a:lnTo>
                <a:lnTo>
                  <a:pt x="611" y="744"/>
                </a:lnTo>
                <a:lnTo>
                  <a:pt x="608" y="745"/>
                </a:lnTo>
                <a:lnTo>
                  <a:pt x="610" y="744"/>
                </a:lnTo>
                <a:lnTo>
                  <a:pt x="610" y="744"/>
                </a:lnTo>
                <a:lnTo>
                  <a:pt x="619" y="738"/>
                </a:lnTo>
                <a:lnTo>
                  <a:pt x="630" y="733"/>
                </a:lnTo>
                <a:lnTo>
                  <a:pt x="652" y="724"/>
                </a:lnTo>
                <a:lnTo>
                  <a:pt x="652" y="724"/>
                </a:lnTo>
                <a:lnTo>
                  <a:pt x="672" y="715"/>
                </a:lnTo>
                <a:lnTo>
                  <a:pt x="692" y="704"/>
                </a:lnTo>
                <a:lnTo>
                  <a:pt x="692" y="704"/>
                </a:lnTo>
                <a:lnTo>
                  <a:pt x="717" y="694"/>
                </a:lnTo>
                <a:lnTo>
                  <a:pt x="741" y="684"/>
                </a:lnTo>
                <a:lnTo>
                  <a:pt x="765" y="674"/>
                </a:lnTo>
                <a:lnTo>
                  <a:pt x="788" y="664"/>
                </a:lnTo>
                <a:lnTo>
                  <a:pt x="788" y="664"/>
                </a:lnTo>
                <a:lnTo>
                  <a:pt x="790" y="663"/>
                </a:lnTo>
                <a:lnTo>
                  <a:pt x="790" y="663"/>
                </a:lnTo>
                <a:lnTo>
                  <a:pt x="796" y="660"/>
                </a:lnTo>
                <a:lnTo>
                  <a:pt x="796" y="660"/>
                </a:lnTo>
                <a:lnTo>
                  <a:pt x="797" y="672"/>
                </a:lnTo>
                <a:lnTo>
                  <a:pt x="797" y="672"/>
                </a:lnTo>
                <a:close/>
                <a:moveTo>
                  <a:pt x="793" y="644"/>
                </a:moveTo>
                <a:lnTo>
                  <a:pt x="793" y="644"/>
                </a:lnTo>
                <a:lnTo>
                  <a:pt x="796" y="658"/>
                </a:lnTo>
                <a:lnTo>
                  <a:pt x="796" y="658"/>
                </a:lnTo>
                <a:lnTo>
                  <a:pt x="794" y="658"/>
                </a:lnTo>
                <a:lnTo>
                  <a:pt x="794" y="658"/>
                </a:lnTo>
                <a:lnTo>
                  <a:pt x="697" y="693"/>
                </a:lnTo>
                <a:lnTo>
                  <a:pt x="697" y="693"/>
                </a:lnTo>
                <a:lnTo>
                  <a:pt x="675" y="701"/>
                </a:lnTo>
                <a:lnTo>
                  <a:pt x="652" y="711"/>
                </a:lnTo>
                <a:lnTo>
                  <a:pt x="607" y="732"/>
                </a:lnTo>
                <a:lnTo>
                  <a:pt x="607" y="732"/>
                </a:lnTo>
                <a:lnTo>
                  <a:pt x="608" y="728"/>
                </a:lnTo>
                <a:lnTo>
                  <a:pt x="608" y="728"/>
                </a:lnTo>
                <a:lnTo>
                  <a:pt x="617" y="724"/>
                </a:lnTo>
                <a:lnTo>
                  <a:pt x="627" y="719"/>
                </a:lnTo>
                <a:lnTo>
                  <a:pt x="647" y="709"/>
                </a:lnTo>
                <a:lnTo>
                  <a:pt x="647" y="709"/>
                </a:lnTo>
                <a:lnTo>
                  <a:pt x="671" y="697"/>
                </a:lnTo>
                <a:lnTo>
                  <a:pt x="695" y="687"/>
                </a:lnTo>
                <a:lnTo>
                  <a:pt x="695" y="687"/>
                </a:lnTo>
                <a:lnTo>
                  <a:pt x="745" y="666"/>
                </a:lnTo>
                <a:lnTo>
                  <a:pt x="770" y="655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lnTo>
                  <a:pt x="793" y="644"/>
                </a:lnTo>
                <a:close/>
                <a:moveTo>
                  <a:pt x="793" y="642"/>
                </a:moveTo>
                <a:lnTo>
                  <a:pt x="793" y="642"/>
                </a:lnTo>
                <a:lnTo>
                  <a:pt x="792" y="642"/>
                </a:lnTo>
                <a:lnTo>
                  <a:pt x="792" y="642"/>
                </a:lnTo>
                <a:lnTo>
                  <a:pt x="768" y="654"/>
                </a:lnTo>
                <a:lnTo>
                  <a:pt x="744" y="664"/>
                </a:lnTo>
                <a:lnTo>
                  <a:pt x="694" y="685"/>
                </a:lnTo>
                <a:lnTo>
                  <a:pt x="694" y="685"/>
                </a:lnTo>
                <a:lnTo>
                  <a:pt x="670" y="696"/>
                </a:lnTo>
                <a:lnTo>
                  <a:pt x="646" y="707"/>
                </a:lnTo>
                <a:lnTo>
                  <a:pt x="646" y="707"/>
                </a:lnTo>
                <a:lnTo>
                  <a:pt x="622" y="719"/>
                </a:lnTo>
                <a:lnTo>
                  <a:pt x="622" y="719"/>
                </a:lnTo>
                <a:lnTo>
                  <a:pt x="608" y="725"/>
                </a:lnTo>
                <a:lnTo>
                  <a:pt x="608" y="725"/>
                </a:lnTo>
                <a:lnTo>
                  <a:pt x="619" y="720"/>
                </a:lnTo>
                <a:lnTo>
                  <a:pt x="619" y="720"/>
                </a:lnTo>
                <a:lnTo>
                  <a:pt x="640" y="707"/>
                </a:lnTo>
                <a:lnTo>
                  <a:pt x="651" y="702"/>
                </a:lnTo>
                <a:lnTo>
                  <a:pt x="661" y="696"/>
                </a:lnTo>
                <a:lnTo>
                  <a:pt x="661" y="696"/>
                </a:lnTo>
                <a:lnTo>
                  <a:pt x="709" y="675"/>
                </a:lnTo>
                <a:lnTo>
                  <a:pt x="709" y="675"/>
                </a:lnTo>
                <a:lnTo>
                  <a:pt x="731" y="665"/>
                </a:lnTo>
                <a:lnTo>
                  <a:pt x="752" y="655"/>
                </a:lnTo>
                <a:lnTo>
                  <a:pt x="773" y="644"/>
                </a:lnTo>
                <a:lnTo>
                  <a:pt x="783" y="637"/>
                </a:lnTo>
                <a:lnTo>
                  <a:pt x="792" y="629"/>
                </a:lnTo>
                <a:lnTo>
                  <a:pt x="792" y="629"/>
                </a:lnTo>
                <a:lnTo>
                  <a:pt x="793" y="642"/>
                </a:lnTo>
                <a:lnTo>
                  <a:pt x="793" y="642"/>
                </a:lnTo>
                <a:close/>
                <a:moveTo>
                  <a:pt x="792" y="627"/>
                </a:moveTo>
                <a:lnTo>
                  <a:pt x="792" y="627"/>
                </a:lnTo>
                <a:lnTo>
                  <a:pt x="791" y="627"/>
                </a:lnTo>
                <a:lnTo>
                  <a:pt x="791" y="627"/>
                </a:lnTo>
                <a:lnTo>
                  <a:pt x="781" y="631"/>
                </a:lnTo>
                <a:lnTo>
                  <a:pt x="771" y="637"/>
                </a:lnTo>
                <a:lnTo>
                  <a:pt x="751" y="647"/>
                </a:lnTo>
                <a:lnTo>
                  <a:pt x="751" y="647"/>
                </a:lnTo>
                <a:lnTo>
                  <a:pt x="738" y="654"/>
                </a:lnTo>
                <a:lnTo>
                  <a:pt x="725" y="660"/>
                </a:lnTo>
                <a:lnTo>
                  <a:pt x="698" y="671"/>
                </a:lnTo>
                <a:lnTo>
                  <a:pt x="698" y="671"/>
                </a:lnTo>
                <a:lnTo>
                  <a:pt x="647" y="694"/>
                </a:lnTo>
                <a:lnTo>
                  <a:pt x="647" y="694"/>
                </a:lnTo>
                <a:lnTo>
                  <a:pt x="658" y="689"/>
                </a:lnTo>
                <a:lnTo>
                  <a:pt x="658" y="689"/>
                </a:lnTo>
                <a:lnTo>
                  <a:pt x="683" y="676"/>
                </a:lnTo>
                <a:lnTo>
                  <a:pt x="707" y="662"/>
                </a:lnTo>
                <a:lnTo>
                  <a:pt x="707" y="662"/>
                </a:lnTo>
                <a:lnTo>
                  <a:pt x="755" y="636"/>
                </a:lnTo>
                <a:lnTo>
                  <a:pt x="755" y="636"/>
                </a:lnTo>
                <a:lnTo>
                  <a:pt x="764" y="630"/>
                </a:lnTo>
                <a:lnTo>
                  <a:pt x="773" y="624"/>
                </a:lnTo>
                <a:lnTo>
                  <a:pt x="782" y="618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0" y="610"/>
                </a:lnTo>
                <a:lnTo>
                  <a:pt x="792" y="627"/>
                </a:lnTo>
                <a:lnTo>
                  <a:pt x="792" y="627"/>
                </a:lnTo>
                <a:close/>
                <a:moveTo>
                  <a:pt x="789" y="602"/>
                </a:moveTo>
                <a:lnTo>
                  <a:pt x="789" y="602"/>
                </a:lnTo>
                <a:lnTo>
                  <a:pt x="790" y="609"/>
                </a:lnTo>
                <a:lnTo>
                  <a:pt x="790" y="609"/>
                </a:lnTo>
                <a:lnTo>
                  <a:pt x="789" y="609"/>
                </a:lnTo>
                <a:lnTo>
                  <a:pt x="788" y="609"/>
                </a:lnTo>
                <a:lnTo>
                  <a:pt x="788" y="609"/>
                </a:lnTo>
                <a:lnTo>
                  <a:pt x="770" y="620"/>
                </a:lnTo>
                <a:lnTo>
                  <a:pt x="751" y="631"/>
                </a:lnTo>
                <a:lnTo>
                  <a:pt x="751" y="631"/>
                </a:lnTo>
                <a:lnTo>
                  <a:pt x="727" y="643"/>
                </a:lnTo>
                <a:lnTo>
                  <a:pt x="701" y="653"/>
                </a:lnTo>
                <a:lnTo>
                  <a:pt x="701" y="653"/>
                </a:lnTo>
                <a:lnTo>
                  <a:pt x="685" y="662"/>
                </a:lnTo>
                <a:lnTo>
                  <a:pt x="668" y="670"/>
                </a:lnTo>
                <a:lnTo>
                  <a:pt x="636" y="688"/>
                </a:lnTo>
                <a:lnTo>
                  <a:pt x="636" y="688"/>
                </a:lnTo>
                <a:lnTo>
                  <a:pt x="646" y="681"/>
                </a:lnTo>
                <a:lnTo>
                  <a:pt x="646" y="681"/>
                </a:lnTo>
                <a:lnTo>
                  <a:pt x="669" y="667"/>
                </a:lnTo>
                <a:lnTo>
                  <a:pt x="692" y="655"/>
                </a:lnTo>
                <a:lnTo>
                  <a:pt x="692" y="655"/>
                </a:lnTo>
                <a:lnTo>
                  <a:pt x="717" y="643"/>
                </a:lnTo>
                <a:lnTo>
                  <a:pt x="742" y="629"/>
                </a:lnTo>
                <a:lnTo>
                  <a:pt x="766" y="616"/>
                </a:lnTo>
                <a:lnTo>
                  <a:pt x="789" y="602"/>
                </a:lnTo>
                <a:lnTo>
                  <a:pt x="789" y="602"/>
                </a:lnTo>
                <a:close/>
                <a:moveTo>
                  <a:pt x="787" y="580"/>
                </a:moveTo>
                <a:lnTo>
                  <a:pt x="787" y="580"/>
                </a:lnTo>
                <a:lnTo>
                  <a:pt x="789" y="600"/>
                </a:lnTo>
                <a:lnTo>
                  <a:pt x="789" y="600"/>
                </a:lnTo>
                <a:lnTo>
                  <a:pt x="788" y="600"/>
                </a:lnTo>
                <a:lnTo>
                  <a:pt x="788" y="600"/>
                </a:lnTo>
                <a:lnTo>
                  <a:pt x="783" y="603"/>
                </a:lnTo>
                <a:lnTo>
                  <a:pt x="783" y="603"/>
                </a:lnTo>
                <a:lnTo>
                  <a:pt x="782" y="603"/>
                </a:lnTo>
                <a:lnTo>
                  <a:pt x="780" y="605"/>
                </a:lnTo>
                <a:lnTo>
                  <a:pt x="780" y="605"/>
                </a:lnTo>
                <a:lnTo>
                  <a:pt x="759" y="615"/>
                </a:lnTo>
                <a:lnTo>
                  <a:pt x="737" y="626"/>
                </a:lnTo>
                <a:lnTo>
                  <a:pt x="693" y="647"/>
                </a:lnTo>
                <a:lnTo>
                  <a:pt x="693" y="647"/>
                </a:lnTo>
                <a:lnTo>
                  <a:pt x="650" y="670"/>
                </a:lnTo>
                <a:lnTo>
                  <a:pt x="650" y="670"/>
                </a:lnTo>
                <a:lnTo>
                  <a:pt x="631" y="681"/>
                </a:lnTo>
                <a:lnTo>
                  <a:pt x="631" y="681"/>
                </a:lnTo>
                <a:lnTo>
                  <a:pt x="626" y="683"/>
                </a:lnTo>
                <a:lnTo>
                  <a:pt x="620" y="685"/>
                </a:lnTo>
                <a:lnTo>
                  <a:pt x="614" y="687"/>
                </a:lnTo>
                <a:lnTo>
                  <a:pt x="610" y="690"/>
                </a:lnTo>
                <a:lnTo>
                  <a:pt x="610" y="690"/>
                </a:lnTo>
                <a:lnTo>
                  <a:pt x="618" y="683"/>
                </a:lnTo>
                <a:lnTo>
                  <a:pt x="628" y="678"/>
                </a:lnTo>
                <a:lnTo>
                  <a:pt x="648" y="667"/>
                </a:lnTo>
                <a:lnTo>
                  <a:pt x="648" y="667"/>
                </a:lnTo>
                <a:lnTo>
                  <a:pt x="672" y="654"/>
                </a:lnTo>
                <a:lnTo>
                  <a:pt x="695" y="642"/>
                </a:lnTo>
                <a:lnTo>
                  <a:pt x="695" y="642"/>
                </a:lnTo>
                <a:lnTo>
                  <a:pt x="742" y="619"/>
                </a:lnTo>
                <a:lnTo>
                  <a:pt x="765" y="607"/>
                </a:lnTo>
                <a:lnTo>
                  <a:pt x="787" y="594"/>
                </a:lnTo>
                <a:lnTo>
                  <a:pt x="787" y="594"/>
                </a:lnTo>
                <a:lnTo>
                  <a:pt x="788" y="593"/>
                </a:lnTo>
                <a:lnTo>
                  <a:pt x="788" y="593"/>
                </a:lnTo>
                <a:lnTo>
                  <a:pt x="787" y="592"/>
                </a:lnTo>
                <a:lnTo>
                  <a:pt x="786" y="592"/>
                </a:lnTo>
                <a:lnTo>
                  <a:pt x="786" y="592"/>
                </a:lnTo>
                <a:lnTo>
                  <a:pt x="739" y="614"/>
                </a:lnTo>
                <a:lnTo>
                  <a:pt x="691" y="637"/>
                </a:lnTo>
                <a:lnTo>
                  <a:pt x="691" y="637"/>
                </a:lnTo>
                <a:lnTo>
                  <a:pt x="669" y="647"/>
                </a:lnTo>
                <a:lnTo>
                  <a:pt x="648" y="658"/>
                </a:lnTo>
                <a:lnTo>
                  <a:pt x="648" y="658"/>
                </a:lnTo>
                <a:lnTo>
                  <a:pt x="625" y="670"/>
                </a:lnTo>
                <a:lnTo>
                  <a:pt x="625" y="670"/>
                </a:lnTo>
                <a:lnTo>
                  <a:pt x="611" y="677"/>
                </a:lnTo>
                <a:lnTo>
                  <a:pt x="611" y="677"/>
                </a:lnTo>
                <a:lnTo>
                  <a:pt x="611" y="676"/>
                </a:lnTo>
                <a:lnTo>
                  <a:pt x="611" y="676"/>
                </a:lnTo>
                <a:lnTo>
                  <a:pt x="617" y="672"/>
                </a:lnTo>
                <a:lnTo>
                  <a:pt x="617" y="672"/>
                </a:lnTo>
                <a:lnTo>
                  <a:pt x="656" y="648"/>
                </a:lnTo>
                <a:lnTo>
                  <a:pt x="675" y="637"/>
                </a:lnTo>
                <a:lnTo>
                  <a:pt x="695" y="625"/>
                </a:lnTo>
                <a:lnTo>
                  <a:pt x="695" y="625"/>
                </a:lnTo>
                <a:lnTo>
                  <a:pt x="741" y="603"/>
                </a:lnTo>
                <a:lnTo>
                  <a:pt x="764" y="592"/>
                </a:lnTo>
                <a:lnTo>
                  <a:pt x="786" y="580"/>
                </a:lnTo>
                <a:lnTo>
                  <a:pt x="786" y="580"/>
                </a:lnTo>
                <a:lnTo>
                  <a:pt x="786" y="579"/>
                </a:lnTo>
                <a:lnTo>
                  <a:pt x="786" y="578"/>
                </a:lnTo>
                <a:lnTo>
                  <a:pt x="785" y="578"/>
                </a:lnTo>
                <a:lnTo>
                  <a:pt x="784" y="578"/>
                </a:lnTo>
                <a:lnTo>
                  <a:pt x="784" y="578"/>
                </a:lnTo>
                <a:lnTo>
                  <a:pt x="696" y="619"/>
                </a:lnTo>
                <a:lnTo>
                  <a:pt x="696" y="619"/>
                </a:lnTo>
                <a:lnTo>
                  <a:pt x="654" y="642"/>
                </a:lnTo>
                <a:lnTo>
                  <a:pt x="614" y="663"/>
                </a:lnTo>
                <a:lnTo>
                  <a:pt x="614" y="663"/>
                </a:lnTo>
                <a:lnTo>
                  <a:pt x="656" y="638"/>
                </a:lnTo>
                <a:lnTo>
                  <a:pt x="677" y="625"/>
                </a:lnTo>
                <a:lnTo>
                  <a:pt x="699" y="614"/>
                </a:lnTo>
                <a:lnTo>
                  <a:pt x="699" y="614"/>
                </a:lnTo>
                <a:lnTo>
                  <a:pt x="744" y="593"/>
                </a:lnTo>
                <a:lnTo>
                  <a:pt x="765" y="582"/>
                </a:lnTo>
                <a:lnTo>
                  <a:pt x="787" y="570"/>
                </a:lnTo>
                <a:lnTo>
                  <a:pt x="787" y="570"/>
                </a:lnTo>
                <a:lnTo>
                  <a:pt x="787" y="580"/>
                </a:lnTo>
                <a:lnTo>
                  <a:pt x="787" y="580"/>
                </a:lnTo>
                <a:close/>
                <a:moveTo>
                  <a:pt x="786" y="567"/>
                </a:moveTo>
                <a:lnTo>
                  <a:pt x="786" y="567"/>
                </a:lnTo>
                <a:lnTo>
                  <a:pt x="764" y="576"/>
                </a:lnTo>
                <a:lnTo>
                  <a:pt x="743" y="585"/>
                </a:lnTo>
                <a:lnTo>
                  <a:pt x="699" y="606"/>
                </a:lnTo>
                <a:lnTo>
                  <a:pt x="699" y="606"/>
                </a:lnTo>
                <a:lnTo>
                  <a:pt x="676" y="617"/>
                </a:lnTo>
                <a:lnTo>
                  <a:pt x="652" y="628"/>
                </a:lnTo>
                <a:lnTo>
                  <a:pt x="652" y="628"/>
                </a:lnTo>
                <a:lnTo>
                  <a:pt x="642" y="635"/>
                </a:lnTo>
                <a:lnTo>
                  <a:pt x="630" y="642"/>
                </a:lnTo>
                <a:lnTo>
                  <a:pt x="630" y="642"/>
                </a:lnTo>
                <a:lnTo>
                  <a:pt x="622" y="647"/>
                </a:lnTo>
                <a:lnTo>
                  <a:pt x="622" y="647"/>
                </a:lnTo>
                <a:lnTo>
                  <a:pt x="615" y="651"/>
                </a:lnTo>
                <a:lnTo>
                  <a:pt x="613" y="652"/>
                </a:lnTo>
                <a:lnTo>
                  <a:pt x="617" y="649"/>
                </a:lnTo>
                <a:lnTo>
                  <a:pt x="617" y="649"/>
                </a:lnTo>
                <a:lnTo>
                  <a:pt x="639" y="635"/>
                </a:lnTo>
                <a:lnTo>
                  <a:pt x="659" y="621"/>
                </a:lnTo>
                <a:lnTo>
                  <a:pt x="681" y="609"/>
                </a:lnTo>
                <a:lnTo>
                  <a:pt x="703" y="598"/>
                </a:lnTo>
                <a:lnTo>
                  <a:pt x="703" y="598"/>
                </a:lnTo>
                <a:lnTo>
                  <a:pt x="748" y="576"/>
                </a:lnTo>
                <a:lnTo>
                  <a:pt x="748" y="576"/>
                </a:lnTo>
                <a:lnTo>
                  <a:pt x="767" y="567"/>
                </a:lnTo>
                <a:lnTo>
                  <a:pt x="776" y="562"/>
                </a:lnTo>
                <a:lnTo>
                  <a:pt x="785" y="556"/>
                </a:lnTo>
                <a:lnTo>
                  <a:pt x="785" y="556"/>
                </a:lnTo>
                <a:lnTo>
                  <a:pt x="785" y="556"/>
                </a:lnTo>
                <a:lnTo>
                  <a:pt x="785" y="555"/>
                </a:lnTo>
                <a:lnTo>
                  <a:pt x="783" y="555"/>
                </a:lnTo>
                <a:lnTo>
                  <a:pt x="783" y="555"/>
                </a:lnTo>
                <a:lnTo>
                  <a:pt x="762" y="565"/>
                </a:lnTo>
                <a:lnTo>
                  <a:pt x="741" y="574"/>
                </a:lnTo>
                <a:lnTo>
                  <a:pt x="719" y="583"/>
                </a:lnTo>
                <a:lnTo>
                  <a:pt x="696" y="592"/>
                </a:lnTo>
                <a:lnTo>
                  <a:pt x="696" y="592"/>
                </a:lnTo>
                <a:lnTo>
                  <a:pt x="674" y="602"/>
                </a:lnTo>
                <a:lnTo>
                  <a:pt x="652" y="613"/>
                </a:lnTo>
                <a:lnTo>
                  <a:pt x="652" y="613"/>
                </a:lnTo>
                <a:lnTo>
                  <a:pt x="638" y="623"/>
                </a:lnTo>
                <a:lnTo>
                  <a:pt x="638" y="623"/>
                </a:lnTo>
                <a:lnTo>
                  <a:pt x="631" y="625"/>
                </a:lnTo>
                <a:lnTo>
                  <a:pt x="625" y="628"/>
                </a:lnTo>
                <a:lnTo>
                  <a:pt x="619" y="630"/>
                </a:lnTo>
                <a:lnTo>
                  <a:pt x="614" y="634"/>
                </a:lnTo>
                <a:lnTo>
                  <a:pt x="614" y="634"/>
                </a:lnTo>
                <a:lnTo>
                  <a:pt x="634" y="621"/>
                </a:lnTo>
                <a:lnTo>
                  <a:pt x="653" y="610"/>
                </a:lnTo>
                <a:lnTo>
                  <a:pt x="693" y="589"/>
                </a:lnTo>
                <a:lnTo>
                  <a:pt x="693" y="589"/>
                </a:lnTo>
                <a:lnTo>
                  <a:pt x="716" y="578"/>
                </a:lnTo>
                <a:lnTo>
                  <a:pt x="738" y="567"/>
                </a:lnTo>
                <a:lnTo>
                  <a:pt x="738" y="567"/>
                </a:lnTo>
                <a:lnTo>
                  <a:pt x="762" y="556"/>
                </a:lnTo>
                <a:lnTo>
                  <a:pt x="762" y="556"/>
                </a:lnTo>
                <a:lnTo>
                  <a:pt x="772" y="550"/>
                </a:lnTo>
                <a:lnTo>
                  <a:pt x="772" y="550"/>
                </a:lnTo>
                <a:lnTo>
                  <a:pt x="777" y="548"/>
                </a:lnTo>
                <a:lnTo>
                  <a:pt x="777" y="548"/>
                </a:lnTo>
                <a:lnTo>
                  <a:pt x="781" y="547"/>
                </a:lnTo>
                <a:lnTo>
                  <a:pt x="781" y="546"/>
                </a:lnTo>
                <a:lnTo>
                  <a:pt x="782" y="545"/>
                </a:lnTo>
                <a:lnTo>
                  <a:pt x="782" y="545"/>
                </a:lnTo>
                <a:lnTo>
                  <a:pt x="785" y="544"/>
                </a:lnTo>
                <a:lnTo>
                  <a:pt x="785" y="544"/>
                </a:lnTo>
                <a:lnTo>
                  <a:pt x="786" y="567"/>
                </a:lnTo>
                <a:lnTo>
                  <a:pt x="786" y="567"/>
                </a:lnTo>
                <a:close/>
                <a:moveTo>
                  <a:pt x="785" y="541"/>
                </a:moveTo>
                <a:lnTo>
                  <a:pt x="785" y="541"/>
                </a:lnTo>
                <a:lnTo>
                  <a:pt x="765" y="553"/>
                </a:lnTo>
                <a:lnTo>
                  <a:pt x="765" y="553"/>
                </a:lnTo>
                <a:lnTo>
                  <a:pt x="730" y="568"/>
                </a:lnTo>
                <a:lnTo>
                  <a:pt x="694" y="583"/>
                </a:lnTo>
                <a:lnTo>
                  <a:pt x="694" y="583"/>
                </a:lnTo>
                <a:lnTo>
                  <a:pt x="671" y="594"/>
                </a:lnTo>
                <a:lnTo>
                  <a:pt x="649" y="605"/>
                </a:lnTo>
                <a:lnTo>
                  <a:pt x="649" y="605"/>
                </a:lnTo>
                <a:lnTo>
                  <a:pt x="630" y="615"/>
                </a:lnTo>
                <a:lnTo>
                  <a:pt x="630" y="615"/>
                </a:lnTo>
                <a:lnTo>
                  <a:pt x="627" y="616"/>
                </a:lnTo>
                <a:lnTo>
                  <a:pt x="627" y="616"/>
                </a:lnTo>
                <a:lnTo>
                  <a:pt x="664" y="594"/>
                </a:lnTo>
                <a:lnTo>
                  <a:pt x="682" y="584"/>
                </a:lnTo>
                <a:lnTo>
                  <a:pt x="701" y="575"/>
                </a:lnTo>
                <a:lnTo>
                  <a:pt x="701" y="575"/>
                </a:lnTo>
                <a:lnTo>
                  <a:pt x="723" y="565"/>
                </a:lnTo>
                <a:lnTo>
                  <a:pt x="744" y="556"/>
                </a:lnTo>
                <a:lnTo>
                  <a:pt x="764" y="544"/>
                </a:lnTo>
                <a:lnTo>
                  <a:pt x="774" y="538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4" y="531"/>
                </a:lnTo>
                <a:lnTo>
                  <a:pt x="785" y="541"/>
                </a:lnTo>
                <a:lnTo>
                  <a:pt x="785" y="541"/>
                </a:lnTo>
                <a:close/>
                <a:moveTo>
                  <a:pt x="784" y="529"/>
                </a:moveTo>
                <a:lnTo>
                  <a:pt x="784" y="529"/>
                </a:lnTo>
                <a:lnTo>
                  <a:pt x="783" y="529"/>
                </a:lnTo>
                <a:lnTo>
                  <a:pt x="783" y="529"/>
                </a:lnTo>
                <a:lnTo>
                  <a:pt x="762" y="540"/>
                </a:lnTo>
                <a:lnTo>
                  <a:pt x="740" y="550"/>
                </a:lnTo>
                <a:lnTo>
                  <a:pt x="719" y="561"/>
                </a:lnTo>
                <a:lnTo>
                  <a:pt x="697" y="571"/>
                </a:lnTo>
                <a:lnTo>
                  <a:pt x="697" y="571"/>
                </a:lnTo>
                <a:lnTo>
                  <a:pt x="652" y="594"/>
                </a:lnTo>
                <a:lnTo>
                  <a:pt x="652" y="594"/>
                </a:lnTo>
                <a:lnTo>
                  <a:pt x="625" y="605"/>
                </a:lnTo>
                <a:lnTo>
                  <a:pt x="625" y="605"/>
                </a:lnTo>
                <a:lnTo>
                  <a:pt x="616" y="609"/>
                </a:lnTo>
                <a:lnTo>
                  <a:pt x="615" y="610"/>
                </a:lnTo>
                <a:lnTo>
                  <a:pt x="616" y="609"/>
                </a:lnTo>
                <a:lnTo>
                  <a:pt x="626" y="603"/>
                </a:lnTo>
                <a:lnTo>
                  <a:pt x="626" y="603"/>
                </a:lnTo>
                <a:lnTo>
                  <a:pt x="647" y="591"/>
                </a:lnTo>
                <a:lnTo>
                  <a:pt x="667" y="580"/>
                </a:lnTo>
                <a:lnTo>
                  <a:pt x="708" y="560"/>
                </a:lnTo>
                <a:lnTo>
                  <a:pt x="708" y="560"/>
                </a:lnTo>
                <a:lnTo>
                  <a:pt x="728" y="550"/>
                </a:lnTo>
                <a:lnTo>
                  <a:pt x="747" y="541"/>
                </a:lnTo>
                <a:lnTo>
                  <a:pt x="766" y="530"/>
                </a:lnTo>
                <a:lnTo>
                  <a:pt x="775" y="524"/>
                </a:lnTo>
                <a:lnTo>
                  <a:pt x="783" y="518"/>
                </a:lnTo>
                <a:lnTo>
                  <a:pt x="783" y="518"/>
                </a:lnTo>
                <a:lnTo>
                  <a:pt x="784" y="529"/>
                </a:lnTo>
                <a:lnTo>
                  <a:pt x="784" y="529"/>
                </a:lnTo>
                <a:close/>
                <a:moveTo>
                  <a:pt x="782" y="516"/>
                </a:moveTo>
                <a:lnTo>
                  <a:pt x="782" y="516"/>
                </a:lnTo>
                <a:lnTo>
                  <a:pt x="782" y="516"/>
                </a:lnTo>
                <a:lnTo>
                  <a:pt x="782" y="516"/>
                </a:lnTo>
                <a:lnTo>
                  <a:pt x="741" y="537"/>
                </a:lnTo>
                <a:lnTo>
                  <a:pt x="699" y="557"/>
                </a:lnTo>
                <a:lnTo>
                  <a:pt x="699" y="557"/>
                </a:lnTo>
                <a:lnTo>
                  <a:pt x="653" y="578"/>
                </a:lnTo>
                <a:lnTo>
                  <a:pt x="653" y="578"/>
                </a:lnTo>
                <a:lnTo>
                  <a:pt x="635" y="587"/>
                </a:lnTo>
                <a:lnTo>
                  <a:pt x="616" y="597"/>
                </a:lnTo>
                <a:lnTo>
                  <a:pt x="616" y="597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16" y="592"/>
                </a:lnTo>
                <a:lnTo>
                  <a:pt x="637" y="581"/>
                </a:lnTo>
                <a:lnTo>
                  <a:pt x="657" y="570"/>
                </a:lnTo>
                <a:lnTo>
                  <a:pt x="677" y="561"/>
                </a:lnTo>
                <a:lnTo>
                  <a:pt x="698" y="551"/>
                </a:lnTo>
                <a:lnTo>
                  <a:pt x="698" y="551"/>
                </a:lnTo>
                <a:lnTo>
                  <a:pt x="719" y="541"/>
                </a:lnTo>
                <a:lnTo>
                  <a:pt x="739" y="531"/>
                </a:lnTo>
                <a:lnTo>
                  <a:pt x="780" y="510"/>
                </a:lnTo>
                <a:lnTo>
                  <a:pt x="780" y="510"/>
                </a:lnTo>
                <a:lnTo>
                  <a:pt x="782" y="513"/>
                </a:lnTo>
                <a:lnTo>
                  <a:pt x="782" y="513"/>
                </a:lnTo>
                <a:lnTo>
                  <a:pt x="782" y="516"/>
                </a:lnTo>
                <a:lnTo>
                  <a:pt x="782" y="516"/>
                </a:lnTo>
                <a:close/>
                <a:moveTo>
                  <a:pt x="766" y="502"/>
                </a:moveTo>
                <a:lnTo>
                  <a:pt x="766" y="502"/>
                </a:lnTo>
                <a:lnTo>
                  <a:pt x="686" y="542"/>
                </a:lnTo>
                <a:lnTo>
                  <a:pt x="686" y="542"/>
                </a:lnTo>
                <a:lnTo>
                  <a:pt x="652" y="560"/>
                </a:lnTo>
                <a:lnTo>
                  <a:pt x="635" y="568"/>
                </a:lnTo>
                <a:lnTo>
                  <a:pt x="617" y="578"/>
                </a:lnTo>
                <a:lnTo>
                  <a:pt x="617" y="578"/>
                </a:lnTo>
                <a:lnTo>
                  <a:pt x="618" y="567"/>
                </a:lnTo>
                <a:lnTo>
                  <a:pt x="618" y="567"/>
                </a:lnTo>
                <a:lnTo>
                  <a:pt x="636" y="559"/>
                </a:lnTo>
                <a:lnTo>
                  <a:pt x="652" y="550"/>
                </a:lnTo>
                <a:lnTo>
                  <a:pt x="683" y="531"/>
                </a:lnTo>
                <a:lnTo>
                  <a:pt x="683" y="531"/>
                </a:lnTo>
                <a:lnTo>
                  <a:pt x="701" y="523"/>
                </a:lnTo>
                <a:lnTo>
                  <a:pt x="719" y="514"/>
                </a:lnTo>
                <a:lnTo>
                  <a:pt x="736" y="506"/>
                </a:lnTo>
                <a:lnTo>
                  <a:pt x="745" y="501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3" y="495"/>
                </a:lnTo>
                <a:lnTo>
                  <a:pt x="756" y="496"/>
                </a:lnTo>
                <a:lnTo>
                  <a:pt x="756" y="496"/>
                </a:lnTo>
                <a:lnTo>
                  <a:pt x="744" y="504"/>
                </a:lnTo>
                <a:lnTo>
                  <a:pt x="738" y="508"/>
                </a:lnTo>
                <a:lnTo>
                  <a:pt x="731" y="511"/>
                </a:lnTo>
                <a:lnTo>
                  <a:pt x="731" y="511"/>
                </a:lnTo>
                <a:lnTo>
                  <a:pt x="711" y="521"/>
                </a:lnTo>
                <a:lnTo>
                  <a:pt x="692" y="532"/>
                </a:lnTo>
                <a:lnTo>
                  <a:pt x="692" y="532"/>
                </a:lnTo>
                <a:lnTo>
                  <a:pt x="657" y="553"/>
                </a:lnTo>
                <a:lnTo>
                  <a:pt x="619" y="572"/>
                </a:lnTo>
                <a:lnTo>
                  <a:pt x="619" y="572"/>
                </a:lnTo>
                <a:lnTo>
                  <a:pt x="618" y="573"/>
                </a:lnTo>
                <a:lnTo>
                  <a:pt x="619" y="573"/>
                </a:lnTo>
                <a:lnTo>
                  <a:pt x="619" y="574"/>
                </a:lnTo>
                <a:lnTo>
                  <a:pt x="620" y="574"/>
                </a:lnTo>
                <a:lnTo>
                  <a:pt x="620" y="574"/>
                </a:lnTo>
                <a:lnTo>
                  <a:pt x="658" y="555"/>
                </a:lnTo>
                <a:lnTo>
                  <a:pt x="694" y="534"/>
                </a:lnTo>
                <a:lnTo>
                  <a:pt x="694" y="534"/>
                </a:lnTo>
                <a:lnTo>
                  <a:pt x="710" y="525"/>
                </a:lnTo>
                <a:lnTo>
                  <a:pt x="728" y="516"/>
                </a:lnTo>
                <a:lnTo>
                  <a:pt x="728" y="516"/>
                </a:lnTo>
                <a:lnTo>
                  <a:pt x="737" y="511"/>
                </a:lnTo>
                <a:lnTo>
                  <a:pt x="746" y="506"/>
                </a:lnTo>
                <a:lnTo>
                  <a:pt x="746" y="506"/>
                </a:lnTo>
                <a:lnTo>
                  <a:pt x="752" y="502"/>
                </a:lnTo>
                <a:lnTo>
                  <a:pt x="759" y="497"/>
                </a:lnTo>
                <a:lnTo>
                  <a:pt x="759" y="497"/>
                </a:lnTo>
                <a:lnTo>
                  <a:pt x="766" y="501"/>
                </a:lnTo>
                <a:lnTo>
                  <a:pt x="773" y="505"/>
                </a:lnTo>
                <a:lnTo>
                  <a:pt x="773" y="505"/>
                </a:lnTo>
                <a:lnTo>
                  <a:pt x="735" y="524"/>
                </a:lnTo>
                <a:lnTo>
                  <a:pt x="695" y="543"/>
                </a:lnTo>
                <a:lnTo>
                  <a:pt x="657" y="563"/>
                </a:lnTo>
                <a:lnTo>
                  <a:pt x="618" y="583"/>
                </a:lnTo>
                <a:lnTo>
                  <a:pt x="618" y="583"/>
                </a:lnTo>
                <a:lnTo>
                  <a:pt x="617" y="583"/>
                </a:lnTo>
                <a:lnTo>
                  <a:pt x="618" y="584"/>
                </a:lnTo>
                <a:lnTo>
                  <a:pt x="618" y="585"/>
                </a:lnTo>
                <a:lnTo>
                  <a:pt x="619" y="584"/>
                </a:lnTo>
                <a:lnTo>
                  <a:pt x="619" y="584"/>
                </a:lnTo>
                <a:lnTo>
                  <a:pt x="658" y="564"/>
                </a:lnTo>
                <a:lnTo>
                  <a:pt x="697" y="545"/>
                </a:lnTo>
                <a:lnTo>
                  <a:pt x="736" y="526"/>
                </a:lnTo>
                <a:lnTo>
                  <a:pt x="775" y="506"/>
                </a:lnTo>
                <a:lnTo>
                  <a:pt x="775" y="506"/>
                </a:lnTo>
                <a:lnTo>
                  <a:pt x="778" y="509"/>
                </a:lnTo>
                <a:lnTo>
                  <a:pt x="778" y="509"/>
                </a:lnTo>
                <a:lnTo>
                  <a:pt x="738" y="529"/>
                </a:lnTo>
                <a:lnTo>
                  <a:pt x="718" y="539"/>
                </a:lnTo>
                <a:lnTo>
                  <a:pt x="697" y="549"/>
                </a:lnTo>
                <a:lnTo>
                  <a:pt x="697" y="549"/>
                </a:lnTo>
                <a:lnTo>
                  <a:pt x="656" y="568"/>
                </a:lnTo>
                <a:lnTo>
                  <a:pt x="636" y="578"/>
                </a:lnTo>
                <a:lnTo>
                  <a:pt x="616" y="590"/>
                </a:lnTo>
                <a:lnTo>
                  <a:pt x="616" y="590"/>
                </a:lnTo>
                <a:lnTo>
                  <a:pt x="617" y="581"/>
                </a:lnTo>
                <a:lnTo>
                  <a:pt x="617" y="581"/>
                </a:lnTo>
                <a:lnTo>
                  <a:pt x="635" y="571"/>
                </a:lnTo>
                <a:lnTo>
                  <a:pt x="652" y="562"/>
                </a:lnTo>
                <a:lnTo>
                  <a:pt x="687" y="544"/>
                </a:lnTo>
                <a:lnTo>
                  <a:pt x="687" y="544"/>
                </a:lnTo>
                <a:lnTo>
                  <a:pt x="728" y="524"/>
                </a:lnTo>
                <a:lnTo>
                  <a:pt x="767" y="504"/>
                </a:lnTo>
                <a:lnTo>
                  <a:pt x="767" y="504"/>
                </a:lnTo>
                <a:lnTo>
                  <a:pt x="768" y="503"/>
                </a:lnTo>
                <a:lnTo>
                  <a:pt x="768" y="503"/>
                </a:lnTo>
                <a:lnTo>
                  <a:pt x="767" y="502"/>
                </a:lnTo>
                <a:lnTo>
                  <a:pt x="766" y="502"/>
                </a:lnTo>
                <a:lnTo>
                  <a:pt x="766" y="502"/>
                </a:lnTo>
                <a:close/>
                <a:moveTo>
                  <a:pt x="649" y="469"/>
                </a:moveTo>
                <a:lnTo>
                  <a:pt x="649" y="469"/>
                </a:lnTo>
                <a:lnTo>
                  <a:pt x="636" y="468"/>
                </a:lnTo>
                <a:lnTo>
                  <a:pt x="636" y="468"/>
                </a:lnTo>
                <a:lnTo>
                  <a:pt x="635" y="463"/>
                </a:lnTo>
                <a:lnTo>
                  <a:pt x="635" y="463"/>
                </a:lnTo>
                <a:lnTo>
                  <a:pt x="649" y="466"/>
                </a:lnTo>
                <a:lnTo>
                  <a:pt x="649" y="466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lnTo>
                  <a:pt x="649" y="469"/>
                </a:lnTo>
                <a:close/>
                <a:moveTo>
                  <a:pt x="620" y="566"/>
                </a:moveTo>
                <a:lnTo>
                  <a:pt x="620" y="566"/>
                </a:lnTo>
                <a:lnTo>
                  <a:pt x="639" y="554"/>
                </a:lnTo>
                <a:lnTo>
                  <a:pt x="639" y="554"/>
                </a:lnTo>
                <a:lnTo>
                  <a:pt x="654" y="542"/>
                </a:lnTo>
                <a:lnTo>
                  <a:pt x="670" y="531"/>
                </a:lnTo>
                <a:lnTo>
                  <a:pt x="670" y="531"/>
                </a:lnTo>
                <a:lnTo>
                  <a:pt x="703" y="512"/>
                </a:lnTo>
                <a:lnTo>
                  <a:pt x="720" y="502"/>
                </a:lnTo>
                <a:lnTo>
                  <a:pt x="736" y="491"/>
                </a:lnTo>
                <a:lnTo>
                  <a:pt x="736" y="491"/>
                </a:lnTo>
                <a:lnTo>
                  <a:pt x="737" y="490"/>
                </a:lnTo>
                <a:lnTo>
                  <a:pt x="737" y="490"/>
                </a:lnTo>
                <a:lnTo>
                  <a:pt x="751" y="494"/>
                </a:lnTo>
                <a:lnTo>
                  <a:pt x="751" y="494"/>
                </a:lnTo>
                <a:lnTo>
                  <a:pt x="737" y="503"/>
                </a:lnTo>
                <a:lnTo>
                  <a:pt x="722" y="510"/>
                </a:lnTo>
                <a:lnTo>
                  <a:pt x="691" y="525"/>
                </a:lnTo>
                <a:lnTo>
                  <a:pt x="691" y="525"/>
                </a:lnTo>
                <a:lnTo>
                  <a:pt x="660" y="542"/>
                </a:lnTo>
                <a:lnTo>
                  <a:pt x="645" y="551"/>
                </a:lnTo>
                <a:lnTo>
                  <a:pt x="628" y="561"/>
                </a:lnTo>
                <a:lnTo>
                  <a:pt x="628" y="561"/>
                </a:lnTo>
                <a:lnTo>
                  <a:pt x="620" y="566"/>
                </a:lnTo>
                <a:lnTo>
                  <a:pt x="620" y="566"/>
                </a:lnTo>
                <a:close/>
                <a:moveTo>
                  <a:pt x="619" y="564"/>
                </a:moveTo>
                <a:lnTo>
                  <a:pt x="619" y="564"/>
                </a:lnTo>
                <a:lnTo>
                  <a:pt x="620" y="556"/>
                </a:lnTo>
                <a:lnTo>
                  <a:pt x="620" y="556"/>
                </a:lnTo>
                <a:lnTo>
                  <a:pt x="634" y="548"/>
                </a:lnTo>
                <a:lnTo>
                  <a:pt x="648" y="541"/>
                </a:lnTo>
                <a:lnTo>
                  <a:pt x="674" y="524"/>
                </a:lnTo>
                <a:lnTo>
                  <a:pt x="674" y="524"/>
                </a:lnTo>
                <a:lnTo>
                  <a:pt x="688" y="516"/>
                </a:lnTo>
                <a:lnTo>
                  <a:pt x="703" y="508"/>
                </a:lnTo>
                <a:lnTo>
                  <a:pt x="718" y="500"/>
                </a:lnTo>
                <a:lnTo>
                  <a:pt x="733" y="492"/>
                </a:lnTo>
                <a:lnTo>
                  <a:pt x="733" y="492"/>
                </a:lnTo>
                <a:lnTo>
                  <a:pt x="676" y="527"/>
                </a:lnTo>
                <a:lnTo>
                  <a:pt x="648" y="544"/>
                </a:lnTo>
                <a:lnTo>
                  <a:pt x="619" y="564"/>
                </a:lnTo>
                <a:lnTo>
                  <a:pt x="619" y="564"/>
                </a:lnTo>
                <a:close/>
                <a:moveTo>
                  <a:pt x="712" y="502"/>
                </a:moveTo>
                <a:lnTo>
                  <a:pt x="712" y="502"/>
                </a:lnTo>
                <a:lnTo>
                  <a:pt x="705" y="506"/>
                </a:lnTo>
                <a:lnTo>
                  <a:pt x="697" y="510"/>
                </a:lnTo>
                <a:lnTo>
                  <a:pt x="681" y="517"/>
                </a:lnTo>
                <a:lnTo>
                  <a:pt x="681" y="517"/>
                </a:lnTo>
                <a:lnTo>
                  <a:pt x="667" y="526"/>
                </a:lnTo>
                <a:lnTo>
                  <a:pt x="653" y="535"/>
                </a:lnTo>
                <a:lnTo>
                  <a:pt x="639" y="543"/>
                </a:lnTo>
                <a:lnTo>
                  <a:pt x="623" y="551"/>
                </a:lnTo>
                <a:lnTo>
                  <a:pt x="623" y="551"/>
                </a:lnTo>
                <a:lnTo>
                  <a:pt x="620" y="554"/>
                </a:lnTo>
                <a:lnTo>
                  <a:pt x="620" y="554"/>
                </a:lnTo>
                <a:lnTo>
                  <a:pt x="620" y="553"/>
                </a:lnTo>
                <a:lnTo>
                  <a:pt x="620" y="553"/>
                </a:lnTo>
                <a:lnTo>
                  <a:pt x="640" y="541"/>
                </a:lnTo>
                <a:lnTo>
                  <a:pt x="640" y="541"/>
                </a:lnTo>
                <a:lnTo>
                  <a:pt x="654" y="531"/>
                </a:lnTo>
                <a:lnTo>
                  <a:pt x="669" y="521"/>
                </a:lnTo>
                <a:lnTo>
                  <a:pt x="669" y="521"/>
                </a:lnTo>
                <a:lnTo>
                  <a:pt x="681" y="513"/>
                </a:lnTo>
                <a:lnTo>
                  <a:pt x="694" y="505"/>
                </a:lnTo>
                <a:lnTo>
                  <a:pt x="707" y="496"/>
                </a:lnTo>
                <a:lnTo>
                  <a:pt x="720" y="487"/>
                </a:lnTo>
                <a:lnTo>
                  <a:pt x="720" y="487"/>
                </a:lnTo>
                <a:lnTo>
                  <a:pt x="734" y="489"/>
                </a:lnTo>
                <a:lnTo>
                  <a:pt x="734" y="489"/>
                </a:lnTo>
                <a:lnTo>
                  <a:pt x="723" y="495"/>
                </a:lnTo>
                <a:lnTo>
                  <a:pt x="712" y="502"/>
                </a:lnTo>
                <a:lnTo>
                  <a:pt x="712" y="502"/>
                </a:lnTo>
                <a:close/>
                <a:moveTo>
                  <a:pt x="620" y="550"/>
                </a:moveTo>
                <a:lnTo>
                  <a:pt x="620" y="550"/>
                </a:lnTo>
                <a:lnTo>
                  <a:pt x="621" y="543"/>
                </a:lnTo>
                <a:lnTo>
                  <a:pt x="621" y="543"/>
                </a:lnTo>
                <a:lnTo>
                  <a:pt x="645" y="530"/>
                </a:lnTo>
                <a:lnTo>
                  <a:pt x="667" y="515"/>
                </a:lnTo>
                <a:lnTo>
                  <a:pt x="667" y="515"/>
                </a:lnTo>
                <a:lnTo>
                  <a:pt x="685" y="506"/>
                </a:lnTo>
                <a:lnTo>
                  <a:pt x="704" y="496"/>
                </a:lnTo>
                <a:lnTo>
                  <a:pt x="704" y="496"/>
                </a:lnTo>
                <a:lnTo>
                  <a:pt x="703" y="497"/>
                </a:lnTo>
                <a:lnTo>
                  <a:pt x="703" y="497"/>
                </a:lnTo>
                <a:lnTo>
                  <a:pt x="690" y="505"/>
                </a:lnTo>
                <a:lnTo>
                  <a:pt x="690" y="505"/>
                </a:lnTo>
                <a:lnTo>
                  <a:pt x="676" y="514"/>
                </a:lnTo>
                <a:lnTo>
                  <a:pt x="663" y="523"/>
                </a:lnTo>
                <a:lnTo>
                  <a:pt x="663" y="523"/>
                </a:lnTo>
                <a:lnTo>
                  <a:pt x="642" y="536"/>
                </a:lnTo>
                <a:lnTo>
                  <a:pt x="631" y="543"/>
                </a:lnTo>
                <a:lnTo>
                  <a:pt x="620" y="550"/>
                </a:lnTo>
                <a:lnTo>
                  <a:pt x="620" y="550"/>
                </a:lnTo>
                <a:close/>
                <a:moveTo>
                  <a:pt x="675" y="508"/>
                </a:moveTo>
                <a:lnTo>
                  <a:pt x="675" y="508"/>
                </a:lnTo>
                <a:lnTo>
                  <a:pt x="654" y="521"/>
                </a:lnTo>
                <a:lnTo>
                  <a:pt x="634" y="534"/>
                </a:lnTo>
                <a:lnTo>
                  <a:pt x="634" y="534"/>
                </a:lnTo>
                <a:lnTo>
                  <a:pt x="635" y="533"/>
                </a:lnTo>
                <a:lnTo>
                  <a:pt x="635" y="533"/>
                </a:lnTo>
                <a:lnTo>
                  <a:pt x="661" y="515"/>
                </a:lnTo>
                <a:lnTo>
                  <a:pt x="661" y="515"/>
                </a:lnTo>
                <a:lnTo>
                  <a:pt x="683" y="501"/>
                </a:lnTo>
                <a:lnTo>
                  <a:pt x="693" y="493"/>
                </a:lnTo>
                <a:lnTo>
                  <a:pt x="704" y="485"/>
                </a:lnTo>
                <a:lnTo>
                  <a:pt x="704" y="485"/>
                </a:lnTo>
                <a:lnTo>
                  <a:pt x="717" y="487"/>
                </a:lnTo>
                <a:lnTo>
                  <a:pt x="717" y="487"/>
                </a:lnTo>
                <a:lnTo>
                  <a:pt x="706" y="493"/>
                </a:lnTo>
                <a:lnTo>
                  <a:pt x="695" y="498"/>
                </a:lnTo>
                <a:lnTo>
                  <a:pt x="675" y="508"/>
                </a:lnTo>
                <a:lnTo>
                  <a:pt x="675" y="508"/>
                </a:lnTo>
                <a:close/>
                <a:moveTo>
                  <a:pt x="660" y="513"/>
                </a:moveTo>
                <a:lnTo>
                  <a:pt x="660" y="513"/>
                </a:lnTo>
                <a:lnTo>
                  <a:pt x="641" y="526"/>
                </a:lnTo>
                <a:lnTo>
                  <a:pt x="621" y="539"/>
                </a:lnTo>
                <a:lnTo>
                  <a:pt x="621" y="539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2" y="531"/>
                </a:lnTo>
                <a:lnTo>
                  <a:pt x="624" y="531"/>
                </a:lnTo>
                <a:lnTo>
                  <a:pt x="626" y="529"/>
                </a:lnTo>
                <a:lnTo>
                  <a:pt x="626" y="529"/>
                </a:lnTo>
                <a:lnTo>
                  <a:pt x="656" y="510"/>
                </a:lnTo>
                <a:lnTo>
                  <a:pt x="656" y="510"/>
                </a:lnTo>
                <a:lnTo>
                  <a:pt x="678" y="497"/>
                </a:lnTo>
                <a:lnTo>
                  <a:pt x="678" y="497"/>
                </a:lnTo>
                <a:lnTo>
                  <a:pt x="689" y="492"/>
                </a:lnTo>
                <a:lnTo>
                  <a:pt x="695" y="489"/>
                </a:lnTo>
                <a:lnTo>
                  <a:pt x="699" y="486"/>
                </a:lnTo>
                <a:lnTo>
                  <a:pt x="699" y="486"/>
                </a:lnTo>
                <a:lnTo>
                  <a:pt x="690" y="494"/>
                </a:lnTo>
                <a:lnTo>
                  <a:pt x="680" y="500"/>
                </a:lnTo>
                <a:lnTo>
                  <a:pt x="660" y="513"/>
                </a:lnTo>
                <a:lnTo>
                  <a:pt x="660" y="513"/>
                </a:lnTo>
                <a:close/>
                <a:moveTo>
                  <a:pt x="650" y="497"/>
                </a:moveTo>
                <a:lnTo>
                  <a:pt x="650" y="497"/>
                </a:lnTo>
                <a:lnTo>
                  <a:pt x="661" y="490"/>
                </a:lnTo>
                <a:lnTo>
                  <a:pt x="672" y="482"/>
                </a:lnTo>
                <a:lnTo>
                  <a:pt x="672" y="482"/>
                </a:lnTo>
                <a:lnTo>
                  <a:pt x="686" y="484"/>
                </a:lnTo>
                <a:lnTo>
                  <a:pt x="686" y="484"/>
                </a:lnTo>
                <a:lnTo>
                  <a:pt x="670" y="492"/>
                </a:lnTo>
                <a:lnTo>
                  <a:pt x="655" y="500"/>
                </a:lnTo>
                <a:lnTo>
                  <a:pt x="640" y="509"/>
                </a:lnTo>
                <a:lnTo>
                  <a:pt x="632" y="513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24" y="516"/>
                </a:lnTo>
                <a:lnTo>
                  <a:pt x="630" y="512"/>
                </a:lnTo>
                <a:lnTo>
                  <a:pt x="638" y="507"/>
                </a:lnTo>
                <a:lnTo>
                  <a:pt x="650" y="497"/>
                </a:lnTo>
                <a:lnTo>
                  <a:pt x="650" y="497"/>
                </a:lnTo>
                <a:close/>
                <a:moveTo>
                  <a:pt x="624" y="513"/>
                </a:moveTo>
                <a:lnTo>
                  <a:pt x="624" y="513"/>
                </a:lnTo>
                <a:lnTo>
                  <a:pt x="624" y="506"/>
                </a:lnTo>
                <a:lnTo>
                  <a:pt x="624" y="506"/>
                </a:lnTo>
                <a:lnTo>
                  <a:pt x="636" y="501"/>
                </a:lnTo>
                <a:lnTo>
                  <a:pt x="647" y="496"/>
                </a:lnTo>
                <a:lnTo>
                  <a:pt x="657" y="490"/>
                </a:lnTo>
                <a:lnTo>
                  <a:pt x="665" y="485"/>
                </a:lnTo>
                <a:lnTo>
                  <a:pt x="665" y="485"/>
                </a:lnTo>
                <a:lnTo>
                  <a:pt x="645" y="499"/>
                </a:lnTo>
                <a:lnTo>
                  <a:pt x="635" y="505"/>
                </a:lnTo>
                <a:lnTo>
                  <a:pt x="624" y="513"/>
                </a:lnTo>
                <a:lnTo>
                  <a:pt x="624" y="513"/>
                </a:lnTo>
                <a:close/>
                <a:moveTo>
                  <a:pt x="684" y="487"/>
                </a:moveTo>
                <a:lnTo>
                  <a:pt x="684" y="487"/>
                </a:lnTo>
                <a:lnTo>
                  <a:pt x="676" y="491"/>
                </a:lnTo>
                <a:lnTo>
                  <a:pt x="669" y="495"/>
                </a:lnTo>
                <a:lnTo>
                  <a:pt x="654" y="506"/>
                </a:lnTo>
                <a:lnTo>
                  <a:pt x="639" y="518"/>
                </a:lnTo>
                <a:lnTo>
                  <a:pt x="623" y="529"/>
                </a:lnTo>
                <a:lnTo>
                  <a:pt x="623" y="529"/>
                </a:lnTo>
                <a:lnTo>
                  <a:pt x="623" y="518"/>
                </a:lnTo>
                <a:lnTo>
                  <a:pt x="623" y="518"/>
                </a:lnTo>
                <a:lnTo>
                  <a:pt x="631" y="515"/>
                </a:lnTo>
                <a:lnTo>
                  <a:pt x="640" y="512"/>
                </a:lnTo>
                <a:lnTo>
                  <a:pt x="655" y="503"/>
                </a:lnTo>
                <a:lnTo>
                  <a:pt x="669" y="495"/>
                </a:lnTo>
                <a:lnTo>
                  <a:pt x="684" y="487"/>
                </a:lnTo>
                <a:lnTo>
                  <a:pt x="684" y="487"/>
                </a:lnTo>
                <a:close/>
                <a:moveTo>
                  <a:pt x="652" y="510"/>
                </a:moveTo>
                <a:lnTo>
                  <a:pt x="652" y="510"/>
                </a:lnTo>
                <a:lnTo>
                  <a:pt x="689" y="485"/>
                </a:lnTo>
                <a:lnTo>
                  <a:pt x="689" y="485"/>
                </a:lnTo>
                <a:lnTo>
                  <a:pt x="689" y="484"/>
                </a:lnTo>
                <a:lnTo>
                  <a:pt x="689" y="484"/>
                </a:lnTo>
                <a:lnTo>
                  <a:pt x="698" y="485"/>
                </a:lnTo>
                <a:lnTo>
                  <a:pt x="698" y="485"/>
                </a:lnTo>
                <a:lnTo>
                  <a:pt x="686" y="490"/>
                </a:lnTo>
                <a:lnTo>
                  <a:pt x="675" y="496"/>
                </a:lnTo>
                <a:lnTo>
                  <a:pt x="652" y="510"/>
                </a:lnTo>
                <a:lnTo>
                  <a:pt x="652" y="510"/>
                </a:lnTo>
                <a:close/>
                <a:moveTo>
                  <a:pt x="679" y="475"/>
                </a:moveTo>
                <a:lnTo>
                  <a:pt x="679" y="475"/>
                </a:lnTo>
                <a:lnTo>
                  <a:pt x="658" y="470"/>
                </a:lnTo>
                <a:lnTo>
                  <a:pt x="658" y="470"/>
                </a:lnTo>
                <a:lnTo>
                  <a:pt x="658" y="469"/>
                </a:lnTo>
                <a:lnTo>
                  <a:pt x="658" y="469"/>
                </a:lnTo>
                <a:lnTo>
                  <a:pt x="658" y="468"/>
                </a:lnTo>
                <a:lnTo>
                  <a:pt x="658" y="468"/>
                </a:lnTo>
                <a:lnTo>
                  <a:pt x="662" y="469"/>
                </a:lnTo>
                <a:lnTo>
                  <a:pt x="662" y="469"/>
                </a:lnTo>
                <a:lnTo>
                  <a:pt x="688" y="476"/>
                </a:lnTo>
                <a:lnTo>
                  <a:pt x="688" y="476"/>
                </a:lnTo>
                <a:lnTo>
                  <a:pt x="679" y="475"/>
                </a:lnTo>
                <a:lnTo>
                  <a:pt x="679" y="475"/>
                </a:lnTo>
                <a:close/>
                <a:moveTo>
                  <a:pt x="667" y="481"/>
                </a:moveTo>
                <a:lnTo>
                  <a:pt x="667" y="481"/>
                </a:lnTo>
                <a:lnTo>
                  <a:pt x="667" y="481"/>
                </a:lnTo>
                <a:lnTo>
                  <a:pt x="667" y="481"/>
                </a:lnTo>
                <a:lnTo>
                  <a:pt x="652" y="489"/>
                </a:lnTo>
                <a:lnTo>
                  <a:pt x="637" y="498"/>
                </a:lnTo>
                <a:lnTo>
                  <a:pt x="637" y="498"/>
                </a:lnTo>
                <a:lnTo>
                  <a:pt x="628" y="502"/>
                </a:lnTo>
                <a:lnTo>
                  <a:pt x="628" y="502"/>
                </a:lnTo>
                <a:lnTo>
                  <a:pt x="625" y="503"/>
                </a:lnTo>
                <a:lnTo>
                  <a:pt x="625" y="503"/>
                </a:lnTo>
                <a:lnTo>
                  <a:pt x="628" y="499"/>
                </a:lnTo>
                <a:lnTo>
                  <a:pt x="636" y="494"/>
                </a:lnTo>
                <a:lnTo>
                  <a:pt x="636" y="494"/>
                </a:lnTo>
                <a:lnTo>
                  <a:pt x="646" y="487"/>
                </a:lnTo>
                <a:lnTo>
                  <a:pt x="655" y="480"/>
                </a:lnTo>
                <a:lnTo>
                  <a:pt x="655" y="480"/>
                </a:lnTo>
                <a:lnTo>
                  <a:pt x="655" y="479"/>
                </a:lnTo>
                <a:lnTo>
                  <a:pt x="655" y="479"/>
                </a:lnTo>
                <a:lnTo>
                  <a:pt x="667" y="481"/>
                </a:lnTo>
                <a:lnTo>
                  <a:pt x="667" y="481"/>
                </a:lnTo>
                <a:close/>
                <a:moveTo>
                  <a:pt x="625" y="500"/>
                </a:moveTo>
                <a:lnTo>
                  <a:pt x="625" y="500"/>
                </a:lnTo>
                <a:lnTo>
                  <a:pt x="625" y="493"/>
                </a:lnTo>
                <a:lnTo>
                  <a:pt x="625" y="493"/>
                </a:lnTo>
                <a:lnTo>
                  <a:pt x="639" y="488"/>
                </a:lnTo>
                <a:lnTo>
                  <a:pt x="645" y="485"/>
                </a:lnTo>
                <a:lnTo>
                  <a:pt x="650" y="481"/>
                </a:lnTo>
                <a:lnTo>
                  <a:pt x="650" y="481"/>
                </a:lnTo>
                <a:lnTo>
                  <a:pt x="638" y="491"/>
                </a:lnTo>
                <a:lnTo>
                  <a:pt x="625" y="500"/>
                </a:lnTo>
                <a:lnTo>
                  <a:pt x="625" y="500"/>
                </a:lnTo>
                <a:close/>
                <a:moveTo>
                  <a:pt x="629" y="489"/>
                </a:moveTo>
                <a:lnTo>
                  <a:pt x="629" y="489"/>
                </a:lnTo>
                <a:lnTo>
                  <a:pt x="625" y="491"/>
                </a:lnTo>
                <a:lnTo>
                  <a:pt x="625" y="491"/>
                </a:lnTo>
                <a:lnTo>
                  <a:pt x="625" y="490"/>
                </a:lnTo>
                <a:lnTo>
                  <a:pt x="625" y="490"/>
                </a:lnTo>
                <a:lnTo>
                  <a:pt x="630" y="487"/>
                </a:lnTo>
                <a:lnTo>
                  <a:pt x="630" y="487"/>
                </a:lnTo>
                <a:lnTo>
                  <a:pt x="635" y="483"/>
                </a:lnTo>
                <a:lnTo>
                  <a:pt x="639" y="479"/>
                </a:lnTo>
                <a:lnTo>
                  <a:pt x="639" y="479"/>
                </a:lnTo>
                <a:lnTo>
                  <a:pt x="639" y="478"/>
                </a:lnTo>
                <a:lnTo>
                  <a:pt x="639" y="478"/>
                </a:lnTo>
                <a:lnTo>
                  <a:pt x="652" y="479"/>
                </a:lnTo>
                <a:lnTo>
                  <a:pt x="652" y="479"/>
                </a:lnTo>
                <a:lnTo>
                  <a:pt x="641" y="484"/>
                </a:lnTo>
                <a:lnTo>
                  <a:pt x="629" y="489"/>
                </a:lnTo>
                <a:lnTo>
                  <a:pt x="629" y="489"/>
                </a:lnTo>
                <a:close/>
                <a:moveTo>
                  <a:pt x="625" y="483"/>
                </a:moveTo>
                <a:lnTo>
                  <a:pt x="625" y="483"/>
                </a:lnTo>
                <a:lnTo>
                  <a:pt x="630" y="482"/>
                </a:lnTo>
                <a:lnTo>
                  <a:pt x="632" y="481"/>
                </a:lnTo>
                <a:lnTo>
                  <a:pt x="635" y="480"/>
                </a:lnTo>
                <a:lnTo>
                  <a:pt x="635" y="480"/>
                </a:lnTo>
                <a:lnTo>
                  <a:pt x="630" y="484"/>
                </a:lnTo>
                <a:lnTo>
                  <a:pt x="625" y="488"/>
                </a:lnTo>
                <a:lnTo>
                  <a:pt x="625" y="488"/>
                </a:lnTo>
                <a:lnTo>
                  <a:pt x="625" y="483"/>
                </a:lnTo>
                <a:lnTo>
                  <a:pt x="625" y="483"/>
                </a:lnTo>
                <a:close/>
                <a:moveTo>
                  <a:pt x="636" y="477"/>
                </a:moveTo>
                <a:lnTo>
                  <a:pt x="636" y="477"/>
                </a:lnTo>
                <a:lnTo>
                  <a:pt x="625" y="481"/>
                </a:lnTo>
                <a:lnTo>
                  <a:pt x="625" y="481"/>
                </a:lnTo>
                <a:lnTo>
                  <a:pt x="625" y="477"/>
                </a:lnTo>
                <a:lnTo>
                  <a:pt x="625" y="477"/>
                </a:lnTo>
                <a:lnTo>
                  <a:pt x="636" y="477"/>
                </a:lnTo>
                <a:lnTo>
                  <a:pt x="636" y="477"/>
                </a:lnTo>
                <a:close/>
                <a:moveTo>
                  <a:pt x="618" y="467"/>
                </a:moveTo>
                <a:lnTo>
                  <a:pt x="618" y="467"/>
                </a:lnTo>
                <a:lnTo>
                  <a:pt x="618" y="467"/>
                </a:lnTo>
                <a:lnTo>
                  <a:pt x="618" y="467"/>
                </a:lnTo>
                <a:lnTo>
                  <a:pt x="618" y="462"/>
                </a:lnTo>
                <a:lnTo>
                  <a:pt x="618" y="462"/>
                </a:lnTo>
                <a:lnTo>
                  <a:pt x="625" y="462"/>
                </a:lnTo>
                <a:lnTo>
                  <a:pt x="625" y="462"/>
                </a:lnTo>
                <a:lnTo>
                  <a:pt x="626" y="465"/>
                </a:lnTo>
                <a:lnTo>
                  <a:pt x="626" y="465"/>
                </a:lnTo>
                <a:lnTo>
                  <a:pt x="626" y="467"/>
                </a:lnTo>
                <a:lnTo>
                  <a:pt x="626" y="467"/>
                </a:lnTo>
                <a:lnTo>
                  <a:pt x="618" y="467"/>
                </a:lnTo>
                <a:lnTo>
                  <a:pt x="618" y="467"/>
                </a:lnTo>
                <a:close/>
                <a:moveTo>
                  <a:pt x="744" y="358"/>
                </a:moveTo>
                <a:lnTo>
                  <a:pt x="744" y="358"/>
                </a:lnTo>
                <a:lnTo>
                  <a:pt x="745" y="359"/>
                </a:lnTo>
                <a:lnTo>
                  <a:pt x="747" y="360"/>
                </a:lnTo>
                <a:lnTo>
                  <a:pt x="747" y="360"/>
                </a:lnTo>
                <a:lnTo>
                  <a:pt x="753" y="376"/>
                </a:lnTo>
                <a:lnTo>
                  <a:pt x="759" y="393"/>
                </a:lnTo>
                <a:lnTo>
                  <a:pt x="764" y="410"/>
                </a:lnTo>
                <a:lnTo>
                  <a:pt x="769" y="426"/>
                </a:lnTo>
                <a:lnTo>
                  <a:pt x="772" y="443"/>
                </a:lnTo>
                <a:lnTo>
                  <a:pt x="775" y="460"/>
                </a:lnTo>
                <a:lnTo>
                  <a:pt x="780" y="495"/>
                </a:lnTo>
                <a:lnTo>
                  <a:pt x="780" y="495"/>
                </a:lnTo>
                <a:lnTo>
                  <a:pt x="766" y="489"/>
                </a:lnTo>
                <a:lnTo>
                  <a:pt x="752" y="484"/>
                </a:lnTo>
                <a:lnTo>
                  <a:pt x="723" y="476"/>
                </a:lnTo>
                <a:lnTo>
                  <a:pt x="693" y="467"/>
                </a:lnTo>
                <a:lnTo>
                  <a:pt x="664" y="460"/>
                </a:lnTo>
                <a:lnTo>
                  <a:pt x="664" y="460"/>
                </a:lnTo>
                <a:lnTo>
                  <a:pt x="647" y="456"/>
                </a:lnTo>
                <a:lnTo>
                  <a:pt x="629" y="454"/>
                </a:lnTo>
                <a:lnTo>
                  <a:pt x="612" y="452"/>
                </a:lnTo>
                <a:lnTo>
                  <a:pt x="595" y="452"/>
                </a:lnTo>
                <a:lnTo>
                  <a:pt x="578" y="452"/>
                </a:lnTo>
                <a:lnTo>
                  <a:pt x="561" y="453"/>
                </a:lnTo>
                <a:lnTo>
                  <a:pt x="542" y="455"/>
                </a:lnTo>
                <a:lnTo>
                  <a:pt x="525" y="458"/>
                </a:lnTo>
                <a:lnTo>
                  <a:pt x="525" y="458"/>
                </a:lnTo>
                <a:lnTo>
                  <a:pt x="498" y="463"/>
                </a:lnTo>
                <a:lnTo>
                  <a:pt x="469" y="469"/>
                </a:lnTo>
                <a:lnTo>
                  <a:pt x="442" y="478"/>
                </a:lnTo>
                <a:lnTo>
                  <a:pt x="415" y="486"/>
                </a:lnTo>
                <a:lnTo>
                  <a:pt x="415" y="486"/>
                </a:lnTo>
                <a:lnTo>
                  <a:pt x="415" y="484"/>
                </a:lnTo>
                <a:lnTo>
                  <a:pt x="414" y="481"/>
                </a:lnTo>
                <a:lnTo>
                  <a:pt x="412" y="479"/>
                </a:lnTo>
                <a:lnTo>
                  <a:pt x="409" y="478"/>
                </a:lnTo>
                <a:lnTo>
                  <a:pt x="409" y="478"/>
                </a:lnTo>
                <a:lnTo>
                  <a:pt x="405" y="478"/>
                </a:lnTo>
                <a:lnTo>
                  <a:pt x="401" y="478"/>
                </a:lnTo>
                <a:lnTo>
                  <a:pt x="398" y="480"/>
                </a:lnTo>
                <a:lnTo>
                  <a:pt x="395" y="483"/>
                </a:lnTo>
                <a:lnTo>
                  <a:pt x="395" y="483"/>
                </a:lnTo>
                <a:lnTo>
                  <a:pt x="394" y="486"/>
                </a:lnTo>
                <a:lnTo>
                  <a:pt x="393" y="488"/>
                </a:lnTo>
                <a:lnTo>
                  <a:pt x="393" y="494"/>
                </a:lnTo>
                <a:lnTo>
                  <a:pt x="393" y="494"/>
                </a:lnTo>
                <a:lnTo>
                  <a:pt x="362" y="507"/>
                </a:lnTo>
                <a:lnTo>
                  <a:pt x="334" y="521"/>
                </a:lnTo>
                <a:lnTo>
                  <a:pt x="321" y="529"/>
                </a:lnTo>
                <a:lnTo>
                  <a:pt x="306" y="537"/>
                </a:lnTo>
                <a:lnTo>
                  <a:pt x="293" y="546"/>
                </a:lnTo>
                <a:lnTo>
                  <a:pt x="281" y="557"/>
                </a:lnTo>
                <a:lnTo>
                  <a:pt x="281" y="557"/>
                </a:lnTo>
                <a:lnTo>
                  <a:pt x="283" y="535"/>
                </a:lnTo>
                <a:lnTo>
                  <a:pt x="287" y="515"/>
                </a:lnTo>
                <a:lnTo>
                  <a:pt x="292" y="495"/>
                </a:lnTo>
                <a:lnTo>
                  <a:pt x="298" y="475"/>
                </a:lnTo>
                <a:lnTo>
                  <a:pt x="305" y="455"/>
                </a:lnTo>
                <a:lnTo>
                  <a:pt x="313" y="435"/>
                </a:lnTo>
                <a:lnTo>
                  <a:pt x="329" y="398"/>
                </a:lnTo>
                <a:lnTo>
                  <a:pt x="329" y="398"/>
                </a:lnTo>
                <a:lnTo>
                  <a:pt x="337" y="380"/>
                </a:lnTo>
                <a:lnTo>
                  <a:pt x="346" y="364"/>
                </a:lnTo>
                <a:lnTo>
                  <a:pt x="357" y="349"/>
                </a:lnTo>
                <a:lnTo>
                  <a:pt x="369" y="336"/>
                </a:lnTo>
                <a:lnTo>
                  <a:pt x="369" y="336"/>
                </a:lnTo>
                <a:lnTo>
                  <a:pt x="377" y="329"/>
                </a:lnTo>
                <a:lnTo>
                  <a:pt x="385" y="322"/>
                </a:lnTo>
                <a:lnTo>
                  <a:pt x="403" y="311"/>
                </a:lnTo>
                <a:lnTo>
                  <a:pt x="421" y="299"/>
                </a:lnTo>
                <a:lnTo>
                  <a:pt x="439" y="290"/>
                </a:lnTo>
                <a:lnTo>
                  <a:pt x="439" y="290"/>
                </a:lnTo>
                <a:lnTo>
                  <a:pt x="453" y="284"/>
                </a:lnTo>
                <a:lnTo>
                  <a:pt x="467" y="278"/>
                </a:lnTo>
                <a:lnTo>
                  <a:pt x="483" y="274"/>
                </a:lnTo>
                <a:lnTo>
                  <a:pt x="498" y="270"/>
                </a:lnTo>
                <a:lnTo>
                  <a:pt x="498" y="270"/>
                </a:lnTo>
                <a:lnTo>
                  <a:pt x="494" y="293"/>
                </a:lnTo>
                <a:lnTo>
                  <a:pt x="492" y="305"/>
                </a:lnTo>
                <a:lnTo>
                  <a:pt x="491" y="318"/>
                </a:lnTo>
                <a:lnTo>
                  <a:pt x="492" y="329"/>
                </a:lnTo>
                <a:lnTo>
                  <a:pt x="493" y="333"/>
                </a:lnTo>
                <a:lnTo>
                  <a:pt x="495" y="337"/>
                </a:lnTo>
                <a:lnTo>
                  <a:pt x="497" y="340"/>
                </a:lnTo>
                <a:lnTo>
                  <a:pt x="500" y="342"/>
                </a:lnTo>
                <a:lnTo>
                  <a:pt x="504" y="343"/>
                </a:lnTo>
                <a:lnTo>
                  <a:pt x="509" y="342"/>
                </a:lnTo>
                <a:lnTo>
                  <a:pt x="509" y="342"/>
                </a:lnTo>
                <a:lnTo>
                  <a:pt x="512" y="341"/>
                </a:lnTo>
                <a:lnTo>
                  <a:pt x="516" y="339"/>
                </a:lnTo>
                <a:lnTo>
                  <a:pt x="518" y="336"/>
                </a:lnTo>
                <a:lnTo>
                  <a:pt x="520" y="333"/>
                </a:lnTo>
                <a:lnTo>
                  <a:pt x="522" y="324"/>
                </a:lnTo>
                <a:lnTo>
                  <a:pt x="523" y="315"/>
                </a:lnTo>
                <a:lnTo>
                  <a:pt x="523" y="315"/>
                </a:lnTo>
                <a:lnTo>
                  <a:pt x="526" y="321"/>
                </a:lnTo>
                <a:lnTo>
                  <a:pt x="530" y="327"/>
                </a:lnTo>
                <a:lnTo>
                  <a:pt x="534" y="332"/>
                </a:lnTo>
                <a:lnTo>
                  <a:pt x="538" y="336"/>
                </a:lnTo>
                <a:lnTo>
                  <a:pt x="543" y="339"/>
                </a:lnTo>
                <a:lnTo>
                  <a:pt x="548" y="340"/>
                </a:lnTo>
                <a:lnTo>
                  <a:pt x="554" y="340"/>
                </a:lnTo>
                <a:lnTo>
                  <a:pt x="560" y="338"/>
                </a:lnTo>
                <a:lnTo>
                  <a:pt x="560" y="338"/>
                </a:lnTo>
                <a:lnTo>
                  <a:pt x="565" y="334"/>
                </a:lnTo>
                <a:lnTo>
                  <a:pt x="569" y="330"/>
                </a:lnTo>
                <a:lnTo>
                  <a:pt x="571" y="325"/>
                </a:lnTo>
                <a:lnTo>
                  <a:pt x="572" y="319"/>
                </a:lnTo>
                <a:lnTo>
                  <a:pt x="571" y="313"/>
                </a:lnTo>
                <a:lnTo>
                  <a:pt x="569" y="307"/>
                </a:lnTo>
                <a:lnTo>
                  <a:pt x="567" y="301"/>
                </a:lnTo>
                <a:lnTo>
                  <a:pt x="563" y="296"/>
                </a:lnTo>
                <a:lnTo>
                  <a:pt x="563" y="296"/>
                </a:lnTo>
                <a:lnTo>
                  <a:pt x="555" y="287"/>
                </a:lnTo>
                <a:lnTo>
                  <a:pt x="545" y="279"/>
                </a:lnTo>
                <a:lnTo>
                  <a:pt x="535" y="271"/>
                </a:lnTo>
                <a:lnTo>
                  <a:pt x="525" y="265"/>
                </a:lnTo>
                <a:lnTo>
                  <a:pt x="525" y="265"/>
                </a:lnTo>
                <a:lnTo>
                  <a:pt x="528" y="265"/>
                </a:lnTo>
                <a:lnTo>
                  <a:pt x="528" y="265"/>
                </a:lnTo>
                <a:lnTo>
                  <a:pt x="539" y="264"/>
                </a:lnTo>
                <a:lnTo>
                  <a:pt x="550" y="264"/>
                </a:lnTo>
                <a:lnTo>
                  <a:pt x="561" y="264"/>
                </a:lnTo>
                <a:lnTo>
                  <a:pt x="572" y="266"/>
                </a:lnTo>
                <a:lnTo>
                  <a:pt x="592" y="270"/>
                </a:lnTo>
                <a:lnTo>
                  <a:pt x="613" y="276"/>
                </a:lnTo>
                <a:lnTo>
                  <a:pt x="613" y="276"/>
                </a:lnTo>
                <a:lnTo>
                  <a:pt x="632" y="282"/>
                </a:lnTo>
                <a:lnTo>
                  <a:pt x="652" y="289"/>
                </a:lnTo>
                <a:lnTo>
                  <a:pt x="671" y="297"/>
                </a:lnTo>
                <a:lnTo>
                  <a:pt x="688" y="307"/>
                </a:lnTo>
                <a:lnTo>
                  <a:pt x="688" y="307"/>
                </a:lnTo>
                <a:lnTo>
                  <a:pt x="711" y="325"/>
                </a:lnTo>
                <a:lnTo>
                  <a:pt x="733" y="343"/>
                </a:lnTo>
                <a:lnTo>
                  <a:pt x="733" y="343"/>
                </a:lnTo>
                <a:lnTo>
                  <a:pt x="739" y="350"/>
                </a:lnTo>
                <a:lnTo>
                  <a:pt x="744" y="358"/>
                </a:lnTo>
                <a:lnTo>
                  <a:pt x="744" y="358"/>
                </a:lnTo>
                <a:close/>
                <a:moveTo>
                  <a:pt x="293" y="467"/>
                </a:moveTo>
                <a:lnTo>
                  <a:pt x="293" y="467"/>
                </a:lnTo>
                <a:lnTo>
                  <a:pt x="298" y="448"/>
                </a:lnTo>
                <a:lnTo>
                  <a:pt x="304" y="429"/>
                </a:lnTo>
                <a:lnTo>
                  <a:pt x="313" y="410"/>
                </a:lnTo>
                <a:lnTo>
                  <a:pt x="322" y="392"/>
                </a:lnTo>
                <a:lnTo>
                  <a:pt x="322" y="392"/>
                </a:lnTo>
                <a:lnTo>
                  <a:pt x="314" y="410"/>
                </a:lnTo>
                <a:lnTo>
                  <a:pt x="306" y="429"/>
                </a:lnTo>
                <a:lnTo>
                  <a:pt x="293" y="467"/>
                </a:lnTo>
                <a:lnTo>
                  <a:pt x="293" y="467"/>
                </a:lnTo>
                <a:close/>
                <a:moveTo>
                  <a:pt x="483" y="265"/>
                </a:moveTo>
                <a:lnTo>
                  <a:pt x="483" y="265"/>
                </a:lnTo>
                <a:lnTo>
                  <a:pt x="499" y="260"/>
                </a:lnTo>
                <a:lnTo>
                  <a:pt x="499" y="260"/>
                </a:lnTo>
                <a:lnTo>
                  <a:pt x="499" y="261"/>
                </a:lnTo>
                <a:lnTo>
                  <a:pt x="499" y="261"/>
                </a:lnTo>
                <a:lnTo>
                  <a:pt x="483" y="265"/>
                </a:lnTo>
                <a:lnTo>
                  <a:pt x="483" y="265"/>
                </a:lnTo>
                <a:close/>
                <a:moveTo>
                  <a:pt x="521" y="257"/>
                </a:moveTo>
                <a:lnTo>
                  <a:pt x="521" y="257"/>
                </a:lnTo>
                <a:lnTo>
                  <a:pt x="518" y="257"/>
                </a:lnTo>
                <a:lnTo>
                  <a:pt x="518" y="257"/>
                </a:lnTo>
                <a:lnTo>
                  <a:pt x="518" y="256"/>
                </a:lnTo>
                <a:lnTo>
                  <a:pt x="518" y="256"/>
                </a:lnTo>
                <a:lnTo>
                  <a:pt x="520" y="256"/>
                </a:lnTo>
                <a:lnTo>
                  <a:pt x="520" y="256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lnTo>
                  <a:pt x="521" y="257"/>
                </a:lnTo>
                <a:close/>
                <a:moveTo>
                  <a:pt x="549" y="294"/>
                </a:moveTo>
                <a:lnTo>
                  <a:pt x="549" y="294"/>
                </a:lnTo>
                <a:lnTo>
                  <a:pt x="554" y="299"/>
                </a:lnTo>
                <a:lnTo>
                  <a:pt x="558" y="303"/>
                </a:lnTo>
                <a:lnTo>
                  <a:pt x="561" y="310"/>
                </a:lnTo>
                <a:lnTo>
                  <a:pt x="563" y="315"/>
                </a:lnTo>
                <a:lnTo>
                  <a:pt x="563" y="315"/>
                </a:lnTo>
                <a:lnTo>
                  <a:pt x="564" y="318"/>
                </a:lnTo>
                <a:lnTo>
                  <a:pt x="563" y="321"/>
                </a:lnTo>
                <a:lnTo>
                  <a:pt x="561" y="326"/>
                </a:lnTo>
                <a:lnTo>
                  <a:pt x="557" y="330"/>
                </a:lnTo>
                <a:lnTo>
                  <a:pt x="554" y="331"/>
                </a:lnTo>
                <a:lnTo>
                  <a:pt x="550" y="332"/>
                </a:lnTo>
                <a:lnTo>
                  <a:pt x="550" y="332"/>
                </a:lnTo>
                <a:lnTo>
                  <a:pt x="546" y="331"/>
                </a:lnTo>
                <a:lnTo>
                  <a:pt x="542" y="328"/>
                </a:lnTo>
                <a:lnTo>
                  <a:pt x="539" y="324"/>
                </a:lnTo>
                <a:lnTo>
                  <a:pt x="535" y="319"/>
                </a:lnTo>
                <a:lnTo>
                  <a:pt x="530" y="308"/>
                </a:lnTo>
                <a:lnTo>
                  <a:pt x="527" y="299"/>
                </a:lnTo>
                <a:lnTo>
                  <a:pt x="527" y="299"/>
                </a:lnTo>
                <a:lnTo>
                  <a:pt x="522" y="285"/>
                </a:lnTo>
                <a:lnTo>
                  <a:pt x="518" y="271"/>
                </a:lnTo>
                <a:lnTo>
                  <a:pt x="518" y="271"/>
                </a:lnTo>
                <a:lnTo>
                  <a:pt x="526" y="276"/>
                </a:lnTo>
                <a:lnTo>
                  <a:pt x="534" y="282"/>
                </a:lnTo>
                <a:lnTo>
                  <a:pt x="549" y="294"/>
                </a:lnTo>
                <a:lnTo>
                  <a:pt x="549" y="294"/>
                </a:lnTo>
                <a:close/>
                <a:moveTo>
                  <a:pt x="507" y="248"/>
                </a:moveTo>
                <a:lnTo>
                  <a:pt x="507" y="248"/>
                </a:lnTo>
                <a:lnTo>
                  <a:pt x="511" y="246"/>
                </a:lnTo>
                <a:lnTo>
                  <a:pt x="515" y="245"/>
                </a:lnTo>
                <a:lnTo>
                  <a:pt x="515" y="245"/>
                </a:lnTo>
                <a:lnTo>
                  <a:pt x="518" y="245"/>
                </a:lnTo>
                <a:lnTo>
                  <a:pt x="519" y="246"/>
                </a:lnTo>
                <a:lnTo>
                  <a:pt x="519" y="246"/>
                </a:lnTo>
                <a:lnTo>
                  <a:pt x="507" y="248"/>
                </a:lnTo>
                <a:lnTo>
                  <a:pt x="507" y="248"/>
                </a:lnTo>
                <a:close/>
                <a:moveTo>
                  <a:pt x="512" y="294"/>
                </a:moveTo>
                <a:lnTo>
                  <a:pt x="512" y="294"/>
                </a:lnTo>
                <a:lnTo>
                  <a:pt x="513" y="303"/>
                </a:lnTo>
                <a:lnTo>
                  <a:pt x="514" y="314"/>
                </a:lnTo>
                <a:lnTo>
                  <a:pt x="514" y="319"/>
                </a:lnTo>
                <a:lnTo>
                  <a:pt x="513" y="324"/>
                </a:lnTo>
                <a:lnTo>
                  <a:pt x="512" y="328"/>
                </a:lnTo>
                <a:lnTo>
                  <a:pt x="509" y="332"/>
                </a:lnTo>
                <a:lnTo>
                  <a:pt x="509" y="332"/>
                </a:lnTo>
                <a:lnTo>
                  <a:pt x="507" y="334"/>
                </a:lnTo>
                <a:lnTo>
                  <a:pt x="505" y="334"/>
                </a:lnTo>
                <a:lnTo>
                  <a:pt x="504" y="332"/>
                </a:lnTo>
                <a:lnTo>
                  <a:pt x="502" y="330"/>
                </a:lnTo>
                <a:lnTo>
                  <a:pt x="500" y="324"/>
                </a:lnTo>
                <a:lnTo>
                  <a:pt x="500" y="319"/>
                </a:lnTo>
                <a:lnTo>
                  <a:pt x="500" y="319"/>
                </a:lnTo>
                <a:lnTo>
                  <a:pt x="500" y="314"/>
                </a:lnTo>
                <a:lnTo>
                  <a:pt x="500" y="307"/>
                </a:lnTo>
                <a:lnTo>
                  <a:pt x="503" y="295"/>
                </a:lnTo>
                <a:lnTo>
                  <a:pt x="503" y="295"/>
                </a:lnTo>
                <a:lnTo>
                  <a:pt x="505" y="284"/>
                </a:lnTo>
                <a:lnTo>
                  <a:pt x="507" y="272"/>
                </a:lnTo>
                <a:lnTo>
                  <a:pt x="507" y="272"/>
                </a:lnTo>
                <a:lnTo>
                  <a:pt x="512" y="294"/>
                </a:lnTo>
                <a:lnTo>
                  <a:pt x="512" y="294"/>
                </a:lnTo>
                <a:close/>
                <a:moveTo>
                  <a:pt x="529" y="254"/>
                </a:moveTo>
                <a:lnTo>
                  <a:pt x="529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4"/>
                </a:lnTo>
                <a:lnTo>
                  <a:pt x="533" y="255"/>
                </a:lnTo>
                <a:lnTo>
                  <a:pt x="533" y="255"/>
                </a:lnTo>
                <a:lnTo>
                  <a:pt x="534" y="255"/>
                </a:lnTo>
                <a:lnTo>
                  <a:pt x="534" y="255"/>
                </a:lnTo>
                <a:lnTo>
                  <a:pt x="533" y="255"/>
                </a:lnTo>
                <a:lnTo>
                  <a:pt x="533" y="255"/>
                </a:lnTo>
                <a:lnTo>
                  <a:pt x="529" y="256"/>
                </a:lnTo>
                <a:lnTo>
                  <a:pt x="529" y="256"/>
                </a:lnTo>
                <a:lnTo>
                  <a:pt x="529" y="254"/>
                </a:lnTo>
                <a:lnTo>
                  <a:pt x="529" y="254"/>
                </a:lnTo>
                <a:close/>
                <a:moveTo>
                  <a:pt x="545" y="254"/>
                </a:move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4"/>
                </a:lnTo>
                <a:lnTo>
                  <a:pt x="545" y="255"/>
                </a:lnTo>
                <a:lnTo>
                  <a:pt x="545" y="255"/>
                </a:lnTo>
                <a:lnTo>
                  <a:pt x="543" y="255"/>
                </a:lnTo>
                <a:lnTo>
                  <a:pt x="543" y="255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2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3"/>
                </a:lnTo>
                <a:lnTo>
                  <a:pt x="545" y="254"/>
                </a:lnTo>
                <a:lnTo>
                  <a:pt x="545" y="254"/>
                </a:lnTo>
                <a:close/>
                <a:moveTo>
                  <a:pt x="555" y="255"/>
                </a:moveTo>
                <a:lnTo>
                  <a:pt x="555" y="255"/>
                </a:lnTo>
                <a:lnTo>
                  <a:pt x="555" y="253"/>
                </a:lnTo>
                <a:lnTo>
                  <a:pt x="555" y="253"/>
                </a:lnTo>
                <a:lnTo>
                  <a:pt x="558" y="253"/>
                </a:lnTo>
                <a:lnTo>
                  <a:pt x="558" y="253"/>
                </a:lnTo>
                <a:lnTo>
                  <a:pt x="558" y="254"/>
                </a:lnTo>
                <a:lnTo>
                  <a:pt x="558" y="254"/>
                </a:lnTo>
                <a:lnTo>
                  <a:pt x="558" y="256"/>
                </a:lnTo>
                <a:lnTo>
                  <a:pt x="558" y="256"/>
                </a:lnTo>
                <a:lnTo>
                  <a:pt x="555" y="255"/>
                </a:lnTo>
                <a:lnTo>
                  <a:pt x="555" y="255"/>
                </a:lnTo>
                <a:close/>
                <a:moveTo>
                  <a:pt x="567" y="253"/>
                </a:moveTo>
                <a:lnTo>
                  <a:pt x="567" y="253"/>
                </a:lnTo>
                <a:lnTo>
                  <a:pt x="572" y="254"/>
                </a:lnTo>
                <a:lnTo>
                  <a:pt x="572" y="254"/>
                </a:lnTo>
                <a:lnTo>
                  <a:pt x="572" y="257"/>
                </a:lnTo>
                <a:lnTo>
                  <a:pt x="572" y="257"/>
                </a:lnTo>
                <a:lnTo>
                  <a:pt x="567" y="256"/>
                </a:lnTo>
                <a:lnTo>
                  <a:pt x="567" y="256"/>
                </a:lnTo>
                <a:lnTo>
                  <a:pt x="567" y="253"/>
                </a:lnTo>
                <a:lnTo>
                  <a:pt x="567" y="253"/>
                </a:lnTo>
                <a:close/>
                <a:moveTo>
                  <a:pt x="586" y="260"/>
                </a:moveTo>
                <a:lnTo>
                  <a:pt x="586" y="260"/>
                </a:lnTo>
                <a:lnTo>
                  <a:pt x="581" y="259"/>
                </a:lnTo>
                <a:lnTo>
                  <a:pt x="581" y="259"/>
                </a:lnTo>
                <a:lnTo>
                  <a:pt x="581" y="255"/>
                </a:lnTo>
                <a:lnTo>
                  <a:pt x="581" y="255"/>
                </a:lnTo>
                <a:lnTo>
                  <a:pt x="587" y="256"/>
                </a:lnTo>
                <a:lnTo>
                  <a:pt x="587" y="256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lnTo>
                  <a:pt x="586" y="260"/>
                </a:lnTo>
                <a:close/>
                <a:moveTo>
                  <a:pt x="596" y="262"/>
                </a:moveTo>
                <a:lnTo>
                  <a:pt x="596" y="262"/>
                </a:lnTo>
                <a:lnTo>
                  <a:pt x="595" y="262"/>
                </a:lnTo>
                <a:lnTo>
                  <a:pt x="595" y="262"/>
                </a:lnTo>
                <a:lnTo>
                  <a:pt x="595" y="260"/>
                </a:lnTo>
                <a:lnTo>
                  <a:pt x="595" y="260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5" y="258"/>
                </a:lnTo>
                <a:lnTo>
                  <a:pt x="596" y="259"/>
                </a:lnTo>
                <a:lnTo>
                  <a:pt x="596" y="259"/>
                </a:lnTo>
                <a:lnTo>
                  <a:pt x="596" y="261"/>
                </a:lnTo>
                <a:lnTo>
                  <a:pt x="596" y="261"/>
                </a:lnTo>
                <a:lnTo>
                  <a:pt x="596" y="262"/>
                </a:lnTo>
                <a:lnTo>
                  <a:pt x="596" y="262"/>
                </a:lnTo>
                <a:close/>
                <a:moveTo>
                  <a:pt x="609" y="266"/>
                </a:moveTo>
                <a:lnTo>
                  <a:pt x="609" y="266"/>
                </a:lnTo>
                <a:lnTo>
                  <a:pt x="606" y="265"/>
                </a:lnTo>
                <a:lnTo>
                  <a:pt x="606" y="265"/>
                </a:lnTo>
                <a:lnTo>
                  <a:pt x="605" y="262"/>
                </a:lnTo>
                <a:lnTo>
                  <a:pt x="605" y="262"/>
                </a:lnTo>
                <a:lnTo>
                  <a:pt x="605" y="261"/>
                </a:lnTo>
                <a:lnTo>
                  <a:pt x="605" y="261"/>
                </a:lnTo>
                <a:lnTo>
                  <a:pt x="609" y="263"/>
                </a:lnTo>
                <a:lnTo>
                  <a:pt x="609" y="263"/>
                </a:lnTo>
                <a:lnTo>
                  <a:pt x="609" y="266"/>
                </a:lnTo>
                <a:lnTo>
                  <a:pt x="609" y="266"/>
                </a:lnTo>
                <a:close/>
                <a:moveTo>
                  <a:pt x="615" y="267"/>
                </a:moveTo>
                <a:lnTo>
                  <a:pt x="615" y="267"/>
                </a:lnTo>
                <a:lnTo>
                  <a:pt x="617" y="265"/>
                </a:lnTo>
                <a:lnTo>
                  <a:pt x="617" y="265"/>
                </a:lnTo>
                <a:lnTo>
                  <a:pt x="628" y="270"/>
                </a:lnTo>
                <a:lnTo>
                  <a:pt x="640" y="276"/>
                </a:lnTo>
                <a:lnTo>
                  <a:pt x="640" y="276"/>
                </a:lnTo>
                <a:lnTo>
                  <a:pt x="619" y="269"/>
                </a:lnTo>
                <a:lnTo>
                  <a:pt x="619" y="269"/>
                </a:lnTo>
                <a:lnTo>
                  <a:pt x="615" y="267"/>
                </a:lnTo>
                <a:lnTo>
                  <a:pt x="615" y="267"/>
                </a:lnTo>
                <a:close/>
                <a:moveTo>
                  <a:pt x="547" y="157"/>
                </a:moveTo>
                <a:lnTo>
                  <a:pt x="547" y="157"/>
                </a:lnTo>
                <a:lnTo>
                  <a:pt x="571" y="170"/>
                </a:lnTo>
                <a:lnTo>
                  <a:pt x="571" y="170"/>
                </a:lnTo>
                <a:lnTo>
                  <a:pt x="594" y="184"/>
                </a:lnTo>
                <a:lnTo>
                  <a:pt x="617" y="201"/>
                </a:lnTo>
                <a:lnTo>
                  <a:pt x="639" y="218"/>
                </a:lnTo>
                <a:lnTo>
                  <a:pt x="659" y="238"/>
                </a:lnTo>
                <a:lnTo>
                  <a:pt x="679" y="258"/>
                </a:lnTo>
                <a:lnTo>
                  <a:pt x="696" y="279"/>
                </a:lnTo>
                <a:lnTo>
                  <a:pt x="713" y="301"/>
                </a:lnTo>
                <a:lnTo>
                  <a:pt x="729" y="326"/>
                </a:lnTo>
                <a:lnTo>
                  <a:pt x="729" y="326"/>
                </a:lnTo>
                <a:lnTo>
                  <a:pt x="721" y="319"/>
                </a:lnTo>
                <a:lnTo>
                  <a:pt x="712" y="312"/>
                </a:lnTo>
                <a:lnTo>
                  <a:pt x="694" y="300"/>
                </a:lnTo>
                <a:lnTo>
                  <a:pt x="694" y="300"/>
                </a:lnTo>
                <a:lnTo>
                  <a:pt x="679" y="289"/>
                </a:lnTo>
                <a:lnTo>
                  <a:pt x="664" y="279"/>
                </a:lnTo>
                <a:lnTo>
                  <a:pt x="648" y="270"/>
                </a:lnTo>
                <a:lnTo>
                  <a:pt x="631" y="262"/>
                </a:lnTo>
                <a:lnTo>
                  <a:pt x="614" y="255"/>
                </a:lnTo>
                <a:lnTo>
                  <a:pt x="596" y="250"/>
                </a:lnTo>
                <a:lnTo>
                  <a:pt x="578" y="246"/>
                </a:lnTo>
                <a:lnTo>
                  <a:pt x="560" y="244"/>
                </a:lnTo>
                <a:lnTo>
                  <a:pt x="560" y="244"/>
                </a:lnTo>
                <a:lnTo>
                  <a:pt x="543" y="244"/>
                </a:lnTo>
                <a:lnTo>
                  <a:pt x="528" y="245"/>
                </a:lnTo>
                <a:lnTo>
                  <a:pt x="528" y="245"/>
                </a:lnTo>
                <a:lnTo>
                  <a:pt x="526" y="241"/>
                </a:lnTo>
                <a:lnTo>
                  <a:pt x="524" y="239"/>
                </a:lnTo>
                <a:lnTo>
                  <a:pt x="521" y="237"/>
                </a:lnTo>
                <a:lnTo>
                  <a:pt x="516" y="236"/>
                </a:lnTo>
                <a:lnTo>
                  <a:pt x="516" y="236"/>
                </a:lnTo>
                <a:lnTo>
                  <a:pt x="510" y="237"/>
                </a:lnTo>
                <a:lnTo>
                  <a:pt x="505" y="239"/>
                </a:lnTo>
                <a:lnTo>
                  <a:pt x="501" y="243"/>
                </a:lnTo>
                <a:lnTo>
                  <a:pt x="498" y="248"/>
                </a:lnTo>
                <a:lnTo>
                  <a:pt x="498" y="248"/>
                </a:lnTo>
                <a:lnTo>
                  <a:pt x="497" y="250"/>
                </a:lnTo>
                <a:lnTo>
                  <a:pt x="497" y="250"/>
                </a:lnTo>
                <a:lnTo>
                  <a:pt x="478" y="256"/>
                </a:lnTo>
                <a:lnTo>
                  <a:pt x="457" y="263"/>
                </a:lnTo>
                <a:lnTo>
                  <a:pt x="438" y="272"/>
                </a:lnTo>
                <a:lnTo>
                  <a:pt x="420" y="282"/>
                </a:lnTo>
                <a:lnTo>
                  <a:pt x="402" y="293"/>
                </a:lnTo>
                <a:lnTo>
                  <a:pt x="385" y="305"/>
                </a:lnTo>
                <a:lnTo>
                  <a:pt x="369" y="318"/>
                </a:lnTo>
                <a:lnTo>
                  <a:pt x="355" y="332"/>
                </a:lnTo>
                <a:lnTo>
                  <a:pt x="355" y="332"/>
                </a:lnTo>
                <a:lnTo>
                  <a:pt x="345" y="342"/>
                </a:lnTo>
                <a:lnTo>
                  <a:pt x="336" y="353"/>
                </a:lnTo>
                <a:lnTo>
                  <a:pt x="327" y="364"/>
                </a:lnTo>
                <a:lnTo>
                  <a:pt x="320" y="376"/>
                </a:lnTo>
                <a:lnTo>
                  <a:pt x="313" y="388"/>
                </a:lnTo>
                <a:lnTo>
                  <a:pt x="306" y="402"/>
                </a:lnTo>
                <a:lnTo>
                  <a:pt x="300" y="415"/>
                </a:lnTo>
                <a:lnTo>
                  <a:pt x="295" y="428"/>
                </a:lnTo>
                <a:lnTo>
                  <a:pt x="287" y="455"/>
                </a:lnTo>
                <a:lnTo>
                  <a:pt x="281" y="483"/>
                </a:lnTo>
                <a:lnTo>
                  <a:pt x="276" y="511"/>
                </a:lnTo>
                <a:lnTo>
                  <a:pt x="273" y="539"/>
                </a:lnTo>
                <a:lnTo>
                  <a:pt x="273" y="539"/>
                </a:lnTo>
                <a:lnTo>
                  <a:pt x="270" y="576"/>
                </a:lnTo>
                <a:lnTo>
                  <a:pt x="268" y="611"/>
                </a:lnTo>
                <a:lnTo>
                  <a:pt x="267" y="647"/>
                </a:lnTo>
                <a:lnTo>
                  <a:pt x="267" y="683"/>
                </a:lnTo>
                <a:lnTo>
                  <a:pt x="268" y="719"/>
                </a:lnTo>
                <a:lnTo>
                  <a:pt x="269" y="754"/>
                </a:lnTo>
                <a:lnTo>
                  <a:pt x="273" y="826"/>
                </a:lnTo>
                <a:lnTo>
                  <a:pt x="273" y="826"/>
                </a:lnTo>
                <a:lnTo>
                  <a:pt x="276" y="863"/>
                </a:lnTo>
                <a:lnTo>
                  <a:pt x="280" y="902"/>
                </a:lnTo>
                <a:lnTo>
                  <a:pt x="280" y="902"/>
                </a:lnTo>
                <a:lnTo>
                  <a:pt x="272" y="896"/>
                </a:lnTo>
                <a:lnTo>
                  <a:pt x="265" y="890"/>
                </a:lnTo>
                <a:lnTo>
                  <a:pt x="258" y="883"/>
                </a:lnTo>
                <a:lnTo>
                  <a:pt x="251" y="874"/>
                </a:lnTo>
                <a:lnTo>
                  <a:pt x="245" y="867"/>
                </a:lnTo>
                <a:lnTo>
                  <a:pt x="240" y="859"/>
                </a:lnTo>
                <a:lnTo>
                  <a:pt x="235" y="850"/>
                </a:lnTo>
                <a:lnTo>
                  <a:pt x="231" y="841"/>
                </a:lnTo>
                <a:lnTo>
                  <a:pt x="231" y="841"/>
                </a:lnTo>
                <a:lnTo>
                  <a:pt x="225" y="828"/>
                </a:lnTo>
                <a:lnTo>
                  <a:pt x="222" y="815"/>
                </a:lnTo>
                <a:lnTo>
                  <a:pt x="221" y="802"/>
                </a:lnTo>
                <a:lnTo>
                  <a:pt x="220" y="787"/>
                </a:lnTo>
                <a:lnTo>
                  <a:pt x="221" y="774"/>
                </a:lnTo>
                <a:lnTo>
                  <a:pt x="222" y="760"/>
                </a:lnTo>
                <a:lnTo>
                  <a:pt x="225" y="734"/>
                </a:lnTo>
                <a:lnTo>
                  <a:pt x="225" y="734"/>
                </a:lnTo>
                <a:lnTo>
                  <a:pt x="227" y="717"/>
                </a:lnTo>
                <a:lnTo>
                  <a:pt x="230" y="699"/>
                </a:lnTo>
                <a:lnTo>
                  <a:pt x="231" y="665"/>
                </a:lnTo>
                <a:lnTo>
                  <a:pt x="232" y="631"/>
                </a:lnTo>
                <a:lnTo>
                  <a:pt x="233" y="597"/>
                </a:lnTo>
                <a:lnTo>
                  <a:pt x="233" y="597"/>
                </a:lnTo>
                <a:lnTo>
                  <a:pt x="235" y="581"/>
                </a:lnTo>
                <a:lnTo>
                  <a:pt x="237" y="565"/>
                </a:lnTo>
                <a:lnTo>
                  <a:pt x="239" y="547"/>
                </a:lnTo>
                <a:lnTo>
                  <a:pt x="240" y="531"/>
                </a:lnTo>
                <a:lnTo>
                  <a:pt x="240" y="531"/>
                </a:lnTo>
                <a:lnTo>
                  <a:pt x="240" y="515"/>
                </a:lnTo>
                <a:lnTo>
                  <a:pt x="240" y="500"/>
                </a:lnTo>
                <a:lnTo>
                  <a:pt x="238" y="484"/>
                </a:lnTo>
                <a:lnTo>
                  <a:pt x="236" y="467"/>
                </a:lnTo>
                <a:lnTo>
                  <a:pt x="236" y="467"/>
                </a:lnTo>
                <a:lnTo>
                  <a:pt x="231" y="434"/>
                </a:lnTo>
                <a:lnTo>
                  <a:pt x="225" y="402"/>
                </a:lnTo>
                <a:lnTo>
                  <a:pt x="223" y="385"/>
                </a:lnTo>
                <a:lnTo>
                  <a:pt x="222" y="368"/>
                </a:lnTo>
                <a:lnTo>
                  <a:pt x="223" y="352"/>
                </a:lnTo>
                <a:lnTo>
                  <a:pt x="225" y="335"/>
                </a:lnTo>
                <a:lnTo>
                  <a:pt x="225" y="335"/>
                </a:lnTo>
                <a:lnTo>
                  <a:pt x="230" y="319"/>
                </a:lnTo>
                <a:lnTo>
                  <a:pt x="235" y="303"/>
                </a:lnTo>
                <a:lnTo>
                  <a:pt x="241" y="289"/>
                </a:lnTo>
                <a:lnTo>
                  <a:pt x="249" y="275"/>
                </a:lnTo>
                <a:lnTo>
                  <a:pt x="258" y="262"/>
                </a:lnTo>
                <a:lnTo>
                  <a:pt x="268" y="250"/>
                </a:lnTo>
                <a:lnTo>
                  <a:pt x="279" y="238"/>
                </a:lnTo>
                <a:lnTo>
                  <a:pt x="291" y="226"/>
                </a:lnTo>
                <a:lnTo>
                  <a:pt x="291" y="226"/>
                </a:lnTo>
                <a:lnTo>
                  <a:pt x="303" y="217"/>
                </a:lnTo>
                <a:lnTo>
                  <a:pt x="317" y="208"/>
                </a:lnTo>
                <a:lnTo>
                  <a:pt x="331" y="200"/>
                </a:lnTo>
                <a:lnTo>
                  <a:pt x="345" y="194"/>
                </a:lnTo>
                <a:lnTo>
                  <a:pt x="359" y="188"/>
                </a:lnTo>
                <a:lnTo>
                  <a:pt x="374" y="183"/>
                </a:lnTo>
                <a:lnTo>
                  <a:pt x="389" y="179"/>
                </a:lnTo>
                <a:lnTo>
                  <a:pt x="405" y="176"/>
                </a:lnTo>
                <a:lnTo>
                  <a:pt x="405" y="176"/>
                </a:lnTo>
                <a:lnTo>
                  <a:pt x="424" y="174"/>
                </a:lnTo>
                <a:lnTo>
                  <a:pt x="443" y="172"/>
                </a:lnTo>
                <a:lnTo>
                  <a:pt x="481" y="169"/>
                </a:lnTo>
                <a:lnTo>
                  <a:pt x="481" y="169"/>
                </a:lnTo>
                <a:lnTo>
                  <a:pt x="498" y="167"/>
                </a:lnTo>
                <a:lnTo>
                  <a:pt x="514" y="164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lnTo>
                  <a:pt x="547" y="157"/>
                </a:lnTo>
                <a:close/>
                <a:moveTo>
                  <a:pt x="535" y="151"/>
                </a:moveTo>
                <a:lnTo>
                  <a:pt x="535" y="151"/>
                </a:lnTo>
                <a:lnTo>
                  <a:pt x="508" y="157"/>
                </a:lnTo>
                <a:lnTo>
                  <a:pt x="495" y="159"/>
                </a:lnTo>
                <a:lnTo>
                  <a:pt x="481" y="161"/>
                </a:lnTo>
                <a:lnTo>
                  <a:pt x="481" y="161"/>
                </a:lnTo>
                <a:lnTo>
                  <a:pt x="445" y="164"/>
                </a:lnTo>
                <a:lnTo>
                  <a:pt x="427" y="165"/>
                </a:lnTo>
                <a:lnTo>
                  <a:pt x="410" y="167"/>
                </a:lnTo>
                <a:lnTo>
                  <a:pt x="410" y="167"/>
                </a:lnTo>
                <a:lnTo>
                  <a:pt x="396" y="169"/>
                </a:lnTo>
                <a:lnTo>
                  <a:pt x="382" y="172"/>
                </a:lnTo>
                <a:lnTo>
                  <a:pt x="369" y="175"/>
                </a:lnTo>
                <a:lnTo>
                  <a:pt x="356" y="180"/>
                </a:lnTo>
                <a:lnTo>
                  <a:pt x="344" y="184"/>
                </a:lnTo>
                <a:lnTo>
                  <a:pt x="332" y="190"/>
                </a:lnTo>
                <a:lnTo>
                  <a:pt x="320" y="196"/>
                </a:lnTo>
                <a:lnTo>
                  <a:pt x="307" y="203"/>
                </a:lnTo>
                <a:lnTo>
                  <a:pt x="307" y="203"/>
                </a:lnTo>
                <a:lnTo>
                  <a:pt x="296" y="211"/>
                </a:lnTo>
                <a:lnTo>
                  <a:pt x="285" y="220"/>
                </a:lnTo>
                <a:lnTo>
                  <a:pt x="275" y="230"/>
                </a:lnTo>
                <a:lnTo>
                  <a:pt x="265" y="240"/>
                </a:lnTo>
                <a:lnTo>
                  <a:pt x="257" y="250"/>
                </a:lnTo>
                <a:lnTo>
                  <a:pt x="249" y="261"/>
                </a:lnTo>
                <a:lnTo>
                  <a:pt x="242" y="272"/>
                </a:lnTo>
                <a:lnTo>
                  <a:pt x="235" y="284"/>
                </a:lnTo>
                <a:lnTo>
                  <a:pt x="230" y="296"/>
                </a:lnTo>
                <a:lnTo>
                  <a:pt x="224" y="308"/>
                </a:lnTo>
                <a:lnTo>
                  <a:pt x="220" y="322"/>
                </a:lnTo>
                <a:lnTo>
                  <a:pt x="217" y="335"/>
                </a:lnTo>
                <a:lnTo>
                  <a:pt x="215" y="348"/>
                </a:lnTo>
                <a:lnTo>
                  <a:pt x="213" y="362"/>
                </a:lnTo>
                <a:lnTo>
                  <a:pt x="213" y="375"/>
                </a:lnTo>
                <a:lnTo>
                  <a:pt x="214" y="389"/>
                </a:lnTo>
                <a:lnTo>
                  <a:pt x="214" y="389"/>
                </a:lnTo>
                <a:lnTo>
                  <a:pt x="215" y="406"/>
                </a:lnTo>
                <a:lnTo>
                  <a:pt x="218" y="421"/>
                </a:lnTo>
                <a:lnTo>
                  <a:pt x="223" y="452"/>
                </a:lnTo>
                <a:lnTo>
                  <a:pt x="229" y="484"/>
                </a:lnTo>
                <a:lnTo>
                  <a:pt x="231" y="499"/>
                </a:lnTo>
                <a:lnTo>
                  <a:pt x="232" y="515"/>
                </a:lnTo>
                <a:lnTo>
                  <a:pt x="232" y="515"/>
                </a:lnTo>
                <a:lnTo>
                  <a:pt x="231" y="531"/>
                </a:lnTo>
                <a:lnTo>
                  <a:pt x="230" y="548"/>
                </a:lnTo>
                <a:lnTo>
                  <a:pt x="225" y="581"/>
                </a:lnTo>
                <a:lnTo>
                  <a:pt x="225" y="581"/>
                </a:lnTo>
                <a:lnTo>
                  <a:pt x="223" y="604"/>
                </a:lnTo>
                <a:lnTo>
                  <a:pt x="223" y="604"/>
                </a:lnTo>
                <a:lnTo>
                  <a:pt x="222" y="604"/>
                </a:lnTo>
                <a:lnTo>
                  <a:pt x="220" y="604"/>
                </a:lnTo>
                <a:lnTo>
                  <a:pt x="220" y="604"/>
                </a:lnTo>
                <a:lnTo>
                  <a:pt x="214" y="605"/>
                </a:lnTo>
                <a:lnTo>
                  <a:pt x="208" y="606"/>
                </a:lnTo>
                <a:lnTo>
                  <a:pt x="202" y="606"/>
                </a:lnTo>
                <a:lnTo>
                  <a:pt x="196" y="606"/>
                </a:lnTo>
                <a:lnTo>
                  <a:pt x="184" y="603"/>
                </a:lnTo>
                <a:lnTo>
                  <a:pt x="174" y="598"/>
                </a:lnTo>
                <a:lnTo>
                  <a:pt x="164" y="591"/>
                </a:lnTo>
                <a:lnTo>
                  <a:pt x="155" y="582"/>
                </a:lnTo>
                <a:lnTo>
                  <a:pt x="148" y="573"/>
                </a:lnTo>
                <a:lnTo>
                  <a:pt x="140" y="563"/>
                </a:lnTo>
                <a:lnTo>
                  <a:pt x="140" y="563"/>
                </a:lnTo>
                <a:lnTo>
                  <a:pt x="140" y="528"/>
                </a:lnTo>
                <a:lnTo>
                  <a:pt x="140" y="528"/>
                </a:lnTo>
                <a:lnTo>
                  <a:pt x="138" y="497"/>
                </a:lnTo>
                <a:lnTo>
                  <a:pt x="136" y="465"/>
                </a:lnTo>
                <a:lnTo>
                  <a:pt x="134" y="434"/>
                </a:lnTo>
                <a:lnTo>
                  <a:pt x="133" y="404"/>
                </a:lnTo>
                <a:lnTo>
                  <a:pt x="134" y="372"/>
                </a:lnTo>
                <a:lnTo>
                  <a:pt x="135" y="357"/>
                </a:lnTo>
                <a:lnTo>
                  <a:pt x="137" y="341"/>
                </a:lnTo>
                <a:lnTo>
                  <a:pt x="139" y="326"/>
                </a:lnTo>
                <a:lnTo>
                  <a:pt x="142" y="311"/>
                </a:lnTo>
                <a:lnTo>
                  <a:pt x="148" y="295"/>
                </a:lnTo>
                <a:lnTo>
                  <a:pt x="153" y="280"/>
                </a:lnTo>
                <a:lnTo>
                  <a:pt x="153" y="280"/>
                </a:lnTo>
                <a:lnTo>
                  <a:pt x="159" y="266"/>
                </a:lnTo>
                <a:lnTo>
                  <a:pt x="166" y="252"/>
                </a:lnTo>
                <a:lnTo>
                  <a:pt x="174" y="239"/>
                </a:lnTo>
                <a:lnTo>
                  <a:pt x="183" y="226"/>
                </a:lnTo>
                <a:lnTo>
                  <a:pt x="192" y="214"/>
                </a:lnTo>
                <a:lnTo>
                  <a:pt x="202" y="202"/>
                </a:lnTo>
                <a:lnTo>
                  <a:pt x="213" y="192"/>
                </a:lnTo>
                <a:lnTo>
                  <a:pt x="225" y="181"/>
                </a:lnTo>
                <a:lnTo>
                  <a:pt x="238" y="172"/>
                </a:lnTo>
                <a:lnTo>
                  <a:pt x="250" y="163"/>
                </a:lnTo>
                <a:lnTo>
                  <a:pt x="263" y="155"/>
                </a:lnTo>
                <a:lnTo>
                  <a:pt x="277" y="148"/>
                </a:lnTo>
                <a:lnTo>
                  <a:pt x="290" y="140"/>
                </a:lnTo>
                <a:lnTo>
                  <a:pt x="304" y="134"/>
                </a:lnTo>
                <a:lnTo>
                  <a:pt x="320" y="129"/>
                </a:lnTo>
                <a:lnTo>
                  <a:pt x="334" y="124"/>
                </a:lnTo>
                <a:lnTo>
                  <a:pt x="334" y="124"/>
                </a:lnTo>
                <a:lnTo>
                  <a:pt x="354" y="120"/>
                </a:lnTo>
                <a:lnTo>
                  <a:pt x="375" y="117"/>
                </a:lnTo>
                <a:lnTo>
                  <a:pt x="396" y="116"/>
                </a:lnTo>
                <a:lnTo>
                  <a:pt x="416" y="117"/>
                </a:lnTo>
                <a:lnTo>
                  <a:pt x="416" y="117"/>
                </a:lnTo>
                <a:lnTo>
                  <a:pt x="419" y="117"/>
                </a:lnTo>
                <a:lnTo>
                  <a:pt x="419" y="117"/>
                </a:lnTo>
                <a:lnTo>
                  <a:pt x="434" y="119"/>
                </a:lnTo>
                <a:lnTo>
                  <a:pt x="448" y="121"/>
                </a:lnTo>
                <a:lnTo>
                  <a:pt x="463" y="124"/>
                </a:lnTo>
                <a:lnTo>
                  <a:pt x="479" y="128"/>
                </a:lnTo>
                <a:lnTo>
                  <a:pt x="493" y="133"/>
                </a:lnTo>
                <a:lnTo>
                  <a:pt x="507" y="138"/>
                </a:lnTo>
                <a:lnTo>
                  <a:pt x="535" y="151"/>
                </a:lnTo>
                <a:lnTo>
                  <a:pt x="535" y="151"/>
                </a:lnTo>
                <a:close/>
                <a:moveTo>
                  <a:pt x="138" y="293"/>
                </a:moveTo>
                <a:lnTo>
                  <a:pt x="138" y="293"/>
                </a:lnTo>
                <a:lnTo>
                  <a:pt x="110" y="306"/>
                </a:lnTo>
                <a:lnTo>
                  <a:pt x="110" y="306"/>
                </a:lnTo>
                <a:lnTo>
                  <a:pt x="99" y="312"/>
                </a:lnTo>
                <a:lnTo>
                  <a:pt x="88" y="316"/>
                </a:lnTo>
                <a:lnTo>
                  <a:pt x="88" y="316"/>
                </a:lnTo>
                <a:lnTo>
                  <a:pt x="85" y="317"/>
                </a:lnTo>
                <a:lnTo>
                  <a:pt x="84" y="317"/>
                </a:lnTo>
                <a:lnTo>
                  <a:pt x="88" y="314"/>
                </a:lnTo>
                <a:lnTo>
                  <a:pt x="97" y="308"/>
                </a:lnTo>
                <a:lnTo>
                  <a:pt x="97" y="308"/>
                </a:lnTo>
                <a:lnTo>
                  <a:pt x="109" y="303"/>
                </a:lnTo>
                <a:lnTo>
                  <a:pt x="121" y="298"/>
                </a:lnTo>
                <a:lnTo>
                  <a:pt x="132" y="291"/>
                </a:lnTo>
                <a:lnTo>
                  <a:pt x="142" y="283"/>
                </a:lnTo>
                <a:lnTo>
                  <a:pt x="142" y="283"/>
                </a:lnTo>
                <a:lnTo>
                  <a:pt x="138" y="293"/>
                </a:lnTo>
                <a:lnTo>
                  <a:pt x="138" y="293"/>
                </a:lnTo>
                <a:close/>
                <a:moveTo>
                  <a:pt x="144" y="277"/>
                </a:moveTo>
                <a:lnTo>
                  <a:pt x="144" y="277"/>
                </a:lnTo>
                <a:lnTo>
                  <a:pt x="129" y="284"/>
                </a:lnTo>
                <a:lnTo>
                  <a:pt x="115" y="291"/>
                </a:lnTo>
                <a:lnTo>
                  <a:pt x="115" y="291"/>
                </a:lnTo>
                <a:lnTo>
                  <a:pt x="97" y="300"/>
                </a:lnTo>
                <a:lnTo>
                  <a:pt x="97" y="300"/>
                </a:lnTo>
                <a:lnTo>
                  <a:pt x="90" y="303"/>
                </a:lnTo>
                <a:lnTo>
                  <a:pt x="90" y="303"/>
                </a:lnTo>
                <a:lnTo>
                  <a:pt x="94" y="301"/>
                </a:lnTo>
                <a:lnTo>
                  <a:pt x="94" y="301"/>
                </a:lnTo>
                <a:lnTo>
                  <a:pt x="107" y="294"/>
                </a:lnTo>
                <a:lnTo>
                  <a:pt x="121" y="287"/>
                </a:lnTo>
                <a:lnTo>
                  <a:pt x="134" y="280"/>
                </a:lnTo>
                <a:lnTo>
                  <a:pt x="148" y="271"/>
                </a:lnTo>
                <a:lnTo>
                  <a:pt x="148" y="271"/>
                </a:lnTo>
                <a:lnTo>
                  <a:pt x="144" y="277"/>
                </a:lnTo>
                <a:lnTo>
                  <a:pt x="144" y="277"/>
                </a:lnTo>
                <a:close/>
                <a:moveTo>
                  <a:pt x="286" y="101"/>
                </a:moveTo>
                <a:lnTo>
                  <a:pt x="286" y="101"/>
                </a:lnTo>
                <a:lnTo>
                  <a:pt x="294" y="99"/>
                </a:lnTo>
                <a:lnTo>
                  <a:pt x="297" y="99"/>
                </a:lnTo>
                <a:lnTo>
                  <a:pt x="297" y="99"/>
                </a:lnTo>
                <a:lnTo>
                  <a:pt x="295" y="101"/>
                </a:lnTo>
                <a:lnTo>
                  <a:pt x="295" y="101"/>
                </a:lnTo>
                <a:lnTo>
                  <a:pt x="286" y="106"/>
                </a:lnTo>
                <a:lnTo>
                  <a:pt x="278" y="112"/>
                </a:lnTo>
                <a:lnTo>
                  <a:pt x="278" y="112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77" y="104"/>
                </a:lnTo>
                <a:lnTo>
                  <a:pt x="282" y="103"/>
                </a:lnTo>
                <a:lnTo>
                  <a:pt x="286" y="101"/>
                </a:lnTo>
                <a:lnTo>
                  <a:pt x="286" y="101"/>
                </a:lnTo>
                <a:close/>
                <a:moveTo>
                  <a:pt x="283" y="101"/>
                </a:moveTo>
                <a:lnTo>
                  <a:pt x="283" y="101"/>
                </a:lnTo>
                <a:lnTo>
                  <a:pt x="291" y="97"/>
                </a:lnTo>
                <a:lnTo>
                  <a:pt x="291" y="97"/>
                </a:lnTo>
                <a:lnTo>
                  <a:pt x="283" y="101"/>
                </a:lnTo>
                <a:lnTo>
                  <a:pt x="283" y="101"/>
                </a:lnTo>
                <a:close/>
                <a:moveTo>
                  <a:pt x="285" y="133"/>
                </a:moveTo>
                <a:lnTo>
                  <a:pt x="285" y="133"/>
                </a:lnTo>
                <a:lnTo>
                  <a:pt x="282" y="134"/>
                </a:lnTo>
                <a:lnTo>
                  <a:pt x="282" y="134"/>
                </a:lnTo>
                <a:lnTo>
                  <a:pt x="280" y="124"/>
                </a:lnTo>
                <a:lnTo>
                  <a:pt x="280" y="124"/>
                </a:lnTo>
                <a:lnTo>
                  <a:pt x="286" y="123"/>
                </a:lnTo>
                <a:lnTo>
                  <a:pt x="292" y="120"/>
                </a:lnTo>
                <a:lnTo>
                  <a:pt x="292" y="120"/>
                </a:lnTo>
                <a:lnTo>
                  <a:pt x="301" y="121"/>
                </a:lnTo>
                <a:lnTo>
                  <a:pt x="301" y="121"/>
                </a:lnTo>
                <a:lnTo>
                  <a:pt x="293" y="126"/>
                </a:lnTo>
                <a:lnTo>
                  <a:pt x="293" y="126"/>
                </a:lnTo>
                <a:lnTo>
                  <a:pt x="285" y="131"/>
                </a:lnTo>
                <a:lnTo>
                  <a:pt x="285" y="131"/>
                </a:lnTo>
                <a:lnTo>
                  <a:pt x="285" y="132"/>
                </a:lnTo>
                <a:lnTo>
                  <a:pt x="285" y="133"/>
                </a:lnTo>
                <a:lnTo>
                  <a:pt x="285" y="133"/>
                </a:lnTo>
                <a:close/>
                <a:moveTo>
                  <a:pt x="278" y="114"/>
                </a:moveTo>
                <a:lnTo>
                  <a:pt x="278" y="114"/>
                </a:lnTo>
                <a:lnTo>
                  <a:pt x="288" y="110"/>
                </a:lnTo>
                <a:lnTo>
                  <a:pt x="297" y="106"/>
                </a:lnTo>
                <a:lnTo>
                  <a:pt x="297" y="106"/>
                </a:lnTo>
                <a:lnTo>
                  <a:pt x="295" y="113"/>
                </a:lnTo>
                <a:lnTo>
                  <a:pt x="295" y="113"/>
                </a:lnTo>
                <a:lnTo>
                  <a:pt x="289" y="116"/>
                </a:lnTo>
                <a:lnTo>
                  <a:pt x="289" y="116"/>
                </a:lnTo>
                <a:lnTo>
                  <a:pt x="279" y="122"/>
                </a:lnTo>
                <a:lnTo>
                  <a:pt x="279" y="122"/>
                </a:lnTo>
                <a:lnTo>
                  <a:pt x="278" y="114"/>
                </a:lnTo>
                <a:lnTo>
                  <a:pt x="278" y="114"/>
                </a:lnTo>
                <a:close/>
                <a:moveTo>
                  <a:pt x="420" y="95"/>
                </a:moveTo>
                <a:lnTo>
                  <a:pt x="420" y="95"/>
                </a:lnTo>
                <a:lnTo>
                  <a:pt x="431" y="92"/>
                </a:lnTo>
                <a:lnTo>
                  <a:pt x="437" y="91"/>
                </a:lnTo>
                <a:lnTo>
                  <a:pt x="443" y="91"/>
                </a:lnTo>
                <a:lnTo>
                  <a:pt x="443" y="91"/>
                </a:lnTo>
                <a:lnTo>
                  <a:pt x="439" y="93"/>
                </a:lnTo>
                <a:lnTo>
                  <a:pt x="436" y="95"/>
                </a:lnTo>
                <a:lnTo>
                  <a:pt x="436" y="95"/>
                </a:lnTo>
                <a:lnTo>
                  <a:pt x="427" y="99"/>
                </a:lnTo>
                <a:lnTo>
                  <a:pt x="427" y="99"/>
                </a:lnTo>
                <a:lnTo>
                  <a:pt x="421" y="102"/>
                </a:lnTo>
                <a:lnTo>
                  <a:pt x="421" y="102"/>
                </a:lnTo>
                <a:lnTo>
                  <a:pt x="420" y="95"/>
                </a:lnTo>
                <a:lnTo>
                  <a:pt x="420" y="95"/>
                </a:lnTo>
                <a:close/>
                <a:moveTo>
                  <a:pt x="422" y="109"/>
                </a:moveTo>
                <a:lnTo>
                  <a:pt x="422" y="109"/>
                </a:lnTo>
                <a:lnTo>
                  <a:pt x="422" y="106"/>
                </a:lnTo>
                <a:lnTo>
                  <a:pt x="422" y="106"/>
                </a:lnTo>
                <a:lnTo>
                  <a:pt x="434" y="102"/>
                </a:lnTo>
                <a:lnTo>
                  <a:pt x="440" y="100"/>
                </a:lnTo>
                <a:lnTo>
                  <a:pt x="447" y="100"/>
                </a:lnTo>
                <a:lnTo>
                  <a:pt x="447" y="100"/>
                </a:lnTo>
                <a:lnTo>
                  <a:pt x="437" y="106"/>
                </a:lnTo>
                <a:lnTo>
                  <a:pt x="437" y="106"/>
                </a:lnTo>
                <a:lnTo>
                  <a:pt x="434" y="107"/>
                </a:lnTo>
                <a:lnTo>
                  <a:pt x="431" y="110"/>
                </a:lnTo>
                <a:lnTo>
                  <a:pt x="431" y="110"/>
                </a:lnTo>
                <a:lnTo>
                  <a:pt x="422" y="109"/>
                </a:lnTo>
                <a:lnTo>
                  <a:pt x="422" y="109"/>
                </a:lnTo>
                <a:close/>
                <a:moveTo>
                  <a:pt x="442" y="111"/>
                </a:moveTo>
                <a:lnTo>
                  <a:pt x="442" y="111"/>
                </a:lnTo>
                <a:lnTo>
                  <a:pt x="447" y="111"/>
                </a:lnTo>
                <a:lnTo>
                  <a:pt x="449" y="111"/>
                </a:lnTo>
                <a:lnTo>
                  <a:pt x="449" y="113"/>
                </a:lnTo>
                <a:lnTo>
                  <a:pt x="449" y="113"/>
                </a:lnTo>
                <a:lnTo>
                  <a:pt x="442" y="111"/>
                </a:lnTo>
                <a:lnTo>
                  <a:pt x="442" y="111"/>
                </a:lnTo>
                <a:close/>
                <a:moveTo>
                  <a:pt x="446" y="88"/>
                </a:moveTo>
                <a:lnTo>
                  <a:pt x="446" y="88"/>
                </a:lnTo>
                <a:lnTo>
                  <a:pt x="449" y="94"/>
                </a:lnTo>
                <a:lnTo>
                  <a:pt x="451" y="100"/>
                </a:lnTo>
                <a:lnTo>
                  <a:pt x="453" y="113"/>
                </a:lnTo>
                <a:lnTo>
                  <a:pt x="453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3"/>
                </a:lnTo>
                <a:lnTo>
                  <a:pt x="451" y="111"/>
                </a:lnTo>
                <a:lnTo>
                  <a:pt x="450" y="110"/>
                </a:lnTo>
                <a:lnTo>
                  <a:pt x="448" y="109"/>
                </a:lnTo>
                <a:lnTo>
                  <a:pt x="444" y="109"/>
                </a:lnTo>
                <a:lnTo>
                  <a:pt x="441" y="109"/>
                </a:lnTo>
                <a:lnTo>
                  <a:pt x="441" y="109"/>
                </a:lnTo>
                <a:lnTo>
                  <a:pt x="435" y="110"/>
                </a:lnTo>
                <a:lnTo>
                  <a:pt x="435" y="110"/>
                </a:lnTo>
                <a:lnTo>
                  <a:pt x="433" y="110"/>
                </a:lnTo>
                <a:lnTo>
                  <a:pt x="433" y="110"/>
                </a:lnTo>
                <a:lnTo>
                  <a:pt x="436" y="108"/>
                </a:lnTo>
                <a:lnTo>
                  <a:pt x="436" y="108"/>
                </a:lnTo>
                <a:lnTo>
                  <a:pt x="444" y="105"/>
                </a:lnTo>
                <a:lnTo>
                  <a:pt x="447" y="103"/>
                </a:lnTo>
                <a:lnTo>
                  <a:pt x="450" y="100"/>
                </a:lnTo>
                <a:lnTo>
                  <a:pt x="450" y="100"/>
                </a:lnTo>
                <a:lnTo>
                  <a:pt x="450" y="99"/>
                </a:lnTo>
                <a:lnTo>
                  <a:pt x="449" y="98"/>
                </a:lnTo>
                <a:lnTo>
                  <a:pt x="449" y="98"/>
                </a:lnTo>
                <a:lnTo>
                  <a:pt x="446" y="98"/>
                </a:lnTo>
                <a:lnTo>
                  <a:pt x="442" y="98"/>
                </a:lnTo>
                <a:lnTo>
                  <a:pt x="435" y="99"/>
                </a:lnTo>
                <a:lnTo>
                  <a:pt x="422" y="104"/>
                </a:lnTo>
                <a:lnTo>
                  <a:pt x="422" y="104"/>
                </a:lnTo>
                <a:lnTo>
                  <a:pt x="434" y="98"/>
                </a:lnTo>
                <a:lnTo>
                  <a:pt x="440" y="95"/>
                </a:lnTo>
                <a:lnTo>
                  <a:pt x="445" y="92"/>
                </a:lnTo>
                <a:lnTo>
                  <a:pt x="445" y="92"/>
                </a:lnTo>
                <a:lnTo>
                  <a:pt x="446" y="91"/>
                </a:lnTo>
                <a:lnTo>
                  <a:pt x="445" y="90"/>
                </a:lnTo>
                <a:lnTo>
                  <a:pt x="445" y="90"/>
                </a:lnTo>
                <a:lnTo>
                  <a:pt x="442" y="89"/>
                </a:lnTo>
                <a:lnTo>
                  <a:pt x="439" y="89"/>
                </a:lnTo>
                <a:lnTo>
                  <a:pt x="433" y="90"/>
                </a:lnTo>
                <a:lnTo>
                  <a:pt x="421" y="93"/>
                </a:lnTo>
                <a:lnTo>
                  <a:pt x="421" y="93"/>
                </a:lnTo>
                <a:lnTo>
                  <a:pt x="431" y="88"/>
                </a:lnTo>
                <a:lnTo>
                  <a:pt x="436" y="84"/>
                </a:lnTo>
                <a:lnTo>
                  <a:pt x="439" y="80"/>
                </a:lnTo>
                <a:lnTo>
                  <a:pt x="439" y="80"/>
                </a:lnTo>
                <a:lnTo>
                  <a:pt x="443" y="84"/>
                </a:lnTo>
                <a:lnTo>
                  <a:pt x="446" y="88"/>
                </a:lnTo>
                <a:lnTo>
                  <a:pt x="446" y="88"/>
                </a:lnTo>
                <a:close/>
                <a:moveTo>
                  <a:pt x="419" y="91"/>
                </a:moveTo>
                <a:lnTo>
                  <a:pt x="419" y="91"/>
                </a:lnTo>
                <a:lnTo>
                  <a:pt x="417" y="86"/>
                </a:lnTo>
                <a:lnTo>
                  <a:pt x="417" y="86"/>
                </a:lnTo>
                <a:lnTo>
                  <a:pt x="422" y="85"/>
                </a:lnTo>
                <a:lnTo>
                  <a:pt x="422" y="85"/>
                </a:lnTo>
                <a:lnTo>
                  <a:pt x="430" y="82"/>
                </a:lnTo>
                <a:lnTo>
                  <a:pt x="437" y="80"/>
                </a:lnTo>
                <a:lnTo>
                  <a:pt x="437" y="80"/>
                </a:lnTo>
                <a:lnTo>
                  <a:pt x="434" y="84"/>
                </a:lnTo>
                <a:lnTo>
                  <a:pt x="430" y="87"/>
                </a:lnTo>
                <a:lnTo>
                  <a:pt x="419" y="91"/>
                </a:lnTo>
                <a:lnTo>
                  <a:pt x="419" y="91"/>
                </a:lnTo>
                <a:close/>
                <a:moveTo>
                  <a:pt x="436" y="78"/>
                </a:moveTo>
                <a:lnTo>
                  <a:pt x="436" y="78"/>
                </a:lnTo>
                <a:lnTo>
                  <a:pt x="431" y="79"/>
                </a:lnTo>
                <a:lnTo>
                  <a:pt x="426" y="81"/>
                </a:lnTo>
                <a:lnTo>
                  <a:pt x="416" y="84"/>
                </a:lnTo>
                <a:lnTo>
                  <a:pt x="416" y="84"/>
                </a:lnTo>
                <a:lnTo>
                  <a:pt x="415" y="83"/>
                </a:lnTo>
                <a:lnTo>
                  <a:pt x="415" y="83"/>
                </a:lnTo>
                <a:lnTo>
                  <a:pt x="422" y="78"/>
                </a:lnTo>
                <a:lnTo>
                  <a:pt x="422" y="78"/>
                </a:lnTo>
                <a:lnTo>
                  <a:pt x="426" y="74"/>
                </a:lnTo>
                <a:lnTo>
                  <a:pt x="426" y="74"/>
                </a:lnTo>
                <a:lnTo>
                  <a:pt x="431" y="76"/>
                </a:lnTo>
                <a:lnTo>
                  <a:pt x="436" y="78"/>
                </a:lnTo>
                <a:lnTo>
                  <a:pt x="436" y="78"/>
                </a:lnTo>
                <a:close/>
                <a:moveTo>
                  <a:pt x="423" y="74"/>
                </a:moveTo>
                <a:lnTo>
                  <a:pt x="423" y="74"/>
                </a:lnTo>
                <a:lnTo>
                  <a:pt x="419" y="76"/>
                </a:lnTo>
                <a:lnTo>
                  <a:pt x="416" y="79"/>
                </a:lnTo>
                <a:lnTo>
                  <a:pt x="416" y="79"/>
                </a:lnTo>
                <a:lnTo>
                  <a:pt x="414" y="81"/>
                </a:lnTo>
                <a:lnTo>
                  <a:pt x="414" y="81"/>
                </a:lnTo>
                <a:lnTo>
                  <a:pt x="411" y="77"/>
                </a:lnTo>
                <a:lnTo>
                  <a:pt x="411" y="77"/>
                </a:lnTo>
                <a:lnTo>
                  <a:pt x="417" y="76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lnTo>
                  <a:pt x="423" y="74"/>
                </a:lnTo>
                <a:close/>
                <a:moveTo>
                  <a:pt x="418" y="73"/>
                </a:moveTo>
                <a:lnTo>
                  <a:pt x="418" y="73"/>
                </a:lnTo>
                <a:lnTo>
                  <a:pt x="418" y="73"/>
                </a:lnTo>
                <a:lnTo>
                  <a:pt x="418" y="73"/>
                </a:lnTo>
                <a:lnTo>
                  <a:pt x="414" y="74"/>
                </a:lnTo>
                <a:lnTo>
                  <a:pt x="409" y="74"/>
                </a:lnTo>
                <a:lnTo>
                  <a:pt x="409" y="74"/>
                </a:lnTo>
                <a:lnTo>
                  <a:pt x="407" y="72"/>
                </a:lnTo>
                <a:lnTo>
                  <a:pt x="407" y="72"/>
                </a:lnTo>
                <a:lnTo>
                  <a:pt x="418" y="73"/>
                </a:lnTo>
                <a:lnTo>
                  <a:pt x="418" y="73"/>
                </a:lnTo>
                <a:close/>
                <a:moveTo>
                  <a:pt x="413" y="108"/>
                </a:moveTo>
                <a:lnTo>
                  <a:pt x="413" y="108"/>
                </a:lnTo>
                <a:lnTo>
                  <a:pt x="401" y="107"/>
                </a:lnTo>
                <a:lnTo>
                  <a:pt x="388" y="107"/>
                </a:lnTo>
                <a:lnTo>
                  <a:pt x="364" y="110"/>
                </a:lnTo>
                <a:lnTo>
                  <a:pt x="341" y="114"/>
                </a:lnTo>
                <a:lnTo>
                  <a:pt x="318" y="120"/>
                </a:lnTo>
                <a:lnTo>
                  <a:pt x="318" y="120"/>
                </a:lnTo>
                <a:lnTo>
                  <a:pt x="317" y="101"/>
                </a:lnTo>
                <a:lnTo>
                  <a:pt x="317" y="91"/>
                </a:lnTo>
                <a:lnTo>
                  <a:pt x="317" y="80"/>
                </a:lnTo>
                <a:lnTo>
                  <a:pt x="319" y="69"/>
                </a:lnTo>
                <a:lnTo>
                  <a:pt x="321" y="58"/>
                </a:lnTo>
                <a:lnTo>
                  <a:pt x="323" y="54"/>
                </a:lnTo>
                <a:lnTo>
                  <a:pt x="325" y="50"/>
                </a:lnTo>
                <a:lnTo>
                  <a:pt x="328" y="46"/>
                </a:lnTo>
                <a:lnTo>
                  <a:pt x="332" y="43"/>
                </a:lnTo>
                <a:lnTo>
                  <a:pt x="332" y="43"/>
                </a:lnTo>
                <a:lnTo>
                  <a:pt x="334" y="42"/>
                </a:lnTo>
                <a:lnTo>
                  <a:pt x="337" y="41"/>
                </a:lnTo>
                <a:lnTo>
                  <a:pt x="343" y="41"/>
                </a:lnTo>
                <a:lnTo>
                  <a:pt x="349" y="42"/>
                </a:lnTo>
                <a:lnTo>
                  <a:pt x="355" y="45"/>
                </a:lnTo>
                <a:lnTo>
                  <a:pt x="368" y="53"/>
                </a:lnTo>
                <a:lnTo>
                  <a:pt x="377" y="60"/>
                </a:lnTo>
                <a:lnTo>
                  <a:pt x="377" y="60"/>
                </a:lnTo>
                <a:lnTo>
                  <a:pt x="391" y="70"/>
                </a:lnTo>
                <a:lnTo>
                  <a:pt x="397" y="75"/>
                </a:lnTo>
                <a:lnTo>
                  <a:pt x="403" y="81"/>
                </a:lnTo>
                <a:lnTo>
                  <a:pt x="407" y="86"/>
                </a:lnTo>
                <a:lnTo>
                  <a:pt x="410" y="93"/>
                </a:lnTo>
                <a:lnTo>
                  <a:pt x="413" y="100"/>
                </a:lnTo>
                <a:lnTo>
                  <a:pt x="413" y="108"/>
                </a:lnTo>
                <a:lnTo>
                  <a:pt x="413" y="108"/>
                </a:lnTo>
                <a:close/>
                <a:moveTo>
                  <a:pt x="334" y="33"/>
                </a:moveTo>
                <a:lnTo>
                  <a:pt x="334" y="33"/>
                </a:lnTo>
                <a:lnTo>
                  <a:pt x="343" y="28"/>
                </a:lnTo>
                <a:lnTo>
                  <a:pt x="343" y="28"/>
                </a:lnTo>
                <a:lnTo>
                  <a:pt x="351" y="26"/>
                </a:lnTo>
                <a:lnTo>
                  <a:pt x="351" y="26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53" y="25"/>
                </a:lnTo>
                <a:lnTo>
                  <a:pt x="347" y="29"/>
                </a:lnTo>
                <a:lnTo>
                  <a:pt x="341" y="32"/>
                </a:lnTo>
                <a:lnTo>
                  <a:pt x="341" y="32"/>
                </a:lnTo>
                <a:lnTo>
                  <a:pt x="337" y="32"/>
                </a:lnTo>
                <a:lnTo>
                  <a:pt x="337" y="32"/>
                </a:lnTo>
                <a:lnTo>
                  <a:pt x="334" y="33"/>
                </a:lnTo>
                <a:lnTo>
                  <a:pt x="334" y="33"/>
                </a:lnTo>
                <a:close/>
                <a:moveTo>
                  <a:pt x="350" y="34"/>
                </a:moveTo>
                <a:lnTo>
                  <a:pt x="350" y="34"/>
                </a:lnTo>
                <a:lnTo>
                  <a:pt x="352" y="33"/>
                </a:lnTo>
                <a:lnTo>
                  <a:pt x="352" y="33"/>
                </a:lnTo>
                <a:lnTo>
                  <a:pt x="356" y="32"/>
                </a:lnTo>
                <a:lnTo>
                  <a:pt x="360" y="33"/>
                </a:lnTo>
                <a:lnTo>
                  <a:pt x="360" y="33"/>
                </a:lnTo>
                <a:lnTo>
                  <a:pt x="356" y="36"/>
                </a:lnTo>
                <a:lnTo>
                  <a:pt x="356" y="36"/>
                </a:lnTo>
                <a:lnTo>
                  <a:pt x="350" y="34"/>
                </a:lnTo>
                <a:lnTo>
                  <a:pt x="350" y="34"/>
                </a:lnTo>
                <a:close/>
                <a:moveTo>
                  <a:pt x="364" y="32"/>
                </a:moveTo>
                <a:lnTo>
                  <a:pt x="364" y="32"/>
                </a:lnTo>
                <a:lnTo>
                  <a:pt x="370" y="44"/>
                </a:lnTo>
                <a:lnTo>
                  <a:pt x="370" y="44"/>
                </a:lnTo>
                <a:lnTo>
                  <a:pt x="367" y="42"/>
                </a:lnTo>
                <a:lnTo>
                  <a:pt x="367" y="42"/>
                </a:lnTo>
                <a:lnTo>
                  <a:pt x="368" y="41"/>
                </a:lnTo>
                <a:lnTo>
                  <a:pt x="368" y="40"/>
                </a:lnTo>
                <a:lnTo>
                  <a:pt x="368" y="40"/>
                </a:lnTo>
                <a:lnTo>
                  <a:pt x="364" y="38"/>
                </a:lnTo>
                <a:lnTo>
                  <a:pt x="362" y="37"/>
                </a:lnTo>
                <a:lnTo>
                  <a:pt x="362" y="35"/>
                </a:lnTo>
                <a:lnTo>
                  <a:pt x="364" y="32"/>
                </a:lnTo>
                <a:lnTo>
                  <a:pt x="364" y="32"/>
                </a:lnTo>
                <a:close/>
                <a:moveTo>
                  <a:pt x="360" y="24"/>
                </a:moveTo>
                <a:lnTo>
                  <a:pt x="360" y="24"/>
                </a:lnTo>
                <a:lnTo>
                  <a:pt x="360" y="24"/>
                </a:lnTo>
                <a:lnTo>
                  <a:pt x="360" y="24"/>
                </a:lnTo>
                <a:lnTo>
                  <a:pt x="363" y="29"/>
                </a:lnTo>
                <a:lnTo>
                  <a:pt x="363" y="29"/>
                </a:lnTo>
                <a:lnTo>
                  <a:pt x="359" y="29"/>
                </a:lnTo>
                <a:lnTo>
                  <a:pt x="355" y="30"/>
                </a:lnTo>
                <a:lnTo>
                  <a:pt x="348" y="32"/>
                </a:lnTo>
                <a:lnTo>
                  <a:pt x="348" y="32"/>
                </a:lnTo>
                <a:lnTo>
                  <a:pt x="346" y="33"/>
                </a:lnTo>
                <a:lnTo>
                  <a:pt x="346" y="33"/>
                </a:lnTo>
                <a:lnTo>
                  <a:pt x="345" y="33"/>
                </a:lnTo>
                <a:lnTo>
                  <a:pt x="345" y="33"/>
                </a:lnTo>
                <a:lnTo>
                  <a:pt x="347" y="31"/>
                </a:lnTo>
                <a:lnTo>
                  <a:pt x="347" y="31"/>
                </a:lnTo>
                <a:lnTo>
                  <a:pt x="360" y="24"/>
                </a:lnTo>
                <a:lnTo>
                  <a:pt x="360" y="24"/>
                </a:lnTo>
                <a:close/>
                <a:moveTo>
                  <a:pt x="328" y="12"/>
                </a:moveTo>
                <a:lnTo>
                  <a:pt x="328" y="12"/>
                </a:lnTo>
                <a:lnTo>
                  <a:pt x="332" y="10"/>
                </a:lnTo>
                <a:lnTo>
                  <a:pt x="336" y="9"/>
                </a:lnTo>
                <a:lnTo>
                  <a:pt x="340" y="9"/>
                </a:lnTo>
                <a:lnTo>
                  <a:pt x="343" y="9"/>
                </a:lnTo>
                <a:lnTo>
                  <a:pt x="343" y="9"/>
                </a:lnTo>
                <a:lnTo>
                  <a:pt x="332" y="15"/>
                </a:lnTo>
                <a:lnTo>
                  <a:pt x="326" y="17"/>
                </a:lnTo>
                <a:lnTo>
                  <a:pt x="321" y="18"/>
                </a:lnTo>
                <a:lnTo>
                  <a:pt x="321" y="18"/>
                </a:lnTo>
                <a:lnTo>
                  <a:pt x="324" y="15"/>
                </a:lnTo>
                <a:lnTo>
                  <a:pt x="328" y="12"/>
                </a:lnTo>
                <a:lnTo>
                  <a:pt x="328" y="12"/>
                </a:lnTo>
                <a:close/>
                <a:moveTo>
                  <a:pt x="319" y="21"/>
                </a:moveTo>
                <a:lnTo>
                  <a:pt x="319" y="21"/>
                </a:lnTo>
                <a:lnTo>
                  <a:pt x="323" y="20"/>
                </a:lnTo>
                <a:lnTo>
                  <a:pt x="328" y="18"/>
                </a:lnTo>
                <a:lnTo>
                  <a:pt x="328" y="18"/>
                </a:lnTo>
                <a:lnTo>
                  <a:pt x="335" y="15"/>
                </a:lnTo>
                <a:lnTo>
                  <a:pt x="335" y="15"/>
                </a:lnTo>
                <a:lnTo>
                  <a:pt x="342" y="12"/>
                </a:lnTo>
                <a:lnTo>
                  <a:pt x="344" y="10"/>
                </a:lnTo>
                <a:lnTo>
                  <a:pt x="342" y="12"/>
                </a:lnTo>
                <a:lnTo>
                  <a:pt x="342" y="12"/>
                </a:lnTo>
                <a:lnTo>
                  <a:pt x="335" y="16"/>
                </a:lnTo>
                <a:lnTo>
                  <a:pt x="329" y="19"/>
                </a:lnTo>
                <a:lnTo>
                  <a:pt x="315" y="25"/>
                </a:lnTo>
                <a:lnTo>
                  <a:pt x="315" y="25"/>
                </a:lnTo>
                <a:lnTo>
                  <a:pt x="319" y="21"/>
                </a:lnTo>
                <a:lnTo>
                  <a:pt x="319" y="21"/>
                </a:lnTo>
                <a:close/>
                <a:moveTo>
                  <a:pt x="313" y="28"/>
                </a:moveTo>
                <a:lnTo>
                  <a:pt x="313" y="28"/>
                </a:lnTo>
                <a:lnTo>
                  <a:pt x="331" y="20"/>
                </a:lnTo>
                <a:lnTo>
                  <a:pt x="339" y="16"/>
                </a:lnTo>
                <a:lnTo>
                  <a:pt x="347" y="11"/>
                </a:lnTo>
                <a:lnTo>
                  <a:pt x="347" y="11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53" y="15"/>
                </a:lnTo>
                <a:lnTo>
                  <a:pt x="342" y="18"/>
                </a:lnTo>
                <a:lnTo>
                  <a:pt x="331" y="22"/>
                </a:lnTo>
                <a:lnTo>
                  <a:pt x="331" y="22"/>
                </a:lnTo>
                <a:lnTo>
                  <a:pt x="318" y="27"/>
                </a:lnTo>
                <a:lnTo>
                  <a:pt x="318" y="27"/>
                </a:lnTo>
                <a:lnTo>
                  <a:pt x="313" y="29"/>
                </a:lnTo>
                <a:lnTo>
                  <a:pt x="313" y="29"/>
                </a:lnTo>
                <a:lnTo>
                  <a:pt x="313" y="28"/>
                </a:lnTo>
                <a:lnTo>
                  <a:pt x="313" y="28"/>
                </a:lnTo>
                <a:close/>
                <a:moveTo>
                  <a:pt x="312" y="31"/>
                </a:moveTo>
                <a:lnTo>
                  <a:pt x="312" y="31"/>
                </a:lnTo>
                <a:lnTo>
                  <a:pt x="319" y="29"/>
                </a:lnTo>
                <a:lnTo>
                  <a:pt x="327" y="26"/>
                </a:lnTo>
                <a:lnTo>
                  <a:pt x="327" y="26"/>
                </a:lnTo>
                <a:lnTo>
                  <a:pt x="340" y="21"/>
                </a:lnTo>
                <a:lnTo>
                  <a:pt x="340" y="21"/>
                </a:lnTo>
                <a:lnTo>
                  <a:pt x="347" y="18"/>
                </a:lnTo>
                <a:lnTo>
                  <a:pt x="348" y="18"/>
                </a:lnTo>
                <a:lnTo>
                  <a:pt x="347" y="19"/>
                </a:lnTo>
                <a:lnTo>
                  <a:pt x="343" y="21"/>
                </a:lnTo>
                <a:lnTo>
                  <a:pt x="343" y="21"/>
                </a:lnTo>
                <a:lnTo>
                  <a:pt x="335" y="25"/>
                </a:lnTo>
                <a:lnTo>
                  <a:pt x="326" y="29"/>
                </a:lnTo>
                <a:lnTo>
                  <a:pt x="317" y="32"/>
                </a:lnTo>
                <a:lnTo>
                  <a:pt x="308" y="36"/>
                </a:lnTo>
                <a:lnTo>
                  <a:pt x="308" y="36"/>
                </a:lnTo>
                <a:lnTo>
                  <a:pt x="312" y="31"/>
                </a:lnTo>
                <a:lnTo>
                  <a:pt x="312" y="31"/>
                </a:lnTo>
                <a:close/>
                <a:moveTo>
                  <a:pt x="306" y="39"/>
                </a:moveTo>
                <a:lnTo>
                  <a:pt x="306" y="39"/>
                </a:lnTo>
                <a:lnTo>
                  <a:pt x="319" y="34"/>
                </a:lnTo>
                <a:lnTo>
                  <a:pt x="331" y="29"/>
                </a:lnTo>
                <a:lnTo>
                  <a:pt x="343" y="24"/>
                </a:lnTo>
                <a:lnTo>
                  <a:pt x="348" y="20"/>
                </a:lnTo>
                <a:lnTo>
                  <a:pt x="354" y="17"/>
                </a:lnTo>
                <a:lnTo>
                  <a:pt x="354" y="17"/>
                </a:lnTo>
                <a:lnTo>
                  <a:pt x="354" y="16"/>
                </a:lnTo>
                <a:lnTo>
                  <a:pt x="354" y="16"/>
                </a:lnTo>
                <a:lnTo>
                  <a:pt x="358" y="21"/>
                </a:lnTo>
                <a:lnTo>
                  <a:pt x="358" y="21"/>
                </a:lnTo>
                <a:lnTo>
                  <a:pt x="359" y="22"/>
                </a:lnTo>
                <a:lnTo>
                  <a:pt x="359" y="22"/>
                </a:lnTo>
                <a:lnTo>
                  <a:pt x="346" y="25"/>
                </a:lnTo>
                <a:lnTo>
                  <a:pt x="334" y="30"/>
                </a:lnTo>
                <a:lnTo>
                  <a:pt x="334" y="30"/>
                </a:lnTo>
                <a:lnTo>
                  <a:pt x="315" y="39"/>
                </a:lnTo>
                <a:lnTo>
                  <a:pt x="315" y="39"/>
                </a:lnTo>
                <a:lnTo>
                  <a:pt x="305" y="42"/>
                </a:lnTo>
                <a:lnTo>
                  <a:pt x="305" y="42"/>
                </a:lnTo>
                <a:lnTo>
                  <a:pt x="306" y="39"/>
                </a:lnTo>
                <a:lnTo>
                  <a:pt x="306" y="39"/>
                </a:lnTo>
                <a:close/>
                <a:moveTo>
                  <a:pt x="304" y="44"/>
                </a:moveTo>
                <a:lnTo>
                  <a:pt x="304" y="44"/>
                </a:lnTo>
                <a:lnTo>
                  <a:pt x="315" y="41"/>
                </a:lnTo>
                <a:lnTo>
                  <a:pt x="324" y="37"/>
                </a:lnTo>
                <a:lnTo>
                  <a:pt x="324" y="37"/>
                </a:lnTo>
                <a:lnTo>
                  <a:pt x="321" y="41"/>
                </a:lnTo>
                <a:lnTo>
                  <a:pt x="317" y="45"/>
                </a:lnTo>
                <a:lnTo>
                  <a:pt x="317" y="45"/>
                </a:lnTo>
                <a:lnTo>
                  <a:pt x="301" y="50"/>
                </a:lnTo>
                <a:lnTo>
                  <a:pt x="301" y="50"/>
                </a:lnTo>
                <a:lnTo>
                  <a:pt x="304" y="44"/>
                </a:lnTo>
                <a:lnTo>
                  <a:pt x="304" y="44"/>
                </a:lnTo>
                <a:close/>
                <a:moveTo>
                  <a:pt x="299" y="53"/>
                </a:moveTo>
                <a:lnTo>
                  <a:pt x="299" y="53"/>
                </a:lnTo>
                <a:lnTo>
                  <a:pt x="310" y="49"/>
                </a:lnTo>
                <a:lnTo>
                  <a:pt x="310" y="49"/>
                </a:lnTo>
                <a:lnTo>
                  <a:pt x="315" y="48"/>
                </a:lnTo>
                <a:lnTo>
                  <a:pt x="315" y="48"/>
                </a:lnTo>
                <a:lnTo>
                  <a:pt x="315" y="48"/>
                </a:lnTo>
                <a:lnTo>
                  <a:pt x="308" y="51"/>
                </a:lnTo>
                <a:lnTo>
                  <a:pt x="308" y="51"/>
                </a:lnTo>
                <a:lnTo>
                  <a:pt x="295" y="59"/>
                </a:lnTo>
                <a:lnTo>
                  <a:pt x="295" y="59"/>
                </a:lnTo>
                <a:lnTo>
                  <a:pt x="299" y="53"/>
                </a:lnTo>
                <a:lnTo>
                  <a:pt x="299" y="53"/>
                </a:lnTo>
                <a:close/>
                <a:moveTo>
                  <a:pt x="290" y="67"/>
                </a:moveTo>
                <a:lnTo>
                  <a:pt x="290" y="67"/>
                </a:lnTo>
                <a:lnTo>
                  <a:pt x="297" y="63"/>
                </a:lnTo>
                <a:lnTo>
                  <a:pt x="297" y="63"/>
                </a:lnTo>
                <a:lnTo>
                  <a:pt x="304" y="60"/>
                </a:lnTo>
                <a:lnTo>
                  <a:pt x="305" y="60"/>
                </a:lnTo>
                <a:lnTo>
                  <a:pt x="304" y="61"/>
                </a:lnTo>
                <a:lnTo>
                  <a:pt x="300" y="64"/>
                </a:lnTo>
                <a:lnTo>
                  <a:pt x="300" y="64"/>
                </a:lnTo>
                <a:lnTo>
                  <a:pt x="287" y="72"/>
                </a:lnTo>
                <a:lnTo>
                  <a:pt x="287" y="72"/>
                </a:lnTo>
                <a:lnTo>
                  <a:pt x="290" y="67"/>
                </a:lnTo>
                <a:lnTo>
                  <a:pt x="290" y="67"/>
                </a:lnTo>
                <a:close/>
                <a:moveTo>
                  <a:pt x="286" y="74"/>
                </a:moveTo>
                <a:lnTo>
                  <a:pt x="286" y="74"/>
                </a:lnTo>
                <a:lnTo>
                  <a:pt x="299" y="67"/>
                </a:lnTo>
                <a:lnTo>
                  <a:pt x="305" y="63"/>
                </a:lnTo>
                <a:lnTo>
                  <a:pt x="311" y="59"/>
                </a:lnTo>
                <a:lnTo>
                  <a:pt x="311" y="59"/>
                </a:lnTo>
                <a:lnTo>
                  <a:pt x="312" y="57"/>
                </a:lnTo>
                <a:lnTo>
                  <a:pt x="310" y="57"/>
                </a:lnTo>
                <a:lnTo>
                  <a:pt x="310" y="57"/>
                </a:lnTo>
                <a:lnTo>
                  <a:pt x="304" y="58"/>
                </a:lnTo>
                <a:lnTo>
                  <a:pt x="299" y="60"/>
                </a:lnTo>
                <a:lnTo>
                  <a:pt x="299" y="60"/>
                </a:lnTo>
                <a:lnTo>
                  <a:pt x="291" y="64"/>
                </a:lnTo>
                <a:lnTo>
                  <a:pt x="291" y="64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292" y="63"/>
                </a:lnTo>
                <a:lnTo>
                  <a:pt x="303" y="56"/>
                </a:lnTo>
                <a:lnTo>
                  <a:pt x="315" y="50"/>
                </a:lnTo>
                <a:lnTo>
                  <a:pt x="315" y="50"/>
                </a:lnTo>
                <a:lnTo>
                  <a:pt x="312" y="59"/>
                </a:lnTo>
                <a:lnTo>
                  <a:pt x="310" y="69"/>
                </a:lnTo>
                <a:lnTo>
                  <a:pt x="308" y="79"/>
                </a:lnTo>
                <a:lnTo>
                  <a:pt x="308" y="88"/>
                </a:lnTo>
                <a:lnTo>
                  <a:pt x="308" y="107"/>
                </a:lnTo>
                <a:lnTo>
                  <a:pt x="308" y="121"/>
                </a:lnTo>
                <a:lnTo>
                  <a:pt x="308" y="121"/>
                </a:lnTo>
                <a:lnTo>
                  <a:pt x="310" y="123"/>
                </a:lnTo>
                <a:lnTo>
                  <a:pt x="310" y="123"/>
                </a:lnTo>
                <a:lnTo>
                  <a:pt x="300" y="126"/>
                </a:lnTo>
                <a:lnTo>
                  <a:pt x="300" y="126"/>
                </a:lnTo>
                <a:lnTo>
                  <a:pt x="299" y="126"/>
                </a:lnTo>
                <a:lnTo>
                  <a:pt x="299" y="126"/>
                </a:lnTo>
                <a:lnTo>
                  <a:pt x="298" y="126"/>
                </a:lnTo>
                <a:lnTo>
                  <a:pt x="298" y="126"/>
                </a:lnTo>
                <a:lnTo>
                  <a:pt x="303" y="123"/>
                </a:lnTo>
                <a:lnTo>
                  <a:pt x="306" y="117"/>
                </a:lnTo>
                <a:lnTo>
                  <a:pt x="306" y="117"/>
                </a:lnTo>
                <a:lnTo>
                  <a:pt x="306" y="117"/>
                </a:lnTo>
                <a:lnTo>
                  <a:pt x="306" y="116"/>
                </a:lnTo>
                <a:lnTo>
                  <a:pt x="306" y="116"/>
                </a:lnTo>
                <a:lnTo>
                  <a:pt x="300" y="115"/>
                </a:lnTo>
                <a:lnTo>
                  <a:pt x="295" y="117"/>
                </a:lnTo>
                <a:lnTo>
                  <a:pt x="295" y="117"/>
                </a:lnTo>
                <a:lnTo>
                  <a:pt x="286" y="121"/>
                </a:lnTo>
                <a:lnTo>
                  <a:pt x="282" y="123"/>
                </a:lnTo>
                <a:lnTo>
                  <a:pt x="284" y="121"/>
                </a:lnTo>
                <a:lnTo>
                  <a:pt x="284" y="121"/>
                </a:lnTo>
                <a:lnTo>
                  <a:pt x="295" y="115"/>
                </a:lnTo>
                <a:lnTo>
                  <a:pt x="300" y="111"/>
                </a:lnTo>
                <a:lnTo>
                  <a:pt x="302" y="108"/>
                </a:lnTo>
                <a:lnTo>
                  <a:pt x="304" y="105"/>
                </a:lnTo>
                <a:lnTo>
                  <a:pt x="304" y="105"/>
                </a:lnTo>
                <a:lnTo>
                  <a:pt x="303" y="104"/>
                </a:lnTo>
                <a:lnTo>
                  <a:pt x="302" y="104"/>
                </a:lnTo>
                <a:lnTo>
                  <a:pt x="302" y="104"/>
                </a:lnTo>
                <a:lnTo>
                  <a:pt x="298" y="104"/>
                </a:lnTo>
                <a:lnTo>
                  <a:pt x="294" y="105"/>
                </a:lnTo>
                <a:lnTo>
                  <a:pt x="285" y="109"/>
                </a:lnTo>
                <a:lnTo>
                  <a:pt x="285" y="109"/>
                </a:lnTo>
                <a:lnTo>
                  <a:pt x="297" y="102"/>
                </a:lnTo>
                <a:lnTo>
                  <a:pt x="302" y="98"/>
                </a:lnTo>
                <a:lnTo>
                  <a:pt x="306" y="94"/>
                </a:lnTo>
                <a:lnTo>
                  <a:pt x="306" y="94"/>
                </a:lnTo>
                <a:lnTo>
                  <a:pt x="306" y="92"/>
                </a:lnTo>
                <a:lnTo>
                  <a:pt x="305" y="92"/>
                </a:lnTo>
                <a:lnTo>
                  <a:pt x="305" y="92"/>
                </a:lnTo>
                <a:lnTo>
                  <a:pt x="301" y="92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296" y="94"/>
                </a:lnTo>
                <a:lnTo>
                  <a:pt x="302" y="90"/>
                </a:lnTo>
                <a:lnTo>
                  <a:pt x="306" y="85"/>
                </a:lnTo>
                <a:lnTo>
                  <a:pt x="306" y="85"/>
                </a:lnTo>
                <a:lnTo>
                  <a:pt x="306" y="84"/>
                </a:lnTo>
                <a:lnTo>
                  <a:pt x="305" y="83"/>
                </a:lnTo>
                <a:lnTo>
                  <a:pt x="305" y="83"/>
                </a:lnTo>
                <a:lnTo>
                  <a:pt x="299" y="85"/>
                </a:lnTo>
                <a:lnTo>
                  <a:pt x="292" y="87"/>
                </a:lnTo>
                <a:lnTo>
                  <a:pt x="292" y="87"/>
                </a:lnTo>
                <a:lnTo>
                  <a:pt x="282" y="92"/>
                </a:lnTo>
                <a:lnTo>
                  <a:pt x="280" y="93"/>
                </a:lnTo>
                <a:lnTo>
                  <a:pt x="280" y="92"/>
                </a:lnTo>
                <a:lnTo>
                  <a:pt x="286" y="88"/>
                </a:lnTo>
                <a:lnTo>
                  <a:pt x="286" y="88"/>
                </a:lnTo>
                <a:lnTo>
                  <a:pt x="297" y="81"/>
                </a:lnTo>
                <a:lnTo>
                  <a:pt x="302" y="77"/>
                </a:lnTo>
                <a:lnTo>
                  <a:pt x="307" y="72"/>
                </a:lnTo>
                <a:lnTo>
                  <a:pt x="307" y="72"/>
                </a:lnTo>
                <a:lnTo>
                  <a:pt x="307" y="71"/>
                </a:lnTo>
                <a:lnTo>
                  <a:pt x="306" y="70"/>
                </a:lnTo>
                <a:lnTo>
                  <a:pt x="306" y="70"/>
                </a:lnTo>
                <a:lnTo>
                  <a:pt x="302" y="71"/>
                </a:lnTo>
                <a:lnTo>
                  <a:pt x="298" y="72"/>
                </a:lnTo>
                <a:lnTo>
                  <a:pt x="298" y="72"/>
                </a:lnTo>
                <a:lnTo>
                  <a:pt x="284" y="78"/>
                </a:lnTo>
                <a:lnTo>
                  <a:pt x="284" y="78"/>
                </a:lnTo>
                <a:lnTo>
                  <a:pt x="286" y="74"/>
                </a:lnTo>
                <a:lnTo>
                  <a:pt x="286" y="74"/>
                </a:lnTo>
                <a:close/>
                <a:moveTo>
                  <a:pt x="281" y="83"/>
                </a:moveTo>
                <a:lnTo>
                  <a:pt x="281" y="83"/>
                </a:lnTo>
                <a:lnTo>
                  <a:pt x="283" y="82"/>
                </a:lnTo>
                <a:lnTo>
                  <a:pt x="283" y="82"/>
                </a:lnTo>
                <a:lnTo>
                  <a:pt x="291" y="78"/>
                </a:lnTo>
                <a:lnTo>
                  <a:pt x="291" y="78"/>
                </a:lnTo>
                <a:lnTo>
                  <a:pt x="293" y="76"/>
                </a:lnTo>
                <a:lnTo>
                  <a:pt x="295" y="76"/>
                </a:lnTo>
                <a:lnTo>
                  <a:pt x="298" y="75"/>
                </a:lnTo>
                <a:lnTo>
                  <a:pt x="300" y="76"/>
                </a:lnTo>
                <a:lnTo>
                  <a:pt x="300" y="76"/>
                </a:lnTo>
                <a:lnTo>
                  <a:pt x="295" y="80"/>
                </a:lnTo>
                <a:lnTo>
                  <a:pt x="290" y="84"/>
                </a:lnTo>
                <a:lnTo>
                  <a:pt x="284" y="87"/>
                </a:lnTo>
                <a:lnTo>
                  <a:pt x="278" y="91"/>
                </a:lnTo>
                <a:lnTo>
                  <a:pt x="278" y="91"/>
                </a:lnTo>
                <a:lnTo>
                  <a:pt x="281" y="83"/>
                </a:lnTo>
                <a:lnTo>
                  <a:pt x="281" y="83"/>
                </a:lnTo>
                <a:close/>
                <a:moveTo>
                  <a:pt x="278" y="95"/>
                </a:moveTo>
                <a:lnTo>
                  <a:pt x="278" y="95"/>
                </a:lnTo>
                <a:lnTo>
                  <a:pt x="285" y="93"/>
                </a:lnTo>
                <a:lnTo>
                  <a:pt x="285" y="93"/>
                </a:lnTo>
                <a:lnTo>
                  <a:pt x="297" y="88"/>
                </a:lnTo>
                <a:lnTo>
                  <a:pt x="301" y="87"/>
                </a:lnTo>
                <a:lnTo>
                  <a:pt x="301" y="88"/>
                </a:lnTo>
                <a:lnTo>
                  <a:pt x="298" y="90"/>
                </a:lnTo>
                <a:lnTo>
                  <a:pt x="298" y="90"/>
                </a:lnTo>
                <a:lnTo>
                  <a:pt x="293" y="94"/>
                </a:lnTo>
                <a:lnTo>
                  <a:pt x="288" y="96"/>
                </a:lnTo>
                <a:lnTo>
                  <a:pt x="282" y="99"/>
                </a:lnTo>
                <a:lnTo>
                  <a:pt x="277" y="102"/>
                </a:lnTo>
                <a:lnTo>
                  <a:pt x="277" y="102"/>
                </a:lnTo>
                <a:lnTo>
                  <a:pt x="278" y="95"/>
                </a:lnTo>
                <a:lnTo>
                  <a:pt x="278" y="95"/>
                </a:lnTo>
                <a:close/>
                <a:moveTo>
                  <a:pt x="251" y="142"/>
                </a:moveTo>
                <a:lnTo>
                  <a:pt x="251" y="142"/>
                </a:lnTo>
                <a:lnTo>
                  <a:pt x="243" y="148"/>
                </a:lnTo>
                <a:lnTo>
                  <a:pt x="243" y="148"/>
                </a:lnTo>
                <a:lnTo>
                  <a:pt x="203" y="169"/>
                </a:lnTo>
                <a:lnTo>
                  <a:pt x="203" y="169"/>
                </a:lnTo>
                <a:lnTo>
                  <a:pt x="168" y="188"/>
                </a:lnTo>
                <a:lnTo>
                  <a:pt x="132" y="208"/>
                </a:lnTo>
                <a:lnTo>
                  <a:pt x="132" y="208"/>
                </a:lnTo>
                <a:lnTo>
                  <a:pt x="136" y="206"/>
                </a:lnTo>
                <a:lnTo>
                  <a:pt x="136" y="206"/>
                </a:lnTo>
                <a:lnTo>
                  <a:pt x="154" y="194"/>
                </a:lnTo>
                <a:lnTo>
                  <a:pt x="172" y="183"/>
                </a:lnTo>
                <a:lnTo>
                  <a:pt x="172" y="183"/>
                </a:lnTo>
                <a:lnTo>
                  <a:pt x="188" y="173"/>
                </a:lnTo>
                <a:lnTo>
                  <a:pt x="204" y="164"/>
                </a:lnTo>
                <a:lnTo>
                  <a:pt x="220" y="155"/>
                </a:lnTo>
                <a:lnTo>
                  <a:pt x="237" y="145"/>
                </a:lnTo>
                <a:lnTo>
                  <a:pt x="237" y="145"/>
                </a:lnTo>
                <a:lnTo>
                  <a:pt x="251" y="142"/>
                </a:lnTo>
                <a:lnTo>
                  <a:pt x="251" y="142"/>
                </a:lnTo>
                <a:close/>
                <a:moveTo>
                  <a:pt x="144" y="189"/>
                </a:moveTo>
                <a:lnTo>
                  <a:pt x="144" y="189"/>
                </a:lnTo>
                <a:lnTo>
                  <a:pt x="153" y="182"/>
                </a:lnTo>
                <a:lnTo>
                  <a:pt x="162" y="175"/>
                </a:lnTo>
                <a:lnTo>
                  <a:pt x="172" y="169"/>
                </a:lnTo>
                <a:lnTo>
                  <a:pt x="181" y="164"/>
                </a:lnTo>
                <a:lnTo>
                  <a:pt x="192" y="159"/>
                </a:lnTo>
                <a:lnTo>
                  <a:pt x="202" y="155"/>
                </a:lnTo>
                <a:lnTo>
                  <a:pt x="224" y="149"/>
                </a:lnTo>
                <a:lnTo>
                  <a:pt x="224" y="149"/>
                </a:lnTo>
                <a:lnTo>
                  <a:pt x="183" y="169"/>
                </a:lnTo>
                <a:lnTo>
                  <a:pt x="163" y="180"/>
                </a:lnTo>
                <a:lnTo>
                  <a:pt x="142" y="191"/>
                </a:lnTo>
                <a:lnTo>
                  <a:pt x="142" y="191"/>
                </a:lnTo>
                <a:lnTo>
                  <a:pt x="144" y="189"/>
                </a:lnTo>
                <a:lnTo>
                  <a:pt x="144" y="189"/>
                </a:lnTo>
                <a:close/>
                <a:moveTo>
                  <a:pt x="136" y="198"/>
                </a:moveTo>
                <a:lnTo>
                  <a:pt x="136" y="198"/>
                </a:lnTo>
                <a:lnTo>
                  <a:pt x="161" y="183"/>
                </a:lnTo>
                <a:lnTo>
                  <a:pt x="186" y="170"/>
                </a:lnTo>
                <a:lnTo>
                  <a:pt x="186" y="170"/>
                </a:lnTo>
                <a:lnTo>
                  <a:pt x="215" y="155"/>
                </a:lnTo>
                <a:lnTo>
                  <a:pt x="215" y="155"/>
                </a:lnTo>
                <a:lnTo>
                  <a:pt x="216" y="155"/>
                </a:lnTo>
                <a:lnTo>
                  <a:pt x="216" y="155"/>
                </a:lnTo>
                <a:lnTo>
                  <a:pt x="193" y="168"/>
                </a:lnTo>
                <a:lnTo>
                  <a:pt x="170" y="181"/>
                </a:lnTo>
                <a:lnTo>
                  <a:pt x="148" y="196"/>
                </a:lnTo>
                <a:lnTo>
                  <a:pt x="125" y="211"/>
                </a:lnTo>
                <a:lnTo>
                  <a:pt x="125" y="211"/>
                </a:lnTo>
                <a:lnTo>
                  <a:pt x="136" y="198"/>
                </a:lnTo>
                <a:lnTo>
                  <a:pt x="136" y="198"/>
                </a:lnTo>
                <a:close/>
                <a:moveTo>
                  <a:pt x="120" y="219"/>
                </a:moveTo>
                <a:lnTo>
                  <a:pt x="120" y="219"/>
                </a:lnTo>
                <a:lnTo>
                  <a:pt x="121" y="218"/>
                </a:lnTo>
                <a:lnTo>
                  <a:pt x="121" y="218"/>
                </a:lnTo>
                <a:lnTo>
                  <a:pt x="156" y="197"/>
                </a:lnTo>
                <a:lnTo>
                  <a:pt x="190" y="178"/>
                </a:lnTo>
                <a:lnTo>
                  <a:pt x="190" y="178"/>
                </a:lnTo>
                <a:lnTo>
                  <a:pt x="209" y="168"/>
                </a:lnTo>
                <a:lnTo>
                  <a:pt x="229" y="157"/>
                </a:lnTo>
                <a:lnTo>
                  <a:pt x="229" y="157"/>
                </a:lnTo>
                <a:lnTo>
                  <a:pt x="249" y="146"/>
                </a:lnTo>
                <a:lnTo>
                  <a:pt x="249" y="146"/>
                </a:lnTo>
                <a:lnTo>
                  <a:pt x="256" y="141"/>
                </a:lnTo>
                <a:lnTo>
                  <a:pt x="256" y="141"/>
                </a:lnTo>
                <a:lnTo>
                  <a:pt x="257" y="141"/>
                </a:lnTo>
                <a:lnTo>
                  <a:pt x="257" y="141"/>
                </a:lnTo>
                <a:lnTo>
                  <a:pt x="258" y="141"/>
                </a:lnTo>
                <a:lnTo>
                  <a:pt x="258" y="141"/>
                </a:lnTo>
                <a:lnTo>
                  <a:pt x="255" y="143"/>
                </a:lnTo>
                <a:lnTo>
                  <a:pt x="255" y="143"/>
                </a:lnTo>
                <a:lnTo>
                  <a:pt x="236" y="155"/>
                </a:lnTo>
                <a:lnTo>
                  <a:pt x="217" y="166"/>
                </a:lnTo>
                <a:lnTo>
                  <a:pt x="179" y="186"/>
                </a:lnTo>
                <a:lnTo>
                  <a:pt x="179" y="186"/>
                </a:lnTo>
                <a:lnTo>
                  <a:pt x="163" y="196"/>
                </a:lnTo>
                <a:lnTo>
                  <a:pt x="146" y="207"/>
                </a:lnTo>
                <a:lnTo>
                  <a:pt x="114" y="230"/>
                </a:lnTo>
                <a:lnTo>
                  <a:pt x="114" y="230"/>
                </a:lnTo>
                <a:lnTo>
                  <a:pt x="120" y="219"/>
                </a:lnTo>
                <a:lnTo>
                  <a:pt x="120" y="219"/>
                </a:lnTo>
                <a:close/>
                <a:moveTo>
                  <a:pt x="122" y="226"/>
                </a:moveTo>
                <a:lnTo>
                  <a:pt x="122" y="226"/>
                </a:lnTo>
                <a:lnTo>
                  <a:pt x="144" y="211"/>
                </a:lnTo>
                <a:lnTo>
                  <a:pt x="144" y="211"/>
                </a:lnTo>
                <a:lnTo>
                  <a:pt x="167" y="196"/>
                </a:lnTo>
                <a:lnTo>
                  <a:pt x="190" y="183"/>
                </a:lnTo>
                <a:lnTo>
                  <a:pt x="190" y="183"/>
                </a:lnTo>
                <a:lnTo>
                  <a:pt x="226" y="163"/>
                </a:lnTo>
                <a:lnTo>
                  <a:pt x="246" y="153"/>
                </a:lnTo>
                <a:lnTo>
                  <a:pt x="263" y="140"/>
                </a:lnTo>
                <a:lnTo>
                  <a:pt x="263" y="140"/>
                </a:lnTo>
                <a:lnTo>
                  <a:pt x="273" y="139"/>
                </a:lnTo>
                <a:lnTo>
                  <a:pt x="273" y="139"/>
                </a:lnTo>
                <a:lnTo>
                  <a:pt x="274" y="138"/>
                </a:lnTo>
                <a:lnTo>
                  <a:pt x="274" y="138"/>
                </a:lnTo>
                <a:lnTo>
                  <a:pt x="251" y="152"/>
                </a:lnTo>
                <a:lnTo>
                  <a:pt x="229" y="167"/>
                </a:lnTo>
                <a:lnTo>
                  <a:pt x="229" y="167"/>
                </a:lnTo>
                <a:lnTo>
                  <a:pt x="225" y="170"/>
                </a:lnTo>
                <a:lnTo>
                  <a:pt x="225" y="170"/>
                </a:lnTo>
                <a:lnTo>
                  <a:pt x="199" y="187"/>
                </a:lnTo>
                <a:lnTo>
                  <a:pt x="199" y="187"/>
                </a:lnTo>
                <a:lnTo>
                  <a:pt x="178" y="198"/>
                </a:lnTo>
                <a:lnTo>
                  <a:pt x="156" y="209"/>
                </a:lnTo>
                <a:lnTo>
                  <a:pt x="134" y="220"/>
                </a:lnTo>
                <a:lnTo>
                  <a:pt x="113" y="233"/>
                </a:lnTo>
                <a:lnTo>
                  <a:pt x="113" y="233"/>
                </a:lnTo>
                <a:lnTo>
                  <a:pt x="122" y="226"/>
                </a:lnTo>
                <a:lnTo>
                  <a:pt x="122" y="226"/>
                </a:lnTo>
                <a:close/>
                <a:moveTo>
                  <a:pt x="110" y="237"/>
                </a:moveTo>
                <a:lnTo>
                  <a:pt x="110" y="237"/>
                </a:lnTo>
                <a:lnTo>
                  <a:pt x="119" y="233"/>
                </a:lnTo>
                <a:lnTo>
                  <a:pt x="128" y="227"/>
                </a:lnTo>
                <a:lnTo>
                  <a:pt x="145" y="217"/>
                </a:lnTo>
                <a:lnTo>
                  <a:pt x="145" y="217"/>
                </a:lnTo>
                <a:lnTo>
                  <a:pt x="169" y="206"/>
                </a:lnTo>
                <a:lnTo>
                  <a:pt x="191" y="194"/>
                </a:lnTo>
                <a:lnTo>
                  <a:pt x="191" y="194"/>
                </a:lnTo>
                <a:lnTo>
                  <a:pt x="211" y="181"/>
                </a:lnTo>
                <a:lnTo>
                  <a:pt x="211" y="181"/>
                </a:lnTo>
                <a:lnTo>
                  <a:pt x="194" y="198"/>
                </a:lnTo>
                <a:lnTo>
                  <a:pt x="194" y="198"/>
                </a:lnTo>
                <a:lnTo>
                  <a:pt x="152" y="221"/>
                </a:lnTo>
                <a:lnTo>
                  <a:pt x="129" y="233"/>
                </a:lnTo>
                <a:lnTo>
                  <a:pt x="108" y="243"/>
                </a:lnTo>
                <a:lnTo>
                  <a:pt x="108" y="243"/>
                </a:lnTo>
                <a:lnTo>
                  <a:pt x="110" y="237"/>
                </a:lnTo>
                <a:lnTo>
                  <a:pt x="110" y="237"/>
                </a:lnTo>
                <a:close/>
                <a:moveTo>
                  <a:pt x="157" y="221"/>
                </a:moveTo>
                <a:lnTo>
                  <a:pt x="157" y="221"/>
                </a:lnTo>
                <a:lnTo>
                  <a:pt x="140" y="231"/>
                </a:lnTo>
                <a:lnTo>
                  <a:pt x="140" y="231"/>
                </a:lnTo>
                <a:lnTo>
                  <a:pt x="127" y="236"/>
                </a:lnTo>
                <a:lnTo>
                  <a:pt x="127" y="236"/>
                </a:lnTo>
                <a:lnTo>
                  <a:pt x="152" y="223"/>
                </a:lnTo>
                <a:lnTo>
                  <a:pt x="152" y="223"/>
                </a:lnTo>
                <a:lnTo>
                  <a:pt x="157" y="221"/>
                </a:lnTo>
                <a:lnTo>
                  <a:pt x="157" y="221"/>
                </a:lnTo>
                <a:close/>
                <a:moveTo>
                  <a:pt x="105" y="248"/>
                </a:moveTo>
                <a:lnTo>
                  <a:pt x="105" y="248"/>
                </a:lnTo>
                <a:lnTo>
                  <a:pt x="113" y="244"/>
                </a:lnTo>
                <a:lnTo>
                  <a:pt x="113" y="244"/>
                </a:lnTo>
                <a:lnTo>
                  <a:pt x="132" y="236"/>
                </a:lnTo>
                <a:lnTo>
                  <a:pt x="152" y="226"/>
                </a:lnTo>
                <a:lnTo>
                  <a:pt x="170" y="216"/>
                </a:lnTo>
                <a:lnTo>
                  <a:pt x="188" y="205"/>
                </a:lnTo>
                <a:lnTo>
                  <a:pt x="188" y="205"/>
                </a:lnTo>
                <a:lnTo>
                  <a:pt x="178" y="218"/>
                </a:lnTo>
                <a:lnTo>
                  <a:pt x="178" y="218"/>
                </a:lnTo>
                <a:lnTo>
                  <a:pt x="160" y="225"/>
                </a:lnTo>
                <a:lnTo>
                  <a:pt x="142" y="233"/>
                </a:lnTo>
                <a:lnTo>
                  <a:pt x="142" y="233"/>
                </a:lnTo>
                <a:lnTo>
                  <a:pt x="117" y="244"/>
                </a:lnTo>
                <a:lnTo>
                  <a:pt x="117" y="244"/>
                </a:lnTo>
                <a:lnTo>
                  <a:pt x="108" y="248"/>
                </a:lnTo>
                <a:lnTo>
                  <a:pt x="108" y="248"/>
                </a:lnTo>
                <a:lnTo>
                  <a:pt x="105" y="249"/>
                </a:lnTo>
                <a:lnTo>
                  <a:pt x="105" y="249"/>
                </a:lnTo>
                <a:lnTo>
                  <a:pt x="105" y="248"/>
                </a:lnTo>
                <a:lnTo>
                  <a:pt x="105" y="248"/>
                </a:lnTo>
                <a:close/>
                <a:moveTo>
                  <a:pt x="104" y="251"/>
                </a:moveTo>
                <a:lnTo>
                  <a:pt x="104" y="251"/>
                </a:lnTo>
                <a:lnTo>
                  <a:pt x="119" y="245"/>
                </a:lnTo>
                <a:lnTo>
                  <a:pt x="135" y="239"/>
                </a:lnTo>
                <a:lnTo>
                  <a:pt x="135" y="239"/>
                </a:lnTo>
                <a:lnTo>
                  <a:pt x="156" y="231"/>
                </a:lnTo>
                <a:lnTo>
                  <a:pt x="167" y="226"/>
                </a:lnTo>
                <a:lnTo>
                  <a:pt x="176" y="221"/>
                </a:lnTo>
                <a:lnTo>
                  <a:pt x="176" y="221"/>
                </a:lnTo>
                <a:lnTo>
                  <a:pt x="176" y="222"/>
                </a:lnTo>
                <a:lnTo>
                  <a:pt x="176" y="222"/>
                </a:lnTo>
                <a:lnTo>
                  <a:pt x="156" y="234"/>
                </a:lnTo>
                <a:lnTo>
                  <a:pt x="136" y="245"/>
                </a:lnTo>
                <a:lnTo>
                  <a:pt x="116" y="255"/>
                </a:lnTo>
                <a:lnTo>
                  <a:pt x="97" y="267"/>
                </a:lnTo>
                <a:lnTo>
                  <a:pt x="97" y="267"/>
                </a:lnTo>
                <a:lnTo>
                  <a:pt x="104" y="251"/>
                </a:lnTo>
                <a:lnTo>
                  <a:pt x="104" y="251"/>
                </a:lnTo>
                <a:close/>
                <a:moveTo>
                  <a:pt x="96" y="270"/>
                </a:moveTo>
                <a:lnTo>
                  <a:pt x="96" y="270"/>
                </a:lnTo>
                <a:lnTo>
                  <a:pt x="115" y="259"/>
                </a:lnTo>
                <a:lnTo>
                  <a:pt x="134" y="248"/>
                </a:lnTo>
                <a:lnTo>
                  <a:pt x="173" y="226"/>
                </a:lnTo>
                <a:lnTo>
                  <a:pt x="173" y="226"/>
                </a:lnTo>
                <a:lnTo>
                  <a:pt x="166" y="237"/>
                </a:lnTo>
                <a:lnTo>
                  <a:pt x="166" y="237"/>
                </a:lnTo>
                <a:lnTo>
                  <a:pt x="159" y="239"/>
                </a:lnTo>
                <a:lnTo>
                  <a:pt x="151" y="243"/>
                </a:lnTo>
                <a:lnTo>
                  <a:pt x="136" y="250"/>
                </a:lnTo>
                <a:lnTo>
                  <a:pt x="136" y="250"/>
                </a:lnTo>
                <a:lnTo>
                  <a:pt x="115" y="259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lnTo>
                  <a:pt x="96" y="270"/>
                </a:lnTo>
                <a:close/>
                <a:moveTo>
                  <a:pt x="96" y="271"/>
                </a:moveTo>
                <a:lnTo>
                  <a:pt x="96" y="271"/>
                </a:lnTo>
                <a:lnTo>
                  <a:pt x="128" y="256"/>
                </a:lnTo>
                <a:lnTo>
                  <a:pt x="128" y="256"/>
                </a:lnTo>
                <a:lnTo>
                  <a:pt x="148" y="247"/>
                </a:lnTo>
                <a:lnTo>
                  <a:pt x="157" y="243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65" y="239"/>
                </a:lnTo>
                <a:lnTo>
                  <a:pt x="146" y="250"/>
                </a:lnTo>
                <a:lnTo>
                  <a:pt x="128" y="259"/>
                </a:lnTo>
                <a:lnTo>
                  <a:pt x="110" y="269"/>
                </a:lnTo>
                <a:lnTo>
                  <a:pt x="93" y="279"/>
                </a:lnTo>
                <a:lnTo>
                  <a:pt x="93" y="279"/>
                </a:lnTo>
                <a:lnTo>
                  <a:pt x="96" y="271"/>
                </a:lnTo>
                <a:lnTo>
                  <a:pt x="96" y="271"/>
                </a:lnTo>
                <a:close/>
                <a:moveTo>
                  <a:pt x="96" y="280"/>
                </a:moveTo>
                <a:lnTo>
                  <a:pt x="96" y="280"/>
                </a:lnTo>
                <a:lnTo>
                  <a:pt x="112" y="270"/>
                </a:lnTo>
                <a:lnTo>
                  <a:pt x="128" y="261"/>
                </a:lnTo>
                <a:lnTo>
                  <a:pt x="145" y="252"/>
                </a:lnTo>
                <a:lnTo>
                  <a:pt x="162" y="243"/>
                </a:lnTo>
                <a:lnTo>
                  <a:pt x="162" y="243"/>
                </a:lnTo>
                <a:lnTo>
                  <a:pt x="158" y="251"/>
                </a:lnTo>
                <a:lnTo>
                  <a:pt x="158" y="251"/>
                </a:lnTo>
                <a:lnTo>
                  <a:pt x="157" y="252"/>
                </a:lnTo>
                <a:lnTo>
                  <a:pt x="157" y="252"/>
                </a:lnTo>
                <a:lnTo>
                  <a:pt x="139" y="260"/>
                </a:lnTo>
                <a:lnTo>
                  <a:pt x="122" y="269"/>
                </a:lnTo>
                <a:lnTo>
                  <a:pt x="122" y="269"/>
                </a:lnTo>
                <a:lnTo>
                  <a:pt x="111" y="274"/>
                </a:lnTo>
                <a:lnTo>
                  <a:pt x="101" y="279"/>
                </a:lnTo>
                <a:lnTo>
                  <a:pt x="101" y="279"/>
                </a:lnTo>
                <a:lnTo>
                  <a:pt x="93" y="282"/>
                </a:lnTo>
                <a:lnTo>
                  <a:pt x="92" y="283"/>
                </a:lnTo>
                <a:lnTo>
                  <a:pt x="96" y="280"/>
                </a:lnTo>
                <a:lnTo>
                  <a:pt x="96" y="280"/>
                </a:lnTo>
                <a:close/>
                <a:moveTo>
                  <a:pt x="91" y="284"/>
                </a:moveTo>
                <a:lnTo>
                  <a:pt x="91" y="284"/>
                </a:lnTo>
                <a:lnTo>
                  <a:pt x="108" y="278"/>
                </a:lnTo>
                <a:lnTo>
                  <a:pt x="123" y="271"/>
                </a:lnTo>
                <a:lnTo>
                  <a:pt x="123" y="271"/>
                </a:lnTo>
                <a:lnTo>
                  <a:pt x="140" y="262"/>
                </a:lnTo>
                <a:lnTo>
                  <a:pt x="140" y="262"/>
                </a:lnTo>
                <a:lnTo>
                  <a:pt x="152" y="256"/>
                </a:lnTo>
                <a:lnTo>
                  <a:pt x="154" y="255"/>
                </a:lnTo>
                <a:lnTo>
                  <a:pt x="146" y="260"/>
                </a:lnTo>
                <a:lnTo>
                  <a:pt x="146" y="260"/>
                </a:lnTo>
                <a:lnTo>
                  <a:pt x="140" y="264"/>
                </a:lnTo>
                <a:lnTo>
                  <a:pt x="133" y="268"/>
                </a:lnTo>
                <a:lnTo>
                  <a:pt x="118" y="275"/>
                </a:lnTo>
                <a:lnTo>
                  <a:pt x="103" y="282"/>
                </a:lnTo>
                <a:lnTo>
                  <a:pt x="96" y="286"/>
                </a:lnTo>
                <a:lnTo>
                  <a:pt x="89" y="291"/>
                </a:lnTo>
                <a:lnTo>
                  <a:pt x="89" y="291"/>
                </a:lnTo>
                <a:lnTo>
                  <a:pt x="91" y="284"/>
                </a:lnTo>
                <a:lnTo>
                  <a:pt x="91" y="284"/>
                </a:lnTo>
                <a:close/>
                <a:moveTo>
                  <a:pt x="94" y="290"/>
                </a:moveTo>
                <a:lnTo>
                  <a:pt x="94" y="290"/>
                </a:lnTo>
                <a:lnTo>
                  <a:pt x="101" y="285"/>
                </a:lnTo>
                <a:lnTo>
                  <a:pt x="109" y="281"/>
                </a:lnTo>
                <a:lnTo>
                  <a:pt x="124" y="274"/>
                </a:lnTo>
                <a:lnTo>
                  <a:pt x="140" y="266"/>
                </a:lnTo>
                <a:lnTo>
                  <a:pt x="148" y="262"/>
                </a:lnTo>
                <a:lnTo>
                  <a:pt x="155" y="257"/>
                </a:lnTo>
                <a:lnTo>
                  <a:pt x="155" y="257"/>
                </a:lnTo>
                <a:lnTo>
                  <a:pt x="151" y="264"/>
                </a:lnTo>
                <a:lnTo>
                  <a:pt x="151" y="264"/>
                </a:lnTo>
                <a:lnTo>
                  <a:pt x="143" y="268"/>
                </a:lnTo>
                <a:lnTo>
                  <a:pt x="136" y="271"/>
                </a:lnTo>
                <a:lnTo>
                  <a:pt x="122" y="278"/>
                </a:lnTo>
                <a:lnTo>
                  <a:pt x="122" y="278"/>
                </a:lnTo>
                <a:lnTo>
                  <a:pt x="113" y="282"/>
                </a:lnTo>
                <a:lnTo>
                  <a:pt x="105" y="286"/>
                </a:lnTo>
                <a:lnTo>
                  <a:pt x="105" y="286"/>
                </a:lnTo>
                <a:lnTo>
                  <a:pt x="92" y="293"/>
                </a:lnTo>
                <a:lnTo>
                  <a:pt x="88" y="294"/>
                </a:lnTo>
                <a:lnTo>
                  <a:pt x="94" y="290"/>
                </a:lnTo>
                <a:lnTo>
                  <a:pt x="94" y="290"/>
                </a:lnTo>
                <a:close/>
                <a:moveTo>
                  <a:pt x="87" y="297"/>
                </a:moveTo>
                <a:lnTo>
                  <a:pt x="87" y="297"/>
                </a:lnTo>
                <a:lnTo>
                  <a:pt x="103" y="290"/>
                </a:lnTo>
                <a:lnTo>
                  <a:pt x="119" y="281"/>
                </a:lnTo>
                <a:lnTo>
                  <a:pt x="119" y="281"/>
                </a:lnTo>
                <a:lnTo>
                  <a:pt x="126" y="278"/>
                </a:lnTo>
                <a:lnTo>
                  <a:pt x="134" y="275"/>
                </a:lnTo>
                <a:lnTo>
                  <a:pt x="142" y="271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50" y="267"/>
                </a:lnTo>
                <a:lnTo>
                  <a:pt x="142" y="272"/>
                </a:lnTo>
                <a:lnTo>
                  <a:pt x="134" y="277"/>
                </a:lnTo>
                <a:lnTo>
                  <a:pt x="119" y="284"/>
                </a:lnTo>
                <a:lnTo>
                  <a:pt x="119" y="284"/>
                </a:lnTo>
                <a:lnTo>
                  <a:pt x="102" y="293"/>
                </a:lnTo>
                <a:lnTo>
                  <a:pt x="85" y="303"/>
                </a:lnTo>
                <a:lnTo>
                  <a:pt x="85" y="303"/>
                </a:lnTo>
                <a:lnTo>
                  <a:pt x="87" y="297"/>
                </a:lnTo>
                <a:lnTo>
                  <a:pt x="87" y="297"/>
                </a:lnTo>
                <a:close/>
                <a:moveTo>
                  <a:pt x="84" y="308"/>
                </a:moveTo>
                <a:lnTo>
                  <a:pt x="84" y="308"/>
                </a:lnTo>
                <a:lnTo>
                  <a:pt x="98" y="302"/>
                </a:lnTo>
                <a:lnTo>
                  <a:pt x="111" y="295"/>
                </a:lnTo>
                <a:lnTo>
                  <a:pt x="111" y="295"/>
                </a:lnTo>
                <a:lnTo>
                  <a:pt x="129" y="286"/>
                </a:lnTo>
                <a:lnTo>
                  <a:pt x="129" y="286"/>
                </a:lnTo>
                <a:lnTo>
                  <a:pt x="138" y="281"/>
                </a:lnTo>
                <a:lnTo>
                  <a:pt x="142" y="280"/>
                </a:lnTo>
                <a:lnTo>
                  <a:pt x="142" y="280"/>
                </a:lnTo>
                <a:lnTo>
                  <a:pt x="140" y="282"/>
                </a:lnTo>
                <a:lnTo>
                  <a:pt x="140" y="282"/>
                </a:lnTo>
                <a:lnTo>
                  <a:pt x="134" y="287"/>
                </a:lnTo>
                <a:lnTo>
                  <a:pt x="127" y="292"/>
                </a:lnTo>
                <a:lnTo>
                  <a:pt x="112" y="299"/>
                </a:lnTo>
                <a:lnTo>
                  <a:pt x="97" y="305"/>
                </a:lnTo>
                <a:lnTo>
                  <a:pt x="89" y="310"/>
                </a:lnTo>
                <a:lnTo>
                  <a:pt x="82" y="314"/>
                </a:lnTo>
                <a:lnTo>
                  <a:pt x="82" y="314"/>
                </a:lnTo>
                <a:lnTo>
                  <a:pt x="84" y="308"/>
                </a:lnTo>
                <a:lnTo>
                  <a:pt x="84" y="308"/>
                </a:lnTo>
                <a:close/>
                <a:moveTo>
                  <a:pt x="80" y="320"/>
                </a:moveTo>
                <a:lnTo>
                  <a:pt x="80" y="320"/>
                </a:lnTo>
                <a:lnTo>
                  <a:pt x="91" y="317"/>
                </a:lnTo>
                <a:lnTo>
                  <a:pt x="102" y="313"/>
                </a:lnTo>
                <a:lnTo>
                  <a:pt x="102" y="313"/>
                </a:lnTo>
                <a:lnTo>
                  <a:pt x="123" y="303"/>
                </a:lnTo>
                <a:lnTo>
                  <a:pt x="123" y="303"/>
                </a:lnTo>
                <a:lnTo>
                  <a:pt x="128" y="301"/>
                </a:lnTo>
                <a:lnTo>
                  <a:pt x="128" y="301"/>
                </a:lnTo>
                <a:lnTo>
                  <a:pt x="134" y="297"/>
                </a:lnTo>
                <a:lnTo>
                  <a:pt x="136" y="296"/>
                </a:lnTo>
                <a:lnTo>
                  <a:pt x="134" y="297"/>
                </a:lnTo>
                <a:lnTo>
                  <a:pt x="134" y="297"/>
                </a:lnTo>
                <a:lnTo>
                  <a:pt x="127" y="303"/>
                </a:lnTo>
                <a:lnTo>
                  <a:pt x="118" y="307"/>
                </a:lnTo>
                <a:lnTo>
                  <a:pt x="101" y="315"/>
                </a:lnTo>
                <a:lnTo>
                  <a:pt x="101" y="315"/>
                </a:lnTo>
                <a:lnTo>
                  <a:pt x="89" y="323"/>
                </a:lnTo>
                <a:lnTo>
                  <a:pt x="77" y="331"/>
                </a:lnTo>
                <a:lnTo>
                  <a:pt x="77" y="331"/>
                </a:lnTo>
                <a:lnTo>
                  <a:pt x="80" y="320"/>
                </a:lnTo>
                <a:lnTo>
                  <a:pt x="80" y="320"/>
                </a:lnTo>
                <a:close/>
                <a:moveTo>
                  <a:pt x="76" y="334"/>
                </a:moveTo>
                <a:lnTo>
                  <a:pt x="76" y="334"/>
                </a:lnTo>
                <a:lnTo>
                  <a:pt x="82" y="330"/>
                </a:lnTo>
                <a:lnTo>
                  <a:pt x="82" y="330"/>
                </a:lnTo>
                <a:lnTo>
                  <a:pt x="96" y="322"/>
                </a:lnTo>
                <a:lnTo>
                  <a:pt x="110" y="315"/>
                </a:lnTo>
                <a:lnTo>
                  <a:pt x="124" y="307"/>
                </a:lnTo>
                <a:lnTo>
                  <a:pt x="130" y="303"/>
                </a:lnTo>
                <a:lnTo>
                  <a:pt x="137" y="298"/>
                </a:lnTo>
                <a:lnTo>
                  <a:pt x="137" y="298"/>
                </a:lnTo>
                <a:lnTo>
                  <a:pt x="134" y="307"/>
                </a:lnTo>
                <a:lnTo>
                  <a:pt x="134" y="307"/>
                </a:lnTo>
                <a:lnTo>
                  <a:pt x="120" y="314"/>
                </a:lnTo>
                <a:lnTo>
                  <a:pt x="106" y="320"/>
                </a:lnTo>
                <a:lnTo>
                  <a:pt x="106" y="320"/>
                </a:lnTo>
                <a:lnTo>
                  <a:pt x="90" y="329"/>
                </a:lnTo>
                <a:lnTo>
                  <a:pt x="90" y="329"/>
                </a:lnTo>
                <a:lnTo>
                  <a:pt x="78" y="335"/>
                </a:lnTo>
                <a:lnTo>
                  <a:pt x="78" y="335"/>
                </a:lnTo>
                <a:lnTo>
                  <a:pt x="76" y="335"/>
                </a:lnTo>
                <a:lnTo>
                  <a:pt x="76" y="335"/>
                </a:lnTo>
                <a:lnTo>
                  <a:pt x="76" y="334"/>
                </a:lnTo>
                <a:lnTo>
                  <a:pt x="76" y="334"/>
                </a:lnTo>
                <a:close/>
                <a:moveTo>
                  <a:pt x="75" y="338"/>
                </a:moveTo>
                <a:lnTo>
                  <a:pt x="75" y="338"/>
                </a:lnTo>
                <a:lnTo>
                  <a:pt x="82" y="335"/>
                </a:lnTo>
                <a:lnTo>
                  <a:pt x="89" y="332"/>
                </a:lnTo>
                <a:lnTo>
                  <a:pt x="103" y="324"/>
                </a:lnTo>
                <a:lnTo>
                  <a:pt x="103" y="324"/>
                </a:lnTo>
                <a:lnTo>
                  <a:pt x="111" y="320"/>
                </a:lnTo>
                <a:lnTo>
                  <a:pt x="119" y="316"/>
                </a:lnTo>
                <a:lnTo>
                  <a:pt x="119" y="316"/>
                </a:lnTo>
                <a:lnTo>
                  <a:pt x="122" y="315"/>
                </a:lnTo>
                <a:lnTo>
                  <a:pt x="122" y="315"/>
                </a:lnTo>
                <a:lnTo>
                  <a:pt x="105" y="326"/>
                </a:lnTo>
                <a:lnTo>
                  <a:pt x="88" y="336"/>
                </a:lnTo>
                <a:lnTo>
                  <a:pt x="88" y="336"/>
                </a:lnTo>
                <a:lnTo>
                  <a:pt x="80" y="341"/>
                </a:lnTo>
                <a:lnTo>
                  <a:pt x="72" y="346"/>
                </a:lnTo>
                <a:lnTo>
                  <a:pt x="72" y="346"/>
                </a:lnTo>
                <a:lnTo>
                  <a:pt x="75" y="338"/>
                </a:lnTo>
                <a:lnTo>
                  <a:pt x="75" y="338"/>
                </a:lnTo>
                <a:close/>
                <a:moveTo>
                  <a:pt x="72" y="349"/>
                </a:moveTo>
                <a:lnTo>
                  <a:pt x="72" y="349"/>
                </a:lnTo>
                <a:lnTo>
                  <a:pt x="85" y="340"/>
                </a:lnTo>
                <a:lnTo>
                  <a:pt x="98" y="333"/>
                </a:lnTo>
                <a:lnTo>
                  <a:pt x="98" y="333"/>
                </a:lnTo>
                <a:lnTo>
                  <a:pt x="116" y="322"/>
                </a:lnTo>
                <a:lnTo>
                  <a:pt x="133" y="311"/>
                </a:lnTo>
                <a:lnTo>
                  <a:pt x="133" y="311"/>
                </a:lnTo>
                <a:lnTo>
                  <a:pt x="131" y="318"/>
                </a:lnTo>
                <a:lnTo>
                  <a:pt x="131" y="318"/>
                </a:lnTo>
                <a:lnTo>
                  <a:pt x="114" y="328"/>
                </a:lnTo>
                <a:lnTo>
                  <a:pt x="96" y="337"/>
                </a:lnTo>
                <a:lnTo>
                  <a:pt x="96" y="337"/>
                </a:lnTo>
                <a:lnTo>
                  <a:pt x="83" y="342"/>
                </a:lnTo>
                <a:lnTo>
                  <a:pt x="77" y="346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lnTo>
                  <a:pt x="72" y="349"/>
                </a:lnTo>
                <a:close/>
                <a:moveTo>
                  <a:pt x="115" y="814"/>
                </a:moveTo>
                <a:lnTo>
                  <a:pt x="115" y="814"/>
                </a:lnTo>
                <a:lnTo>
                  <a:pt x="117" y="826"/>
                </a:lnTo>
                <a:lnTo>
                  <a:pt x="121" y="837"/>
                </a:lnTo>
                <a:lnTo>
                  <a:pt x="121" y="837"/>
                </a:lnTo>
                <a:lnTo>
                  <a:pt x="104" y="831"/>
                </a:lnTo>
                <a:lnTo>
                  <a:pt x="97" y="827"/>
                </a:lnTo>
                <a:lnTo>
                  <a:pt x="90" y="823"/>
                </a:lnTo>
                <a:lnTo>
                  <a:pt x="85" y="818"/>
                </a:lnTo>
                <a:lnTo>
                  <a:pt x="84" y="815"/>
                </a:lnTo>
                <a:lnTo>
                  <a:pt x="82" y="812"/>
                </a:lnTo>
                <a:lnTo>
                  <a:pt x="82" y="809"/>
                </a:lnTo>
                <a:lnTo>
                  <a:pt x="82" y="805"/>
                </a:lnTo>
                <a:lnTo>
                  <a:pt x="84" y="801"/>
                </a:lnTo>
                <a:lnTo>
                  <a:pt x="86" y="796"/>
                </a:lnTo>
                <a:lnTo>
                  <a:pt x="86" y="796"/>
                </a:lnTo>
                <a:lnTo>
                  <a:pt x="86" y="794"/>
                </a:lnTo>
                <a:lnTo>
                  <a:pt x="86" y="794"/>
                </a:lnTo>
                <a:lnTo>
                  <a:pt x="91" y="790"/>
                </a:lnTo>
                <a:lnTo>
                  <a:pt x="95" y="784"/>
                </a:lnTo>
                <a:lnTo>
                  <a:pt x="99" y="779"/>
                </a:lnTo>
                <a:lnTo>
                  <a:pt x="102" y="773"/>
                </a:lnTo>
                <a:lnTo>
                  <a:pt x="104" y="766"/>
                </a:lnTo>
                <a:lnTo>
                  <a:pt x="106" y="759"/>
                </a:lnTo>
                <a:lnTo>
                  <a:pt x="107" y="752"/>
                </a:lnTo>
                <a:lnTo>
                  <a:pt x="108" y="745"/>
                </a:lnTo>
                <a:lnTo>
                  <a:pt x="108" y="745"/>
                </a:lnTo>
                <a:lnTo>
                  <a:pt x="107" y="731"/>
                </a:lnTo>
                <a:lnTo>
                  <a:pt x="105" y="717"/>
                </a:lnTo>
                <a:lnTo>
                  <a:pt x="103" y="702"/>
                </a:lnTo>
                <a:lnTo>
                  <a:pt x="102" y="688"/>
                </a:lnTo>
                <a:lnTo>
                  <a:pt x="102" y="688"/>
                </a:lnTo>
                <a:lnTo>
                  <a:pt x="102" y="677"/>
                </a:lnTo>
                <a:lnTo>
                  <a:pt x="102" y="667"/>
                </a:lnTo>
                <a:lnTo>
                  <a:pt x="105" y="647"/>
                </a:lnTo>
                <a:lnTo>
                  <a:pt x="112" y="605"/>
                </a:lnTo>
                <a:lnTo>
                  <a:pt x="112" y="605"/>
                </a:lnTo>
                <a:lnTo>
                  <a:pt x="114" y="589"/>
                </a:lnTo>
                <a:lnTo>
                  <a:pt x="116" y="572"/>
                </a:lnTo>
                <a:lnTo>
                  <a:pt x="118" y="538"/>
                </a:lnTo>
                <a:lnTo>
                  <a:pt x="122" y="505"/>
                </a:lnTo>
                <a:lnTo>
                  <a:pt x="124" y="489"/>
                </a:lnTo>
                <a:lnTo>
                  <a:pt x="127" y="473"/>
                </a:lnTo>
                <a:lnTo>
                  <a:pt x="127" y="473"/>
                </a:lnTo>
                <a:lnTo>
                  <a:pt x="130" y="514"/>
                </a:lnTo>
                <a:lnTo>
                  <a:pt x="131" y="535"/>
                </a:lnTo>
                <a:lnTo>
                  <a:pt x="132" y="557"/>
                </a:lnTo>
                <a:lnTo>
                  <a:pt x="132" y="557"/>
                </a:lnTo>
                <a:lnTo>
                  <a:pt x="132" y="564"/>
                </a:lnTo>
                <a:lnTo>
                  <a:pt x="132" y="564"/>
                </a:lnTo>
                <a:lnTo>
                  <a:pt x="132" y="565"/>
                </a:lnTo>
                <a:lnTo>
                  <a:pt x="132" y="565"/>
                </a:lnTo>
                <a:lnTo>
                  <a:pt x="131" y="594"/>
                </a:lnTo>
                <a:lnTo>
                  <a:pt x="128" y="623"/>
                </a:lnTo>
                <a:lnTo>
                  <a:pt x="122" y="681"/>
                </a:lnTo>
                <a:lnTo>
                  <a:pt x="122" y="681"/>
                </a:lnTo>
                <a:lnTo>
                  <a:pt x="117" y="747"/>
                </a:lnTo>
                <a:lnTo>
                  <a:pt x="114" y="813"/>
                </a:lnTo>
                <a:lnTo>
                  <a:pt x="114" y="813"/>
                </a:lnTo>
                <a:lnTo>
                  <a:pt x="115" y="814"/>
                </a:lnTo>
                <a:lnTo>
                  <a:pt x="115" y="814"/>
                </a:lnTo>
                <a:close/>
                <a:moveTo>
                  <a:pt x="109" y="532"/>
                </a:moveTo>
                <a:lnTo>
                  <a:pt x="109" y="532"/>
                </a:lnTo>
                <a:lnTo>
                  <a:pt x="109" y="539"/>
                </a:lnTo>
                <a:lnTo>
                  <a:pt x="109" y="539"/>
                </a:lnTo>
                <a:lnTo>
                  <a:pt x="108" y="539"/>
                </a:lnTo>
                <a:lnTo>
                  <a:pt x="108" y="539"/>
                </a:lnTo>
                <a:lnTo>
                  <a:pt x="86" y="545"/>
                </a:lnTo>
                <a:lnTo>
                  <a:pt x="63" y="555"/>
                </a:lnTo>
                <a:lnTo>
                  <a:pt x="63" y="555"/>
                </a:lnTo>
                <a:lnTo>
                  <a:pt x="50" y="560"/>
                </a:lnTo>
                <a:lnTo>
                  <a:pt x="50" y="560"/>
                </a:lnTo>
                <a:lnTo>
                  <a:pt x="74" y="549"/>
                </a:lnTo>
                <a:lnTo>
                  <a:pt x="74" y="549"/>
                </a:lnTo>
                <a:lnTo>
                  <a:pt x="92" y="542"/>
                </a:lnTo>
                <a:lnTo>
                  <a:pt x="101" y="537"/>
                </a:lnTo>
                <a:lnTo>
                  <a:pt x="109" y="532"/>
                </a:lnTo>
                <a:lnTo>
                  <a:pt x="109" y="532"/>
                </a:lnTo>
                <a:close/>
                <a:moveTo>
                  <a:pt x="109" y="529"/>
                </a:moveTo>
                <a:lnTo>
                  <a:pt x="109" y="529"/>
                </a:lnTo>
                <a:lnTo>
                  <a:pt x="97" y="534"/>
                </a:lnTo>
                <a:lnTo>
                  <a:pt x="84" y="539"/>
                </a:lnTo>
                <a:lnTo>
                  <a:pt x="72" y="542"/>
                </a:lnTo>
                <a:lnTo>
                  <a:pt x="58" y="547"/>
                </a:lnTo>
                <a:lnTo>
                  <a:pt x="58" y="547"/>
                </a:lnTo>
                <a:lnTo>
                  <a:pt x="39" y="556"/>
                </a:lnTo>
                <a:lnTo>
                  <a:pt x="39" y="556"/>
                </a:lnTo>
                <a:lnTo>
                  <a:pt x="29" y="561"/>
                </a:lnTo>
                <a:lnTo>
                  <a:pt x="29" y="561"/>
                </a:lnTo>
                <a:lnTo>
                  <a:pt x="26" y="563"/>
                </a:lnTo>
                <a:lnTo>
                  <a:pt x="33" y="559"/>
                </a:lnTo>
                <a:lnTo>
                  <a:pt x="33" y="559"/>
                </a:lnTo>
                <a:lnTo>
                  <a:pt x="42" y="553"/>
                </a:lnTo>
                <a:lnTo>
                  <a:pt x="52" y="547"/>
                </a:lnTo>
                <a:lnTo>
                  <a:pt x="73" y="538"/>
                </a:lnTo>
                <a:lnTo>
                  <a:pt x="92" y="529"/>
                </a:lnTo>
                <a:lnTo>
                  <a:pt x="102" y="523"/>
                </a:lnTo>
                <a:lnTo>
                  <a:pt x="111" y="517"/>
                </a:lnTo>
                <a:lnTo>
                  <a:pt x="111" y="517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lnTo>
                  <a:pt x="109" y="529"/>
                </a:lnTo>
                <a:close/>
                <a:moveTo>
                  <a:pt x="108" y="541"/>
                </a:moveTo>
                <a:lnTo>
                  <a:pt x="108" y="541"/>
                </a:lnTo>
                <a:lnTo>
                  <a:pt x="108" y="554"/>
                </a:lnTo>
                <a:lnTo>
                  <a:pt x="108" y="554"/>
                </a:lnTo>
                <a:lnTo>
                  <a:pt x="104" y="556"/>
                </a:lnTo>
                <a:lnTo>
                  <a:pt x="104" y="556"/>
                </a:lnTo>
                <a:lnTo>
                  <a:pt x="99" y="557"/>
                </a:lnTo>
                <a:lnTo>
                  <a:pt x="99" y="557"/>
                </a:lnTo>
                <a:lnTo>
                  <a:pt x="89" y="561"/>
                </a:lnTo>
                <a:lnTo>
                  <a:pt x="89" y="561"/>
                </a:lnTo>
                <a:lnTo>
                  <a:pt x="64" y="570"/>
                </a:lnTo>
                <a:lnTo>
                  <a:pt x="64" y="570"/>
                </a:lnTo>
                <a:lnTo>
                  <a:pt x="44" y="577"/>
                </a:lnTo>
                <a:lnTo>
                  <a:pt x="24" y="586"/>
                </a:lnTo>
                <a:lnTo>
                  <a:pt x="24" y="586"/>
                </a:lnTo>
                <a:lnTo>
                  <a:pt x="67" y="565"/>
                </a:lnTo>
                <a:lnTo>
                  <a:pt x="108" y="541"/>
                </a:lnTo>
                <a:lnTo>
                  <a:pt x="108" y="541"/>
                </a:lnTo>
                <a:close/>
                <a:moveTo>
                  <a:pt x="100" y="559"/>
                </a:moveTo>
                <a:lnTo>
                  <a:pt x="100" y="559"/>
                </a:lnTo>
                <a:lnTo>
                  <a:pt x="101" y="559"/>
                </a:lnTo>
                <a:lnTo>
                  <a:pt x="101" y="559"/>
                </a:lnTo>
                <a:lnTo>
                  <a:pt x="108" y="556"/>
                </a:lnTo>
                <a:lnTo>
                  <a:pt x="108" y="556"/>
                </a:lnTo>
                <a:lnTo>
                  <a:pt x="107" y="569"/>
                </a:lnTo>
                <a:lnTo>
                  <a:pt x="107" y="569"/>
                </a:lnTo>
                <a:lnTo>
                  <a:pt x="96" y="573"/>
                </a:lnTo>
                <a:lnTo>
                  <a:pt x="96" y="573"/>
                </a:lnTo>
                <a:lnTo>
                  <a:pt x="93" y="573"/>
                </a:lnTo>
                <a:lnTo>
                  <a:pt x="93" y="573"/>
                </a:lnTo>
                <a:lnTo>
                  <a:pt x="73" y="580"/>
                </a:lnTo>
                <a:lnTo>
                  <a:pt x="73" y="580"/>
                </a:lnTo>
                <a:lnTo>
                  <a:pt x="54" y="587"/>
                </a:lnTo>
                <a:lnTo>
                  <a:pt x="35" y="595"/>
                </a:lnTo>
                <a:lnTo>
                  <a:pt x="35" y="595"/>
                </a:lnTo>
                <a:lnTo>
                  <a:pt x="27" y="599"/>
                </a:lnTo>
                <a:lnTo>
                  <a:pt x="26" y="599"/>
                </a:lnTo>
                <a:lnTo>
                  <a:pt x="27" y="599"/>
                </a:lnTo>
                <a:lnTo>
                  <a:pt x="35" y="593"/>
                </a:lnTo>
                <a:lnTo>
                  <a:pt x="35" y="593"/>
                </a:lnTo>
                <a:lnTo>
                  <a:pt x="57" y="582"/>
                </a:lnTo>
                <a:lnTo>
                  <a:pt x="57" y="582"/>
                </a:lnTo>
                <a:lnTo>
                  <a:pt x="79" y="570"/>
                </a:lnTo>
                <a:lnTo>
                  <a:pt x="100" y="559"/>
                </a:lnTo>
                <a:lnTo>
                  <a:pt x="100" y="559"/>
                </a:lnTo>
                <a:close/>
                <a:moveTo>
                  <a:pt x="97" y="575"/>
                </a:moveTo>
                <a:lnTo>
                  <a:pt x="97" y="575"/>
                </a:lnTo>
                <a:lnTo>
                  <a:pt x="107" y="572"/>
                </a:lnTo>
                <a:lnTo>
                  <a:pt x="107" y="572"/>
                </a:lnTo>
                <a:lnTo>
                  <a:pt x="107" y="574"/>
                </a:lnTo>
                <a:lnTo>
                  <a:pt x="107" y="574"/>
                </a:lnTo>
                <a:lnTo>
                  <a:pt x="106" y="578"/>
                </a:lnTo>
                <a:lnTo>
                  <a:pt x="106" y="578"/>
                </a:lnTo>
                <a:lnTo>
                  <a:pt x="95" y="583"/>
                </a:lnTo>
                <a:lnTo>
                  <a:pt x="83" y="588"/>
                </a:lnTo>
                <a:lnTo>
                  <a:pt x="83" y="588"/>
                </a:lnTo>
                <a:lnTo>
                  <a:pt x="58" y="598"/>
                </a:lnTo>
                <a:lnTo>
                  <a:pt x="58" y="598"/>
                </a:lnTo>
                <a:lnTo>
                  <a:pt x="48" y="602"/>
                </a:lnTo>
                <a:lnTo>
                  <a:pt x="48" y="602"/>
                </a:lnTo>
                <a:lnTo>
                  <a:pt x="61" y="595"/>
                </a:lnTo>
                <a:lnTo>
                  <a:pt x="61" y="595"/>
                </a:lnTo>
                <a:lnTo>
                  <a:pt x="79" y="584"/>
                </a:lnTo>
                <a:lnTo>
                  <a:pt x="88" y="579"/>
                </a:lnTo>
                <a:lnTo>
                  <a:pt x="97" y="575"/>
                </a:lnTo>
                <a:lnTo>
                  <a:pt x="97" y="575"/>
                </a:lnTo>
                <a:close/>
                <a:moveTo>
                  <a:pt x="85" y="590"/>
                </a:moveTo>
                <a:lnTo>
                  <a:pt x="85" y="590"/>
                </a:lnTo>
                <a:lnTo>
                  <a:pt x="97" y="585"/>
                </a:lnTo>
                <a:lnTo>
                  <a:pt x="97" y="585"/>
                </a:lnTo>
                <a:lnTo>
                  <a:pt x="102" y="584"/>
                </a:lnTo>
                <a:lnTo>
                  <a:pt x="103" y="583"/>
                </a:lnTo>
                <a:lnTo>
                  <a:pt x="104" y="582"/>
                </a:lnTo>
                <a:lnTo>
                  <a:pt x="104" y="582"/>
                </a:lnTo>
                <a:lnTo>
                  <a:pt x="106" y="580"/>
                </a:lnTo>
                <a:lnTo>
                  <a:pt x="106" y="580"/>
                </a:lnTo>
                <a:lnTo>
                  <a:pt x="105" y="588"/>
                </a:lnTo>
                <a:lnTo>
                  <a:pt x="105" y="588"/>
                </a:lnTo>
                <a:lnTo>
                  <a:pt x="65" y="605"/>
                </a:lnTo>
                <a:lnTo>
                  <a:pt x="65" y="605"/>
                </a:lnTo>
                <a:lnTo>
                  <a:pt x="46" y="612"/>
                </a:lnTo>
                <a:lnTo>
                  <a:pt x="36" y="617"/>
                </a:lnTo>
                <a:lnTo>
                  <a:pt x="27" y="621"/>
                </a:lnTo>
                <a:lnTo>
                  <a:pt x="27" y="621"/>
                </a:lnTo>
                <a:lnTo>
                  <a:pt x="36" y="616"/>
                </a:lnTo>
                <a:lnTo>
                  <a:pt x="45" y="611"/>
                </a:lnTo>
                <a:lnTo>
                  <a:pt x="64" y="602"/>
                </a:lnTo>
                <a:lnTo>
                  <a:pt x="64" y="602"/>
                </a:lnTo>
                <a:lnTo>
                  <a:pt x="82" y="592"/>
                </a:lnTo>
                <a:lnTo>
                  <a:pt x="82" y="592"/>
                </a:lnTo>
                <a:lnTo>
                  <a:pt x="85" y="590"/>
                </a:lnTo>
                <a:lnTo>
                  <a:pt x="85" y="590"/>
                </a:lnTo>
                <a:close/>
                <a:moveTo>
                  <a:pt x="92" y="615"/>
                </a:moveTo>
                <a:lnTo>
                  <a:pt x="92" y="615"/>
                </a:lnTo>
                <a:lnTo>
                  <a:pt x="102" y="611"/>
                </a:lnTo>
                <a:lnTo>
                  <a:pt x="102" y="611"/>
                </a:lnTo>
                <a:lnTo>
                  <a:pt x="101" y="618"/>
                </a:lnTo>
                <a:lnTo>
                  <a:pt x="101" y="618"/>
                </a:lnTo>
                <a:lnTo>
                  <a:pt x="64" y="631"/>
                </a:lnTo>
                <a:lnTo>
                  <a:pt x="47" y="639"/>
                </a:lnTo>
                <a:lnTo>
                  <a:pt x="30" y="648"/>
                </a:lnTo>
                <a:lnTo>
                  <a:pt x="30" y="648"/>
                </a:lnTo>
                <a:lnTo>
                  <a:pt x="35" y="645"/>
                </a:lnTo>
                <a:lnTo>
                  <a:pt x="35" y="645"/>
                </a:lnTo>
                <a:lnTo>
                  <a:pt x="56" y="635"/>
                </a:lnTo>
                <a:lnTo>
                  <a:pt x="56" y="635"/>
                </a:lnTo>
                <a:lnTo>
                  <a:pt x="75" y="625"/>
                </a:lnTo>
                <a:lnTo>
                  <a:pt x="92" y="615"/>
                </a:lnTo>
                <a:lnTo>
                  <a:pt x="92" y="615"/>
                </a:lnTo>
                <a:close/>
                <a:moveTo>
                  <a:pt x="64" y="625"/>
                </a:moveTo>
                <a:lnTo>
                  <a:pt x="64" y="625"/>
                </a:lnTo>
                <a:lnTo>
                  <a:pt x="45" y="634"/>
                </a:lnTo>
                <a:lnTo>
                  <a:pt x="35" y="637"/>
                </a:lnTo>
                <a:lnTo>
                  <a:pt x="25" y="640"/>
                </a:lnTo>
                <a:lnTo>
                  <a:pt x="25" y="640"/>
                </a:lnTo>
                <a:lnTo>
                  <a:pt x="28" y="639"/>
                </a:lnTo>
                <a:lnTo>
                  <a:pt x="31" y="637"/>
                </a:lnTo>
                <a:lnTo>
                  <a:pt x="37" y="634"/>
                </a:lnTo>
                <a:lnTo>
                  <a:pt x="37" y="634"/>
                </a:lnTo>
                <a:lnTo>
                  <a:pt x="48" y="628"/>
                </a:lnTo>
                <a:lnTo>
                  <a:pt x="59" y="622"/>
                </a:lnTo>
                <a:lnTo>
                  <a:pt x="59" y="622"/>
                </a:lnTo>
                <a:lnTo>
                  <a:pt x="81" y="610"/>
                </a:lnTo>
                <a:lnTo>
                  <a:pt x="92" y="605"/>
                </a:lnTo>
                <a:lnTo>
                  <a:pt x="104" y="600"/>
                </a:lnTo>
                <a:lnTo>
                  <a:pt x="104" y="600"/>
                </a:lnTo>
                <a:lnTo>
                  <a:pt x="102" y="609"/>
                </a:lnTo>
                <a:lnTo>
                  <a:pt x="102" y="609"/>
                </a:lnTo>
                <a:lnTo>
                  <a:pt x="97" y="611"/>
                </a:lnTo>
                <a:lnTo>
                  <a:pt x="91" y="613"/>
                </a:lnTo>
                <a:lnTo>
                  <a:pt x="91" y="613"/>
                </a:lnTo>
                <a:lnTo>
                  <a:pt x="88" y="615"/>
                </a:lnTo>
                <a:lnTo>
                  <a:pt x="88" y="615"/>
                </a:lnTo>
                <a:lnTo>
                  <a:pt x="64" y="625"/>
                </a:lnTo>
                <a:lnTo>
                  <a:pt x="64" y="625"/>
                </a:lnTo>
                <a:close/>
                <a:moveTo>
                  <a:pt x="94" y="702"/>
                </a:moveTo>
                <a:lnTo>
                  <a:pt x="94" y="702"/>
                </a:lnTo>
                <a:lnTo>
                  <a:pt x="80" y="711"/>
                </a:lnTo>
                <a:lnTo>
                  <a:pt x="65" y="722"/>
                </a:lnTo>
                <a:lnTo>
                  <a:pt x="38" y="743"/>
                </a:lnTo>
                <a:lnTo>
                  <a:pt x="38" y="743"/>
                </a:lnTo>
                <a:lnTo>
                  <a:pt x="52" y="731"/>
                </a:lnTo>
                <a:lnTo>
                  <a:pt x="67" y="719"/>
                </a:lnTo>
                <a:lnTo>
                  <a:pt x="93" y="694"/>
                </a:lnTo>
                <a:lnTo>
                  <a:pt x="93" y="694"/>
                </a:lnTo>
                <a:lnTo>
                  <a:pt x="94" y="698"/>
                </a:lnTo>
                <a:lnTo>
                  <a:pt x="94" y="698"/>
                </a:lnTo>
                <a:lnTo>
                  <a:pt x="94" y="702"/>
                </a:lnTo>
                <a:lnTo>
                  <a:pt x="94" y="702"/>
                </a:lnTo>
                <a:close/>
                <a:moveTo>
                  <a:pt x="56" y="672"/>
                </a:moveTo>
                <a:lnTo>
                  <a:pt x="56" y="672"/>
                </a:lnTo>
                <a:lnTo>
                  <a:pt x="31" y="683"/>
                </a:lnTo>
                <a:lnTo>
                  <a:pt x="31" y="683"/>
                </a:lnTo>
                <a:lnTo>
                  <a:pt x="23" y="689"/>
                </a:lnTo>
                <a:lnTo>
                  <a:pt x="20" y="690"/>
                </a:lnTo>
                <a:lnTo>
                  <a:pt x="23" y="688"/>
                </a:lnTo>
                <a:lnTo>
                  <a:pt x="23" y="688"/>
                </a:lnTo>
                <a:lnTo>
                  <a:pt x="41" y="677"/>
                </a:lnTo>
                <a:lnTo>
                  <a:pt x="59" y="667"/>
                </a:lnTo>
                <a:lnTo>
                  <a:pt x="79" y="656"/>
                </a:lnTo>
                <a:lnTo>
                  <a:pt x="87" y="651"/>
                </a:lnTo>
                <a:lnTo>
                  <a:pt x="96" y="645"/>
                </a:lnTo>
                <a:lnTo>
                  <a:pt x="96" y="645"/>
                </a:lnTo>
                <a:lnTo>
                  <a:pt x="94" y="656"/>
                </a:lnTo>
                <a:lnTo>
                  <a:pt x="94" y="656"/>
                </a:lnTo>
                <a:lnTo>
                  <a:pt x="75" y="663"/>
                </a:lnTo>
                <a:lnTo>
                  <a:pt x="56" y="672"/>
                </a:lnTo>
                <a:lnTo>
                  <a:pt x="56" y="672"/>
                </a:lnTo>
                <a:close/>
                <a:moveTo>
                  <a:pt x="88" y="709"/>
                </a:moveTo>
                <a:lnTo>
                  <a:pt x="88" y="709"/>
                </a:lnTo>
                <a:lnTo>
                  <a:pt x="92" y="706"/>
                </a:lnTo>
                <a:lnTo>
                  <a:pt x="90" y="708"/>
                </a:lnTo>
                <a:lnTo>
                  <a:pt x="90" y="708"/>
                </a:lnTo>
                <a:lnTo>
                  <a:pt x="84" y="715"/>
                </a:lnTo>
                <a:lnTo>
                  <a:pt x="78" y="720"/>
                </a:lnTo>
                <a:lnTo>
                  <a:pt x="78" y="720"/>
                </a:lnTo>
                <a:lnTo>
                  <a:pt x="69" y="726"/>
                </a:lnTo>
                <a:lnTo>
                  <a:pt x="59" y="732"/>
                </a:lnTo>
                <a:lnTo>
                  <a:pt x="59" y="732"/>
                </a:lnTo>
                <a:lnTo>
                  <a:pt x="53" y="736"/>
                </a:lnTo>
                <a:lnTo>
                  <a:pt x="53" y="736"/>
                </a:lnTo>
                <a:lnTo>
                  <a:pt x="71" y="722"/>
                </a:lnTo>
                <a:lnTo>
                  <a:pt x="88" y="709"/>
                </a:lnTo>
                <a:lnTo>
                  <a:pt x="88" y="709"/>
                </a:lnTo>
                <a:close/>
                <a:moveTo>
                  <a:pt x="68" y="729"/>
                </a:moveTo>
                <a:lnTo>
                  <a:pt x="68" y="729"/>
                </a:lnTo>
                <a:lnTo>
                  <a:pt x="76" y="725"/>
                </a:lnTo>
                <a:lnTo>
                  <a:pt x="83" y="719"/>
                </a:lnTo>
                <a:lnTo>
                  <a:pt x="89" y="712"/>
                </a:lnTo>
                <a:lnTo>
                  <a:pt x="95" y="706"/>
                </a:lnTo>
                <a:lnTo>
                  <a:pt x="95" y="706"/>
                </a:lnTo>
                <a:lnTo>
                  <a:pt x="96" y="713"/>
                </a:lnTo>
                <a:lnTo>
                  <a:pt x="96" y="713"/>
                </a:lnTo>
                <a:lnTo>
                  <a:pt x="86" y="722"/>
                </a:lnTo>
                <a:lnTo>
                  <a:pt x="76" y="730"/>
                </a:lnTo>
                <a:lnTo>
                  <a:pt x="54" y="744"/>
                </a:lnTo>
                <a:lnTo>
                  <a:pt x="54" y="744"/>
                </a:lnTo>
                <a:lnTo>
                  <a:pt x="44" y="751"/>
                </a:lnTo>
                <a:lnTo>
                  <a:pt x="34" y="757"/>
                </a:lnTo>
                <a:lnTo>
                  <a:pt x="34" y="757"/>
                </a:lnTo>
                <a:lnTo>
                  <a:pt x="25" y="763"/>
                </a:lnTo>
                <a:lnTo>
                  <a:pt x="25" y="763"/>
                </a:lnTo>
                <a:lnTo>
                  <a:pt x="21" y="765"/>
                </a:lnTo>
                <a:lnTo>
                  <a:pt x="21" y="765"/>
                </a:lnTo>
                <a:lnTo>
                  <a:pt x="44" y="746"/>
                </a:lnTo>
                <a:lnTo>
                  <a:pt x="55" y="738"/>
                </a:lnTo>
                <a:lnTo>
                  <a:pt x="68" y="729"/>
                </a:lnTo>
                <a:lnTo>
                  <a:pt x="68" y="729"/>
                </a:lnTo>
                <a:close/>
                <a:moveTo>
                  <a:pt x="22" y="674"/>
                </a:moveTo>
                <a:lnTo>
                  <a:pt x="22" y="674"/>
                </a:lnTo>
                <a:lnTo>
                  <a:pt x="25" y="673"/>
                </a:lnTo>
                <a:lnTo>
                  <a:pt x="29" y="670"/>
                </a:lnTo>
                <a:lnTo>
                  <a:pt x="36" y="666"/>
                </a:lnTo>
                <a:lnTo>
                  <a:pt x="36" y="666"/>
                </a:lnTo>
                <a:lnTo>
                  <a:pt x="46" y="661"/>
                </a:lnTo>
                <a:lnTo>
                  <a:pt x="55" y="655"/>
                </a:lnTo>
                <a:lnTo>
                  <a:pt x="55" y="655"/>
                </a:lnTo>
                <a:lnTo>
                  <a:pt x="77" y="643"/>
                </a:lnTo>
                <a:lnTo>
                  <a:pt x="87" y="638"/>
                </a:lnTo>
                <a:lnTo>
                  <a:pt x="98" y="632"/>
                </a:lnTo>
                <a:lnTo>
                  <a:pt x="98" y="632"/>
                </a:lnTo>
                <a:lnTo>
                  <a:pt x="96" y="641"/>
                </a:lnTo>
                <a:lnTo>
                  <a:pt x="96" y="641"/>
                </a:lnTo>
                <a:lnTo>
                  <a:pt x="87" y="644"/>
                </a:lnTo>
                <a:lnTo>
                  <a:pt x="77" y="648"/>
                </a:lnTo>
                <a:lnTo>
                  <a:pt x="58" y="657"/>
                </a:lnTo>
                <a:lnTo>
                  <a:pt x="40" y="666"/>
                </a:lnTo>
                <a:lnTo>
                  <a:pt x="31" y="671"/>
                </a:lnTo>
                <a:lnTo>
                  <a:pt x="22" y="674"/>
                </a:lnTo>
                <a:lnTo>
                  <a:pt x="22" y="674"/>
                </a:lnTo>
                <a:close/>
                <a:moveTo>
                  <a:pt x="96" y="717"/>
                </a:moveTo>
                <a:lnTo>
                  <a:pt x="96" y="717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97" y="728"/>
                </a:lnTo>
                <a:lnTo>
                  <a:pt x="78" y="740"/>
                </a:lnTo>
                <a:lnTo>
                  <a:pt x="59" y="753"/>
                </a:lnTo>
                <a:lnTo>
                  <a:pt x="59" y="753"/>
                </a:lnTo>
                <a:lnTo>
                  <a:pt x="38" y="767"/>
                </a:lnTo>
                <a:lnTo>
                  <a:pt x="38" y="767"/>
                </a:lnTo>
                <a:lnTo>
                  <a:pt x="28" y="773"/>
                </a:lnTo>
                <a:lnTo>
                  <a:pt x="26" y="773"/>
                </a:lnTo>
                <a:lnTo>
                  <a:pt x="30" y="769"/>
                </a:lnTo>
                <a:lnTo>
                  <a:pt x="30" y="769"/>
                </a:lnTo>
                <a:lnTo>
                  <a:pt x="38" y="762"/>
                </a:lnTo>
                <a:lnTo>
                  <a:pt x="46" y="756"/>
                </a:lnTo>
                <a:lnTo>
                  <a:pt x="63" y="744"/>
                </a:lnTo>
                <a:lnTo>
                  <a:pt x="81" y="731"/>
                </a:lnTo>
                <a:lnTo>
                  <a:pt x="89" y="725"/>
                </a:lnTo>
                <a:lnTo>
                  <a:pt x="96" y="717"/>
                </a:lnTo>
                <a:lnTo>
                  <a:pt x="96" y="717"/>
                </a:lnTo>
                <a:close/>
                <a:moveTo>
                  <a:pt x="98" y="730"/>
                </a:moveTo>
                <a:lnTo>
                  <a:pt x="98" y="730"/>
                </a:lnTo>
                <a:lnTo>
                  <a:pt x="98" y="742"/>
                </a:lnTo>
                <a:lnTo>
                  <a:pt x="98" y="742"/>
                </a:lnTo>
                <a:lnTo>
                  <a:pt x="82" y="753"/>
                </a:lnTo>
                <a:lnTo>
                  <a:pt x="74" y="759"/>
                </a:lnTo>
                <a:lnTo>
                  <a:pt x="65" y="764"/>
                </a:lnTo>
                <a:lnTo>
                  <a:pt x="65" y="764"/>
                </a:lnTo>
                <a:lnTo>
                  <a:pt x="50" y="774"/>
                </a:lnTo>
                <a:lnTo>
                  <a:pt x="36" y="785"/>
                </a:lnTo>
                <a:lnTo>
                  <a:pt x="36" y="785"/>
                </a:lnTo>
                <a:lnTo>
                  <a:pt x="43" y="778"/>
                </a:lnTo>
                <a:lnTo>
                  <a:pt x="50" y="771"/>
                </a:lnTo>
                <a:lnTo>
                  <a:pt x="57" y="764"/>
                </a:lnTo>
                <a:lnTo>
                  <a:pt x="64" y="758"/>
                </a:lnTo>
                <a:lnTo>
                  <a:pt x="64" y="758"/>
                </a:lnTo>
                <a:lnTo>
                  <a:pt x="82" y="744"/>
                </a:lnTo>
                <a:lnTo>
                  <a:pt x="90" y="738"/>
                </a:lnTo>
                <a:lnTo>
                  <a:pt x="98" y="730"/>
                </a:lnTo>
                <a:lnTo>
                  <a:pt x="98" y="730"/>
                </a:lnTo>
                <a:close/>
                <a:moveTo>
                  <a:pt x="65" y="642"/>
                </a:moveTo>
                <a:lnTo>
                  <a:pt x="65" y="642"/>
                </a:lnTo>
                <a:lnTo>
                  <a:pt x="56" y="647"/>
                </a:lnTo>
                <a:lnTo>
                  <a:pt x="46" y="653"/>
                </a:lnTo>
                <a:lnTo>
                  <a:pt x="37" y="658"/>
                </a:lnTo>
                <a:lnTo>
                  <a:pt x="27" y="662"/>
                </a:lnTo>
                <a:lnTo>
                  <a:pt x="27" y="662"/>
                </a:lnTo>
                <a:lnTo>
                  <a:pt x="36" y="658"/>
                </a:lnTo>
                <a:lnTo>
                  <a:pt x="44" y="652"/>
                </a:lnTo>
                <a:lnTo>
                  <a:pt x="61" y="642"/>
                </a:lnTo>
                <a:lnTo>
                  <a:pt x="61" y="642"/>
                </a:lnTo>
                <a:lnTo>
                  <a:pt x="100" y="621"/>
                </a:lnTo>
                <a:lnTo>
                  <a:pt x="100" y="621"/>
                </a:lnTo>
                <a:lnTo>
                  <a:pt x="98" y="630"/>
                </a:lnTo>
                <a:lnTo>
                  <a:pt x="98" y="630"/>
                </a:lnTo>
                <a:lnTo>
                  <a:pt x="82" y="636"/>
                </a:lnTo>
                <a:lnTo>
                  <a:pt x="65" y="642"/>
                </a:lnTo>
                <a:lnTo>
                  <a:pt x="65" y="642"/>
                </a:lnTo>
                <a:close/>
                <a:moveTo>
                  <a:pt x="97" y="758"/>
                </a:moveTo>
                <a:lnTo>
                  <a:pt x="97" y="758"/>
                </a:lnTo>
                <a:lnTo>
                  <a:pt x="97" y="758"/>
                </a:lnTo>
                <a:lnTo>
                  <a:pt x="97" y="758"/>
                </a:lnTo>
                <a:lnTo>
                  <a:pt x="95" y="767"/>
                </a:lnTo>
                <a:lnTo>
                  <a:pt x="91" y="776"/>
                </a:lnTo>
                <a:lnTo>
                  <a:pt x="91" y="776"/>
                </a:lnTo>
                <a:lnTo>
                  <a:pt x="91" y="774"/>
                </a:lnTo>
                <a:lnTo>
                  <a:pt x="89" y="774"/>
                </a:lnTo>
                <a:lnTo>
                  <a:pt x="89" y="774"/>
                </a:lnTo>
                <a:lnTo>
                  <a:pt x="78" y="784"/>
                </a:lnTo>
                <a:lnTo>
                  <a:pt x="78" y="784"/>
                </a:lnTo>
                <a:lnTo>
                  <a:pt x="71" y="790"/>
                </a:lnTo>
                <a:lnTo>
                  <a:pt x="70" y="791"/>
                </a:lnTo>
                <a:lnTo>
                  <a:pt x="70" y="790"/>
                </a:lnTo>
                <a:lnTo>
                  <a:pt x="77" y="783"/>
                </a:lnTo>
                <a:lnTo>
                  <a:pt x="77" y="783"/>
                </a:lnTo>
                <a:lnTo>
                  <a:pt x="88" y="771"/>
                </a:lnTo>
                <a:lnTo>
                  <a:pt x="93" y="765"/>
                </a:lnTo>
                <a:lnTo>
                  <a:pt x="97" y="758"/>
                </a:lnTo>
                <a:lnTo>
                  <a:pt x="97" y="758"/>
                </a:lnTo>
                <a:close/>
                <a:moveTo>
                  <a:pt x="95" y="757"/>
                </a:moveTo>
                <a:lnTo>
                  <a:pt x="95" y="757"/>
                </a:lnTo>
                <a:lnTo>
                  <a:pt x="89" y="761"/>
                </a:lnTo>
                <a:lnTo>
                  <a:pt x="83" y="766"/>
                </a:lnTo>
                <a:lnTo>
                  <a:pt x="72" y="776"/>
                </a:lnTo>
                <a:lnTo>
                  <a:pt x="59" y="785"/>
                </a:lnTo>
                <a:lnTo>
                  <a:pt x="53" y="789"/>
                </a:lnTo>
                <a:lnTo>
                  <a:pt x="46" y="792"/>
                </a:lnTo>
                <a:lnTo>
                  <a:pt x="46" y="792"/>
                </a:lnTo>
                <a:lnTo>
                  <a:pt x="48" y="790"/>
                </a:lnTo>
                <a:lnTo>
                  <a:pt x="51" y="788"/>
                </a:lnTo>
                <a:lnTo>
                  <a:pt x="55" y="784"/>
                </a:lnTo>
                <a:lnTo>
                  <a:pt x="55" y="784"/>
                </a:lnTo>
                <a:lnTo>
                  <a:pt x="71" y="770"/>
                </a:lnTo>
                <a:lnTo>
                  <a:pt x="71" y="770"/>
                </a:lnTo>
                <a:lnTo>
                  <a:pt x="85" y="758"/>
                </a:lnTo>
                <a:lnTo>
                  <a:pt x="98" y="746"/>
                </a:lnTo>
                <a:lnTo>
                  <a:pt x="98" y="746"/>
                </a:lnTo>
                <a:lnTo>
                  <a:pt x="97" y="758"/>
                </a:lnTo>
                <a:lnTo>
                  <a:pt x="97" y="758"/>
                </a:lnTo>
                <a:lnTo>
                  <a:pt x="96" y="757"/>
                </a:lnTo>
                <a:lnTo>
                  <a:pt x="95" y="757"/>
                </a:lnTo>
                <a:lnTo>
                  <a:pt x="95" y="757"/>
                </a:lnTo>
                <a:close/>
                <a:moveTo>
                  <a:pt x="88" y="601"/>
                </a:moveTo>
                <a:lnTo>
                  <a:pt x="88" y="601"/>
                </a:lnTo>
                <a:lnTo>
                  <a:pt x="97" y="596"/>
                </a:lnTo>
                <a:lnTo>
                  <a:pt x="105" y="591"/>
                </a:lnTo>
                <a:lnTo>
                  <a:pt x="105" y="591"/>
                </a:lnTo>
                <a:lnTo>
                  <a:pt x="104" y="597"/>
                </a:lnTo>
                <a:lnTo>
                  <a:pt x="104" y="597"/>
                </a:lnTo>
                <a:lnTo>
                  <a:pt x="88" y="601"/>
                </a:lnTo>
                <a:lnTo>
                  <a:pt x="88" y="601"/>
                </a:lnTo>
                <a:close/>
                <a:moveTo>
                  <a:pt x="113" y="498"/>
                </a:moveTo>
                <a:lnTo>
                  <a:pt x="113" y="498"/>
                </a:lnTo>
                <a:lnTo>
                  <a:pt x="93" y="508"/>
                </a:lnTo>
                <a:lnTo>
                  <a:pt x="72" y="519"/>
                </a:lnTo>
                <a:lnTo>
                  <a:pt x="72" y="519"/>
                </a:lnTo>
                <a:lnTo>
                  <a:pt x="49" y="531"/>
                </a:lnTo>
                <a:lnTo>
                  <a:pt x="49" y="531"/>
                </a:lnTo>
                <a:lnTo>
                  <a:pt x="39" y="538"/>
                </a:lnTo>
                <a:lnTo>
                  <a:pt x="39" y="538"/>
                </a:lnTo>
                <a:lnTo>
                  <a:pt x="30" y="543"/>
                </a:lnTo>
                <a:lnTo>
                  <a:pt x="29" y="544"/>
                </a:lnTo>
                <a:lnTo>
                  <a:pt x="34" y="540"/>
                </a:lnTo>
                <a:lnTo>
                  <a:pt x="34" y="540"/>
                </a:lnTo>
                <a:lnTo>
                  <a:pt x="46" y="531"/>
                </a:lnTo>
                <a:lnTo>
                  <a:pt x="58" y="523"/>
                </a:lnTo>
                <a:lnTo>
                  <a:pt x="71" y="516"/>
                </a:lnTo>
                <a:lnTo>
                  <a:pt x="83" y="507"/>
                </a:lnTo>
                <a:lnTo>
                  <a:pt x="83" y="507"/>
                </a:lnTo>
                <a:lnTo>
                  <a:pt x="99" y="497"/>
                </a:lnTo>
                <a:lnTo>
                  <a:pt x="107" y="492"/>
                </a:lnTo>
                <a:lnTo>
                  <a:pt x="115" y="486"/>
                </a:lnTo>
                <a:lnTo>
                  <a:pt x="115" y="486"/>
                </a:lnTo>
                <a:lnTo>
                  <a:pt x="113" y="498"/>
                </a:lnTo>
                <a:lnTo>
                  <a:pt x="113" y="498"/>
                </a:lnTo>
                <a:close/>
                <a:moveTo>
                  <a:pt x="73" y="505"/>
                </a:moveTo>
                <a:lnTo>
                  <a:pt x="73" y="505"/>
                </a:lnTo>
                <a:lnTo>
                  <a:pt x="49" y="518"/>
                </a:lnTo>
                <a:lnTo>
                  <a:pt x="49" y="518"/>
                </a:lnTo>
                <a:lnTo>
                  <a:pt x="34" y="525"/>
                </a:lnTo>
                <a:lnTo>
                  <a:pt x="34" y="525"/>
                </a:lnTo>
                <a:lnTo>
                  <a:pt x="29" y="527"/>
                </a:lnTo>
                <a:lnTo>
                  <a:pt x="30" y="527"/>
                </a:lnTo>
                <a:lnTo>
                  <a:pt x="37" y="523"/>
                </a:lnTo>
                <a:lnTo>
                  <a:pt x="37" y="523"/>
                </a:lnTo>
                <a:lnTo>
                  <a:pt x="57" y="509"/>
                </a:lnTo>
                <a:lnTo>
                  <a:pt x="78" y="496"/>
                </a:lnTo>
                <a:lnTo>
                  <a:pt x="99" y="483"/>
                </a:lnTo>
                <a:lnTo>
                  <a:pt x="119" y="469"/>
                </a:lnTo>
                <a:lnTo>
                  <a:pt x="119" y="469"/>
                </a:lnTo>
                <a:lnTo>
                  <a:pt x="116" y="482"/>
                </a:lnTo>
                <a:lnTo>
                  <a:pt x="116" y="482"/>
                </a:lnTo>
                <a:lnTo>
                  <a:pt x="95" y="494"/>
                </a:lnTo>
                <a:lnTo>
                  <a:pt x="73" y="505"/>
                </a:lnTo>
                <a:lnTo>
                  <a:pt x="73" y="505"/>
                </a:lnTo>
                <a:close/>
                <a:moveTo>
                  <a:pt x="52" y="500"/>
                </a:moveTo>
                <a:lnTo>
                  <a:pt x="52" y="500"/>
                </a:lnTo>
                <a:lnTo>
                  <a:pt x="36" y="510"/>
                </a:lnTo>
                <a:lnTo>
                  <a:pt x="36" y="510"/>
                </a:lnTo>
                <a:lnTo>
                  <a:pt x="38" y="508"/>
                </a:lnTo>
                <a:lnTo>
                  <a:pt x="38" y="508"/>
                </a:lnTo>
                <a:lnTo>
                  <a:pt x="46" y="502"/>
                </a:lnTo>
                <a:lnTo>
                  <a:pt x="56" y="496"/>
                </a:lnTo>
                <a:lnTo>
                  <a:pt x="75" y="486"/>
                </a:lnTo>
                <a:lnTo>
                  <a:pt x="75" y="486"/>
                </a:lnTo>
                <a:lnTo>
                  <a:pt x="87" y="477"/>
                </a:lnTo>
                <a:lnTo>
                  <a:pt x="98" y="468"/>
                </a:lnTo>
                <a:lnTo>
                  <a:pt x="98" y="468"/>
                </a:lnTo>
                <a:lnTo>
                  <a:pt x="111" y="460"/>
                </a:lnTo>
                <a:lnTo>
                  <a:pt x="123" y="451"/>
                </a:lnTo>
                <a:lnTo>
                  <a:pt x="123" y="451"/>
                </a:lnTo>
                <a:lnTo>
                  <a:pt x="119" y="465"/>
                </a:lnTo>
                <a:lnTo>
                  <a:pt x="119" y="465"/>
                </a:lnTo>
                <a:lnTo>
                  <a:pt x="103" y="476"/>
                </a:lnTo>
                <a:lnTo>
                  <a:pt x="87" y="484"/>
                </a:lnTo>
                <a:lnTo>
                  <a:pt x="52" y="500"/>
                </a:lnTo>
                <a:lnTo>
                  <a:pt x="52" y="500"/>
                </a:lnTo>
                <a:close/>
                <a:moveTo>
                  <a:pt x="126" y="344"/>
                </a:moveTo>
                <a:lnTo>
                  <a:pt x="126" y="344"/>
                </a:lnTo>
                <a:lnTo>
                  <a:pt x="120" y="347"/>
                </a:lnTo>
                <a:lnTo>
                  <a:pt x="114" y="350"/>
                </a:lnTo>
                <a:lnTo>
                  <a:pt x="103" y="358"/>
                </a:lnTo>
                <a:lnTo>
                  <a:pt x="103" y="358"/>
                </a:lnTo>
                <a:lnTo>
                  <a:pt x="91" y="365"/>
                </a:lnTo>
                <a:lnTo>
                  <a:pt x="79" y="371"/>
                </a:lnTo>
                <a:lnTo>
                  <a:pt x="79" y="371"/>
                </a:lnTo>
                <a:lnTo>
                  <a:pt x="92" y="362"/>
                </a:lnTo>
                <a:lnTo>
                  <a:pt x="92" y="362"/>
                </a:lnTo>
                <a:lnTo>
                  <a:pt x="125" y="339"/>
                </a:lnTo>
                <a:lnTo>
                  <a:pt x="125" y="339"/>
                </a:lnTo>
                <a:lnTo>
                  <a:pt x="126" y="338"/>
                </a:lnTo>
                <a:lnTo>
                  <a:pt x="127" y="337"/>
                </a:lnTo>
                <a:lnTo>
                  <a:pt x="127" y="337"/>
                </a:lnTo>
                <a:lnTo>
                  <a:pt x="128" y="337"/>
                </a:lnTo>
                <a:lnTo>
                  <a:pt x="128" y="337"/>
                </a:lnTo>
                <a:lnTo>
                  <a:pt x="126" y="344"/>
                </a:lnTo>
                <a:lnTo>
                  <a:pt x="126" y="344"/>
                </a:lnTo>
                <a:close/>
                <a:moveTo>
                  <a:pt x="70" y="353"/>
                </a:moveTo>
                <a:lnTo>
                  <a:pt x="70" y="353"/>
                </a:lnTo>
                <a:lnTo>
                  <a:pt x="79" y="348"/>
                </a:lnTo>
                <a:lnTo>
                  <a:pt x="87" y="343"/>
                </a:lnTo>
                <a:lnTo>
                  <a:pt x="105" y="336"/>
                </a:lnTo>
                <a:lnTo>
                  <a:pt x="105" y="336"/>
                </a:lnTo>
                <a:lnTo>
                  <a:pt x="109" y="334"/>
                </a:lnTo>
                <a:lnTo>
                  <a:pt x="109" y="334"/>
                </a:lnTo>
                <a:lnTo>
                  <a:pt x="88" y="347"/>
                </a:lnTo>
                <a:lnTo>
                  <a:pt x="78" y="354"/>
                </a:lnTo>
                <a:lnTo>
                  <a:pt x="68" y="362"/>
                </a:lnTo>
                <a:lnTo>
                  <a:pt x="68" y="362"/>
                </a:lnTo>
                <a:lnTo>
                  <a:pt x="70" y="353"/>
                </a:lnTo>
                <a:lnTo>
                  <a:pt x="70" y="353"/>
                </a:lnTo>
                <a:close/>
                <a:moveTo>
                  <a:pt x="74" y="359"/>
                </a:moveTo>
                <a:lnTo>
                  <a:pt x="74" y="359"/>
                </a:lnTo>
                <a:lnTo>
                  <a:pt x="88" y="349"/>
                </a:lnTo>
                <a:lnTo>
                  <a:pt x="102" y="340"/>
                </a:lnTo>
                <a:lnTo>
                  <a:pt x="117" y="331"/>
                </a:lnTo>
                <a:lnTo>
                  <a:pt x="131" y="322"/>
                </a:lnTo>
                <a:lnTo>
                  <a:pt x="131" y="322"/>
                </a:lnTo>
                <a:lnTo>
                  <a:pt x="129" y="329"/>
                </a:lnTo>
                <a:lnTo>
                  <a:pt x="129" y="329"/>
                </a:lnTo>
                <a:lnTo>
                  <a:pt x="128" y="333"/>
                </a:lnTo>
                <a:lnTo>
                  <a:pt x="128" y="333"/>
                </a:lnTo>
                <a:lnTo>
                  <a:pt x="111" y="342"/>
                </a:lnTo>
                <a:lnTo>
                  <a:pt x="93" y="351"/>
                </a:lnTo>
                <a:lnTo>
                  <a:pt x="93" y="351"/>
                </a:lnTo>
                <a:lnTo>
                  <a:pt x="76" y="360"/>
                </a:lnTo>
                <a:lnTo>
                  <a:pt x="76" y="360"/>
                </a:lnTo>
                <a:lnTo>
                  <a:pt x="67" y="365"/>
                </a:lnTo>
                <a:lnTo>
                  <a:pt x="67" y="365"/>
                </a:lnTo>
                <a:lnTo>
                  <a:pt x="74" y="359"/>
                </a:lnTo>
                <a:lnTo>
                  <a:pt x="74" y="359"/>
                </a:lnTo>
                <a:close/>
                <a:moveTo>
                  <a:pt x="65" y="367"/>
                </a:moveTo>
                <a:lnTo>
                  <a:pt x="65" y="367"/>
                </a:lnTo>
                <a:lnTo>
                  <a:pt x="80" y="360"/>
                </a:lnTo>
                <a:lnTo>
                  <a:pt x="94" y="352"/>
                </a:lnTo>
                <a:lnTo>
                  <a:pt x="94" y="352"/>
                </a:lnTo>
                <a:lnTo>
                  <a:pt x="112" y="343"/>
                </a:lnTo>
                <a:lnTo>
                  <a:pt x="112" y="343"/>
                </a:lnTo>
                <a:lnTo>
                  <a:pt x="117" y="342"/>
                </a:lnTo>
                <a:lnTo>
                  <a:pt x="117" y="342"/>
                </a:lnTo>
                <a:lnTo>
                  <a:pt x="91" y="360"/>
                </a:lnTo>
                <a:lnTo>
                  <a:pt x="91" y="360"/>
                </a:lnTo>
                <a:lnTo>
                  <a:pt x="77" y="369"/>
                </a:lnTo>
                <a:lnTo>
                  <a:pt x="62" y="379"/>
                </a:lnTo>
                <a:lnTo>
                  <a:pt x="62" y="379"/>
                </a:lnTo>
                <a:lnTo>
                  <a:pt x="65" y="367"/>
                </a:lnTo>
                <a:lnTo>
                  <a:pt x="65" y="367"/>
                </a:lnTo>
                <a:close/>
                <a:moveTo>
                  <a:pt x="61" y="382"/>
                </a:moveTo>
                <a:lnTo>
                  <a:pt x="61" y="382"/>
                </a:lnTo>
                <a:lnTo>
                  <a:pt x="100" y="362"/>
                </a:lnTo>
                <a:lnTo>
                  <a:pt x="100" y="362"/>
                </a:lnTo>
                <a:lnTo>
                  <a:pt x="107" y="358"/>
                </a:lnTo>
                <a:lnTo>
                  <a:pt x="114" y="353"/>
                </a:lnTo>
                <a:lnTo>
                  <a:pt x="114" y="353"/>
                </a:lnTo>
                <a:lnTo>
                  <a:pt x="121" y="348"/>
                </a:lnTo>
                <a:lnTo>
                  <a:pt x="121" y="348"/>
                </a:lnTo>
                <a:lnTo>
                  <a:pt x="115" y="352"/>
                </a:lnTo>
                <a:lnTo>
                  <a:pt x="115" y="352"/>
                </a:lnTo>
                <a:lnTo>
                  <a:pt x="98" y="364"/>
                </a:lnTo>
                <a:lnTo>
                  <a:pt x="88" y="370"/>
                </a:lnTo>
                <a:lnTo>
                  <a:pt x="79" y="374"/>
                </a:lnTo>
                <a:lnTo>
                  <a:pt x="79" y="374"/>
                </a:lnTo>
                <a:lnTo>
                  <a:pt x="73" y="378"/>
                </a:lnTo>
                <a:lnTo>
                  <a:pt x="68" y="382"/>
                </a:lnTo>
                <a:lnTo>
                  <a:pt x="59" y="391"/>
                </a:lnTo>
                <a:lnTo>
                  <a:pt x="59" y="391"/>
                </a:lnTo>
                <a:lnTo>
                  <a:pt x="61" y="382"/>
                </a:lnTo>
                <a:lnTo>
                  <a:pt x="61" y="382"/>
                </a:lnTo>
                <a:close/>
                <a:moveTo>
                  <a:pt x="60" y="393"/>
                </a:moveTo>
                <a:lnTo>
                  <a:pt x="60" y="393"/>
                </a:lnTo>
                <a:lnTo>
                  <a:pt x="68" y="385"/>
                </a:lnTo>
                <a:lnTo>
                  <a:pt x="76" y="380"/>
                </a:lnTo>
                <a:lnTo>
                  <a:pt x="92" y="370"/>
                </a:lnTo>
                <a:lnTo>
                  <a:pt x="92" y="370"/>
                </a:lnTo>
                <a:lnTo>
                  <a:pt x="101" y="365"/>
                </a:lnTo>
                <a:lnTo>
                  <a:pt x="109" y="359"/>
                </a:lnTo>
                <a:lnTo>
                  <a:pt x="126" y="347"/>
                </a:lnTo>
                <a:lnTo>
                  <a:pt x="126" y="347"/>
                </a:lnTo>
                <a:lnTo>
                  <a:pt x="125" y="357"/>
                </a:lnTo>
                <a:lnTo>
                  <a:pt x="125" y="357"/>
                </a:lnTo>
                <a:lnTo>
                  <a:pt x="108" y="366"/>
                </a:lnTo>
                <a:lnTo>
                  <a:pt x="91" y="376"/>
                </a:lnTo>
                <a:lnTo>
                  <a:pt x="91" y="376"/>
                </a:lnTo>
                <a:lnTo>
                  <a:pt x="72" y="387"/>
                </a:lnTo>
                <a:lnTo>
                  <a:pt x="72" y="387"/>
                </a:lnTo>
                <a:lnTo>
                  <a:pt x="62" y="392"/>
                </a:lnTo>
                <a:lnTo>
                  <a:pt x="62" y="392"/>
                </a:lnTo>
                <a:lnTo>
                  <a:pt x="58" y="395"/>
                </a:lnTo>
                <a:lnTo>
                  <a:pt x="58" y="395"/>
                </a:lnTo>
                <a:lnTo>
                  <a:pt x="60" y="393"/>
                </a:lnTo>
                <a:lnTo>
                  <a:pt x="60" y="393"/>
                </a:lnTo>
                <a:close/>
                <a:moveTo>
                  <a:pt x="57" y="397"/>
                </a:moveTo>
                <a:lnTo>
                  <a:pt x="57" y="397"/>
                </a:lnTo>
                <a:lnTo>
                  <a:pt x="78" y="386"/>
                </a:lnTo>
                <a:lnTo>
                  <a:pt x="97" y="375"/>
                </a:lnTo>
                <a:lnTo>
                  <a:pt x="97" y="375"/>
                </a:lnTo>
                <a:lnTo>
                  <a:pt x="115" y="364"/>
                </a:lnTo>
                <a:lnTo>
                  <a:pt x="115" y="364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59"/>
                </a:lnTo>
                <a:lnTo>
                  <a:pt x="125" y="360"/>
                </a:lnTo>
                <a:lnTo>
                  <a:pt x="125" y="360"/>
                </a:lnTo>
                <a:lnTo>
                  <a:pt x="116" y="366"/>
                </a:lnTo>
                <a:lnTo>
                  <a:pt x="116" y="366"/>
                </a:lnTo>
                <a:lnTo>
                  <a:pt x="101" y="376"/>
                </a:lnTo>
                <a:lnTo>
                  <a:pt x="85" y="386"/>
                </a:lnTo>
                <a:lnTo>
                  <a:pt x="69" y="397"/>
                </a:lnTo>
                <a:lnTo>
                  <a:pt x="61" y="402"/>
                </a:lnTo>
                <a:lnTo>
                  <a:pt x="54" y="408"/>
                </a:lnTo>
                <a:lnTo>
                  <a:pt x="54" y="408"/>
                </a:lnTo>
                <a:lnTo>
                  <a:pt x="57" y="397"/>
                </a:lnTo>
                <a:lnTo>
                  <a:pt x="57" y="397"/>
                </a:lnTo>
                <a:close/>
                <a:moveTo>
                  <a:pt x="86" y="450"/>
                </a:moveTo>
                <a:lnTo>
                  <a:pt x="86" y="450"/>
                </a:lnTo>
                <a:lnTo>
                  <a:pt x="108" y="435"/>
                </a:lnTo>
                <a:lnTo>
                  <a:pt x="108" y="435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2" y="427"/>
                </a:lnTo>
                <a:lnTo>
                  <a:pt x="124" y="425"/>
                </a:lnTo>
                <a:lnTo>
                  <a:pt x="124" y="425"/>
                </a:lnTo>
                <a:lnTo>
                  <a:pt x="124" y="431"/>
                </a:lnTo>
                <a:lnTo>
                  <a:pt x="124" y="431"/>
                </a:lnTo>
                <a:lnTo>
                  <a:pt x="75" y="458"/>
                </a:lnTo>
                <a:lnTo>
                  <a:pt x="75" y="458"/>
                </a:lnTo>
                <a:lnTo>
                  <a:pt x="50" y="473"/>
                </a:lnTo>
                <a:lnTo>
                  <a:pt x="50" y="473"/>
                </a:lnTo>
                <a:lnTo>
                  <a:pt x="40" y="478"/>
                </a:lnTo>
                <a:lnTo>
                  <a:pt x="40" y="478"/>
                </a:lnTo>
                <a:lnTo>
                  <a:pt x="39" y="479"/>
                </a:lnTo>
                <a:lnTo>
                  <a:pt x="39" y="478"/>
                </a:lnTo>
                <a:lnTo>
                  <a:pt x="43" y="476"/>
                </a:lnTo>
                <a:lnTo>
                  <a:pt x="48" y="472"/>
                </a:lnTo>
                <a:lnTo>
                  <a:pt x="48" y="472"/>
                </a:lnTo>
                <a:lnTo>
                  <a:pt x="57" y="466"/>
                </a:lnTo>
                <a:lnTo>
                  <a:pt x="68" y="461"/>
                </a:lnTo>
                <a:lnTo>
                  <a:pt x="77" y="455"/>
                </a:lnTo>
                <a:lnTo>
                  <a:pt x="86" y="450"/>
                </a:lnTo>
                <a:lnTo>
                  <a:pt x="86" y="450"/>
                </a:lnTo>
                <a:close/>
                <a:moveTo>
                  <a:pt x="124" y="372"/>
                </a:moveTo>
                <a:lnTo>
                  <a:pt x="124" y="372"/>
                </a:lnTo>
                <a:lnTo>
                  <a:pt x="123" y="375"/>
                </a:lnTo>
                <a:lnTo>
                  <a:pt x="123" y="375"/>
                </a:lnTo>
                <a:lnTo>
                  <a:pt x="118" y="376"/>
                </a:lnTo>
                <a:lnTo>
                  <a:pt x="118" y="376"/>
                </a:lnTo>
                <a:lnTo>
                  <a:pt x="124" y="372"/>
                </a:lnTo>
                <a:lnTo>
                  <a:pt x="124" y="372"/>
                </a:lnTo>
                <a:close/>
                <a:moveTo>
                  <a:pt x="89" y="394"/>
                </a:moveTo>
                <a:lnTo>
                  <a:pt x="89" y="394"/>
                </a:lnTo>
                <a:lnTo>
                  <a:pt x="78" y="399"/>
                </a:lnTo>
                <a:lnTo>
                  <a:pt x="67" y="404"/>
                </a:lnTo>
                <a:lnTo>
                  <a:pt x="67" y="404"/>
                </a:lnTo>
                <a:lnTo>
                  <a:pt x="57" y="410"/>
                </a:lnTo>
                <a:lnTo>
                  <a:pt x="54" y="411"/>
                </a:lnTo>
                <a:lnTo>
                  <a:pt x="57" y="408"/>
                </a:lnTo>
                <a:lnTo>
                  <a:pt x="57" y="408"/>
                </a:lnTo>
                <a:lnTo>
                  <a:pt x="65" y="402"/>
                </a:lnTo>
                <a:lnTo>
                  <a:pt x="74" y="396"/>
                </a:lnTo>
                <a:lnTo>
                  <a:pt x="91" y="384"/>
                </a:lnTo>
                <a:lnTo>
                  <a:pt x="108" y="374"/>
                </a:lnTo>
                <a:lnTo>
                  <a:pt x="117" y="368"/>
                </a:lnTo>
                <a:lnTo>
                  <a:pt x="124" y="362"/>
                </a:lnTo>
                <a:lnTo>
                  <a:pt x="124" y="362"/>
                </a:lnTo>
                <a:lnTo>
                  <a:pt x="124" y="370"/>
                </a:lnTo>
                <a:lnTo>
                  <a:pt x="124" y="370"/>
                </a:lnTo>
                <a:lnTo>
                  <a:pt x="106" y="381"/>
                </a:lnTo>
                <a:lnTo>
                  <a:pt x="89" y="394"/>
                </a:lnTo>
                <a:lnTo>
                  <a:pt x="89" y="394"/>
                </a:lnTo>
                <a:close/>
                <a:moveTo>
                  <a:pt x="124" y="423"/>
                </a:moveTo>
                <a:lnTo>
                  <a:pt x="124" y="423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21" y="425"/>
                </a:lnTo>
                <a:lnTo>
                  <a:pt x="107" y="431"/>
                </a:lnTo>
                <a:lnTo>
                  <a:pt x="107" y="431"/>
                </a:lnTo>
                <a:lnTo>
                  <a:pt x="85" y="441"/>
                </a:lnTo>
                <a:lnTo>
                  <a:pt x="63" y="453"/>
                </a:lnTo>
                <a:lnTo>
                  <a:pt x="63" y="453"/>
                </a:lnTo>
                <a:lnTo>
                  <a:pt x="56" y="456"/>
                </a:lnTo>
                <a:lnTo>
                  <a:pt x="56" y="456"/>
                </a:lnTo>
                <a:lnTo>
                  <a:pt x="57" y="456"/>
                </a:lnTo>
                <a:lnTo>
                  <a:pt x="57" y="456"/>
                </a:lnTo>
                <a:lnTo>
                  <a:pt x="75" y="446"/>
                </a:lnTo>
                <a:lnTo>
                  <a:pt x="92" y="436"/>
                </a:lnTo>
                <a:lnTo>
                  <a:pt x="109" y="426"/>
                </a:lnTo>
                <a:lnTo>
                  <a:pt x="116" y="420"/>
                </a:lnTo>
                <a:lnTo>
                  <a:pt x="123" y="413"/>
                </a:lnTo>
                <a:lnTo>
                  <a:pt x="123" y="413"/>
                </a:lnTo>
                <a:lnTo>
                  <a:pt x="124" y="423"/>
                </a:lnTo>
                <a:lnTo>
                  <a:pt x="124" y="423"/>
                </a:lnTo>
                <a:close/>
                <a:moveTo>
                  <a:pt x="124" y="434"/>
                </a:moveTo>
                <a:lnTo>
                  <a:pt x="124" y="434"/>
                </a:lnTo>
                <a:lnTo>
                  <a:pt x="124" y="439"/>
                </a:lnTo>
                <a:lnTo>
                  <a:pt x="124" y="439"/>
                </a:lnTo>
                <a:lnTo>
                  <a:pt x="105" y="451"/>
                </a:lnTo>
                <a:lnTo>
                  <a:pt x="105" y="451"/>
                </a:lnTo>
                <a:lnTo>
                  <a:pt x="90" y="460"/>
                </a:lnTo>
                <a:lnTo>
                  <a:pt x="74" y="469"/>
                </a:lnTo>
                <a:lnTo>
                  <a:pt x="74" y="469"/>
                </a:lnTo>
                <a:lnTo>
                  <a:pt x="56" y="481"/>
                </a:lnTo>
                <a:lnTo>
                  <a:pt x="38" y="491"/>
                </a:lnTo>
                <a:lnTo>
                  <a:pt x="38" y="491"/>
                </a:lnTo>
                <a:lnTo>
                  <a:pt x="34" y="494"/>
                </a:lnTo>
                <a:lnTo>
                  <a:pt x="36" y="492"/>
                </a:lnTo>
                <a:lnTo>
                  <a:pt x="45" y="486"/>
                </a:lnTo>
                <a:lnTo>
                  <a:pt x="45" y="486"/>
                </a:lnTo>
                <a:lnTo>
                  <a:pt x="64" y="473"/>
                </a:lnTo>
                <a:lnTo>
                  <a:pt x="64" y="473"/>
                </a:lnTo>
                <a:lnTo>
                  <a:pt x="80" y="463"/>
                </a:lnTo>
                <a:lnTo>
                  <a:pt x="95" y="454"/>
                </a:lnTo>
                <a:lnTo>
                  <a:pt x="110" y="445"/>
                </a:lnTo>
                <a:lnTo>
                  <a:pt x="117" y="440"/>
                </a:lnTo>
                <a:lnTo>
                  <a:pt x="124" y="434"/>
                </a:lnTo>
                <a:lnTo>
                  <a:pt x="124" y="434"/>
                </a:lnTo>
                <a:close/>
                <a:moveTo>
                  <a:pt x="52" y="414"/>
                </a:moveTo>
                <a:lnTo>
                  <a:pt x="52" y="414"/>
                </a:lnTo>
                <a:lnTo>
                  <a:pt x="54" y="414"/>
                </a:lnTo>
                <a:lnTo>
                  <a:pt x="54" y="414"/>
                </a:lnTo>
                <a:lnTo>
                  <a:pt x="52" y="416"/>
                </a:lnTo>
                <a:lnTo>
                  <a:pt x="52" y="416"/>
                </a:lnTo>
                <a:lnTo>
                  <a:pt x="52" y="414"/>
                </a:lnTo>
                <a:lnTo>
                  <a:pt x="52" y="414"/>
                </a:lnTo>
                <a:close/>
                <a:moveTo>
                  <a:pt x="51" y="419"/>
                </a:moveTo>
                <a:lnTo>
                  <a:pt x="51" y="419"/>
                </a:lnTo>
                <a:lnTo>
                  <a:pt x="67" y="409"/>
                </a:lnTo>
                <a:lnTo>
                  <a:pt x="75" y="404"/>
                </a:lnTo>
                <a:lnTo>
                  <a:pt x="83" y="400"/>
                </a:lnTo>
                <a:lnTo>
                  <a:pt x="83" y="400"/>
                </a:lnTo>
                <a:lnTo>
                  <a:pt x="93" y="395"/>
                </a:lnTo>
                <a:lnTo>
                  <a:pt x="102" y="388"/>
                </a:lnTo>
                <a:lnTo>
                  <a:pt x="102" y="388"/>
                </a:lnTo>
                <a:lnTo>
                  <a:pt x="109" y="383"/>
                </a:lnTo>
                <a:lnTo>
                  <a:pt x="109" y="383"/>
                </a:lnTo>
                <a:lnTo>
                  <a:pt x="116" y="380"/>
                </a:lnTo>
                <a:lnTo>
                  <a:pt x="122" y="378"/>
                </a:lnTo>
                <a:lnTo>
                  <a:pt x="122" y="378"/>
                </a:lnTo>
                <a:lnTo>
                  <a:pt x="118" y="382"/>
                </a:lnTo>
                <a:lnTo>
                  <a:pt x="114" y="386"/>
                </a:lnTo>
                <a:lnTo>
                  <a:pt x="104" y="393"/>
                </a:lnTo>
                <a:lnTo>
                  <a:pt x="93" y="399"/>
                </a:lnTo>
                <a:lnTo>
                  <a:pt x="82" y="404"/>
                </a:lnTo>
                <a:lnTo>
                  <a:pt x="82" y="404"/>
                </a:lnTo>
                <a:lnTo>
                  <a:pt x="74" y="408"/>
                </a:lnTo>
                <a:lnTo>
                  <a:pt x="65" y="414"/>
                </a:lnTo>
                <a:lnTo>
                  <a:pt x="49" y="426"/>
                </a:lnTo>
                <a:lnTo>
                  <a:pt x="49" y="426"/>
                </a:lnTo>
                <a:lnTo>
                  <a:pt x="51" y="419"/>
                </a:lnTo>
                <a:lnTo>
                  <a:pt x="51" y="419"/>
                </a:lnTo>
                <a:close/>
                <a:moveTo>
                  <a:pt x="48" y="429"/>
                </a:moveTo>
                <a:lnTo>
                  <a:pt x="48" y="429"/>
                </a:lnTo>
                <a:lnTo>
                  <a:pt x="48" y="429"/>
                </a:lnTo>
                <a:lnTo>
                  <a:pt x="48" y="429"/>
                </a:lnTo>
                <a:lnTo>
                  <a:pt x="57" y="423"/>
                </a:lnTo>
                <a:lnTo>
                  <a:pt x="57" y="423"/>
                </a:lnTo>
                <a:lnTo>
                  <a:pt x="76" y="410"/>
                </a:lnTo>
                <a:lnTo>
                  <a:pt x="95" y="400"/>
                </a:lnTo>
                <a:lnTo>
                  <a:pt x="95" y="400"/>
                </a:lnTo>
                <a:lnTo>
                  <a:pt x="110" y="391"/>
                </a:lnTo>
                <a:lnTo>
                  <a:pt x="117" y="385"/>
                </a:lnTo>
                <a:lnTo>
                  <a:pt x="123" y="380"/>
                </a:lnTo>
                <a:lnTo>
                  <a:pt x="123" y="380"/>
                </a:lnTo>
                <a:lnTo>
                  <a:pt x="123" y="388"/>
                </a:lnTo>
                <a:lnTo>
                  <a:pt x="123" y="388"/>
                </a:lnTo>
                <a:lnTo>
                  <a:pt x="103" y="398"/>
                </a:lnTo>
                <a:lnTo>
                  <a:pt x="85" y="408"/>
                </a:lnTo>
                <a:lnTo>
                  <a:pt x="85" y="408"/>
                </a:lnTo>
                <a:lnTo>
                  <a:pt x="63" y="421"/>
                </a:lnTo>
                <a:lnTo>
                  <a:pt x="63" y="421"/>
                </a:lnTo>
                <a:lnTo>
                  <a:pt x="55" y="426"/>
                </a:lnTo>
                <a:lnTo>
                  <a:pt x="55" y="426"/>
                </a:lnTo>
                <a:lnTo>
                  <a:pt x="48" y="430"/>
                </a:lnTo>
                <a:lnTo>
                  <a:pt x="48" y="430"/>
                </a:lnTo>
                <a:lnTo>
                  <a:pt x="48" y="429"/>
                </a:lnTo>
                <a:lnTo>
                  <a:pt x="48" y="429"/>
                </a:lnTo>
                <a:close/>
                <a:moveTo>
                  <a:pt x="48" y="431"/>
                </a:moveTo>
                <a:lnTo>
                  <a:pt x="48" y="431"/>
                </a:lnTo>
                <a:lnTo>
                  <a:pt x="56" y="427"/>
                </a:lnTo>
                <a:lnTo>
                  <a:pt x="65" y="423"/>
                </a:lnTo>
                <a:lnTo>
                  <a:pt x="82" y="412"/>
                </a:lnTo>
                <a:lnTo>
                  <a:pt x="82" y="412"/>
                </a:lnTo>
                <a:lnTo>
                  <a:pt x="92" y="406"/>
                </a:lnTo>
                <a:lnTo>
                  <a:pt x="103" y="401"/>
                </a:lnTo>
                <a:lnTo>
                  <a:pt x="103" y="401"/>
                </a:lnTo>
                <a:lnTo>
                  <a:pt x="112" y="396"/>
                </a:lnTo>
                <a:lnTo>
                  <a:pt x="112" y="396"/>
                </a:lnTo>
                <a:lnTo>
                  <a:pt x="118" y="393"/>
                </a:lnTo>
                <a:lnTo>
                  <a:pt x="121" y="391"/>
                </a:lnTo>
                <a:lnTo>
                  <a:pt x="119" y="393"/>
                </a:lnTo>
                <a:lnTo>
                  <a:pt x="119" y="393"/>
                </a:lnTo>
                <a:lnTo>
                  <a:pt x="110" y="398"/>
                </a:lnTo>
                <a:lnTo>
                  <a:pt x="100" y="403"/>
                </a:lnTo>
                <a:lnTo>
                  <a:pt x="100" y="403"/>
                </a:lnTo>
                <a:lnTo>
                  <a:pt x="89" y="409"/>
                </a:lnTo>
                <a:lnTo>
                  <a:pt x="78" y="417"/>
                </a:lnTo>
                <a:lnTo>
                  <a:pt x="78" y="417"/>
                </a:lnTo>
                <a:lnTo>
                  <a:pt x="62" y="427"/>
                </a:lnTo>
                <a:lnTo>
                  <a:pt x="46" y="437"/>
                </a:lnTo>
                <a:lnTo>
                  <a:pt x="46" y="437"/>
                </a:lnTo>
                <a:lnTo>
                  <a:pt x="48" y="431"/>
                </a:lnTo>
                <a:lnTo>
                  <a:pt x="48" y="431"/>
                </a:lnTo>
                <a:close/>
                <a:moveTo>
                  <a:pt x="123" y="393"/>
                </a:moveTo>
                <a:lnTo>
                  <a:pt x="123" y="393"/>
                </a:lnTo>
                <a:lnTo>
                  <a:pt x="123" y="398"/>
                </a:lnTo>
                <a:lnTo>
                  <a:pt x="123" y="398"/>
                </a:lnTo>
                <a:lnTo>
                  <a:pt x="104" y="407"/>
                </a:lnTo>
                <a:lnTo>
                  <a:pt x="85" y="417"/>
                </a:lnTo>
                <a:lnTo>
                  <a:pt x="85" y="417"/>
                </a:lnTo>
                <a:lnTo>
                  <a:pt x="64" y="430"/>
                </a:lnTo>
                <a:lnTo>
                  <a:pt x="64" y="430"/>
                </a:lnTo>
                <a:lnTo>
                  <a:pt x="55" y="434"/>
                </a:lnTo>
                <a:lnTo>
                  <a:pt x="55" y="434"/>
                </a:lnTo>
                <a:lnTo>
                  <a:pt x="49" y="438"/>
                </a:lnTo>
                <a:lnTo>
                  <a:pt x="47" y="439"/>
                </a:lnTo>
                <a:lnTo>
                  <a:pt x="50" y="437"/>
                </a:lnTo>
                <a:lnTo>
                  <a:pt x="50" y="437"/>
                </a:lnTo>
                <a:lnTo>
                  <a:pt x="72" y="423"/>
                </a:lnTo>
                <a:lnTo>
                  <a:pt x="92" y="410"/>
                </a:lnTo>
                <a:lnTo>
                  <a:pt x="92" y="410"/>
                </a:lnTo>
                <a:lnTo>
                  <a:pt x="100" y="405"/>
                </a:lnTo>
                <a:lnTo>
                  <a:pt x="108" y="401"/>
                </a:lnTo>
                <a:lnTo>
                  <a:pt x="116" y="397"/>
                </a:lnTo>
                <a:lnTo>
                  <a:pt x="123" y="393"/>
                </a:lnTo>
                <a:lnTo>
                  <a:pt x="123" y="393"/>
                </a:lnTo>
                <a:close/>
                <a:moveTo>
                  <a:pt x="45" y="441"/>
                </a:moveTo>
                <a:lnTo>
                  <a:pt x="45" y="441"/>
                </a:lnTo>
                <a:lnTo>
                  <a:pt x="67" y="431"/>
                </a:lnTo>
                <a:lnTo>
                  <a:pt x="86" y="419"/>
                </a:lnTo>
                <a:lnTo>
                  <a:pt x="86" y="419"/>
                </a:lnTo>
                <a:lnTo>
                  <a:pt x="108" y="407"/>
                </a:lnTo>
                <a:lnTo>
                  <a:pt x="108" y="407"/>
                </a:lnTo>
                <a:lnTo>
                  <a:pt x="111" y="406"/>
                </a:lnTo>
                <a:lnTo>
                  <a:pt x="111" y="406"/>
                </a:lnTo>
                <a:lnTo>
                  <a:pt x="91" y="419"/>
                </a:lnTo>
                <a:lnTo>
                  <a:pt x="70" y="432"/>
                </a:lnTo>
                <a:lnTo>
                  <a:pt x="70" y="432"/>
                </a:lnTo>
                <a:lnTo>
                  <a:pt x="56" y="440"/>
                </a:lnTo>
                <a:lnTo>
                  <a:pt x="43" y="449"/>
                </a:lnTo>
                <a:lnTo>
                  <a:pt x="43" y="449"/>
                </a:lnTo>
                <a:lnTo>
                  <a:pt x="45" y="441"/>
                </a:lnTo>
                <a:lnTo>
                  <a:pt x="45" y="441"/>
                </a:lnTo>
                <a:close/>
                <a:moveTo>
                  <a:pt x="42" y="452"/>
                </a:moveTo>
                <a:lnTo>
                  <a:pt x="42" y="452"/>
                </a:lnTo>
                <a:lnTo>
                  <a:pt x="45" y="450"/>
                </a:lnTo>
                <a:lnTo>
                  <a:pt x="45" y="450"/>
                </a:lnTo>
                <a:lnTo>
                  <a:pt x="52" y="445"/>
                </a:lnTo>
                <a:lnTo>
                  <a:pt x="59" y="440"/>
                </a:lnTo>
                <a:lnTo>
                  <a:pt x="59" y="440"/>
                </a:lnTo>
                <a:lnTo>
                  <a:pt x="79" y="429"/>
                </a:lnTo>
                <a:lnTo>
                  <a:pt x="79" y="429"/>
                </a:lnTo>
                <a:lnTo>
                  <a:pt x="90" y="422"/>
                </a:lnTo>
                <a:lnTo>
                  <a:pt x="101" y="415"/>
                </a:lnTo>
                <a:lnTo>
                  <a:pt x="123" y="401"/>
                </a:lnTo>
                <a:lnTo>
                  <a:pt x="123" y="401"/>
                </a:lnTo>
                <a:lnTo>
                  <a:pt x="123" y="408"/>
                </a:lnTo>
                <a:lnTo>
                  <a:pt x="123" y="408"/>
                </a:lnTo>
                <a:lnTo>
                  <a:pt x="114" y="413"/>
                </a:lnTo>
                <a:lnTo>
                  <a:pt x="105" y="418"/>
                </a:lnTo>
                <a:lnTo>
                  <a:pt x="88" y="429"/>
                </a:lnTo>
                <a:lnTo>
                  <a:pt x="88" y="429"/>
                </a:lnTo>
                <a:lnTo>
                  <a:pt x="67" y="440"/>
                </a:lnTo>
                <a:lnTo>
                  <a:pt x="46" y="451"/>
                </a:lnTo>
                <a:lnTo>
                  <a:pt x="46" y="451"/>
                </a:lnTo>
                <a:lnTo>
                  <a:pt x="42" y="453"/>
                </a:lnTo>
                <a:lnTo>
                  <a:pt x="42" y="453"/>
                </a:lnTo>
                <a:lnTo>
                  <a:pt x="42" y="452"/>
                </a:lnTo>
                <a:lnTo>
                  <a:pt x="42" y="452"/>
                </a:lnTo>
                <a:close/>
                <a:moveTo>
                  <a:pt x="42" y="455"/>
                </a:moveTo>
                <a:lnTo>
                  <a:pt x="42" y="455"/>
                </a:lnTo>
                <a:lnTo>
                  <a:pt x="51" y="450"/>
                </a:lnTo>
                <a:lnTo>
                  <a:pt x="61" y="445"/>
                </a:lnTo>
                <a:lnTo>
                  <a:pt x="71" y="440"/>
                </a:lnTo>
                <a:lnTo>
                  <a:pt x="81" y="435"/>
                </a:lnTo>
                <a:lnTo>
                  <a:pt x="81" y="435"/>
                </a:lnTo>
                <a:lnTo>
                  <a:pt x="91" y="429"/>
                </a:lnTo>
                <a:lnTo>
                  <a:pt x="101" y="424"/>
                </a:lnTo>
                <a:lnTo>
                  <a:pt x="101" y="424"/>
                </a:lnTo>
                <a:lnTo>
                  <a:pt x="114" y="416"/>
                </a:lnTo>
                <a:lnTo>
                  <a:pt x="114" y="416"/>
                </a:lnTo>
                <a:lnTo>
                  <a:pt x="120" y="411"/>
                </a:lnTo>
                <a:lnTo>
                  <a:pt x="122" y="410"/>
                </a:lnTo>
                <a:lnTo>
                  <a:pt x="120" y="413"/>
                </a:lnTo>
                <a:lnTo>
                  <a:pt x="120" y="413"/>
                </a:lnTo>
                <a:lnTo>
                  <a:pt x="111" y="421"/>
                </a:lnTo>
                <a:lnTo>
                  <a:pt x="100" y="428"/>
                </a:lnTo>
                <a:lnTo>
                  <a:pt x="79" y="440"/>
                </a:lnTo>
                <a:lnTo>
                  <a:pt x="79" y="440"/>
                </a:lnTo>
                <a:lnTo>
                  <a:pt x="69" y="446"/>
                </a:lnTo>
                <a:lnTo>
                  <a:pt x="58" y="452"/>
                </a:lnTo>
                <a:lnTo>
                  <a:pt x="40" y="464"/>
                </a:lnTo>
                <a:lnTo>
                  <a:pt x="40" y="464"/>
                </a:lnTo>
                <a:lnTo>
                  <a:pt x="42" y="455"/>
                </a:lnTo>
                <a:lnTo>
                  <a:pt x="42" y="455"/>
                </a:lnTo>
                <a:close/>
                <a:moveTo>
                  <a:pt x="39" y="468"/>
                </a:moveTo>
                <a:lnTo>
                  <a:pt x="39" y="468"/>
                </a:lnTo>
                <a:lnTo>
                  <a:pt x="40" y="467"/>
                </a:lnTo>
                <a:lnTo>
                  <a:pt x="40" y="467"/>
                </a:lnTo>
                <a:lnTo>
                  <a:pt x="41" y="467"/>
                </a:lnTo>
                <a:lnTo>
                  <a:pt x="43" y="466"/>
                </a:lnTo>
                <a:lnTo>
                  <a:pt x="43" y="466"/>
                </a:lnTo>
                <a:lnTo>
                  <a:pt x="61" y="456"/>
                </a:lnTo>
                <a:lnTo>
                  <a:pt x="79" y="447"/>
                </a:lnTo>
                <a:lnTo>
                  <a:pt x="79" y="447"/>
                </a:lnTo>
                <a:lnTo>
                  <a:pt x="93" y="440"/>
                </a:lnTo>
                <a:lnTo>
                  <a:pt x="107" y="434"/>
                </a:lnTo>
                <a:lnTo>
                  <a:pt x="107" y="434"/>
                </a:lnTo>
                <a:lnTo>
                  <a:pt x="91" y="445"/>
                </a:lnTo>
                <a:lnTo>
                  <a:pt x="74" y="455"/>
                </a:lnTo>
                <a:lnTo>
                  <a:pt x="74" y="455"/>
                </a:lnTo>
                <a:lnTo>
                  <a:pt x="54" y="466"/>
                </a:lnTo>
                <a:lnTo>
                  <a:pt x="45" y="473"/>
                </a:lnTo>
                <a:lnTo>
                  <a:pt x="36" y="480"/>
                </a:lnTo>
                <a:lnTo>
                  <a:pt x="36" y="480"/>
                </a:lnTo>
                <a:lnTo>
                  <a:pt x="39" y="468"/>
                </a:lnTo>
                <a:lnTo>
                  <a:pt x="39" y="468"/>
                </a:lnTo>
                <a:close/>
                <a:moveTo>
                  <a:pt x="36" y="483"/>
                </a:moveTo>
                <a:lnTo>
                  <a:pt x="36" y="483"/>
                </a:lnTo>
                <a:lnTo>
                  <a:pt x="36" y="483"/>
                </a:lnTo>
                <a:lnTo>
                  <a:pt x="36" y="483"/>
                </a:lnTo>
                <a:lnTo>
                  <a:pt x="86" y="454"/>
                </a:lnTo>
                <a:lnTo>
                  <a:pt x="86" y="454"/>
                </a:lnTo>
                <a:lnTo>
                  <a:pt x="111" y="441"/>
                </a:lnTo>
                <a:lnTo>
                  <a:pt x="111" y="441"/>
                </a:lnTo>
                <a:lnTo>
                  <a:pt x="117" y="437"/>
                </a:lnTo>
                <a:lnTo>
                  <a:pt x="122" y="434"/>
                </a:lnTo>
                <a:lnTo>
                  <a:pt x="122" y="434"/>
                </a:lnTo>
                <a:lnTo>
                  <a:pt x="115" y="439"/>
                </a:lnTo>
                <a:lnTo>
                  <a:pt x="107" y="445"/>
                </a:lnTo>
                <a:lnTo>
                  <a:pt x="107" y="445"/>
                </a:lnTo>
                <a:lnTo>
                  <a:pt x="89" y="456"/>
                </a:lnTo>
                <a:lnTo>
                  <a:pt x="70" y="467"/>
                </a:lnTo>
                <a:lnTo>
                  <a:pt x="51" y="479"/>
                </a:lnTo>
                <a:lnTo>
                  <a:pt x="34" y="492"/>
                </a:lnTo>
                <a:lnTo>
                  <a:pt x="34" y="492"/>
                </a:lnTo>
                <a:lnTo>
                  <a:pt x="36" y="483"/>
                </a:lnTo>
                <a:lnTo>
                  <a:pt x="36" y="483"/>
                </a:lnTo>
                <a:close/>
                <a:moveTo>
                  <a:pt x="33" y="496"/>
                </a:moveTo>
                <a:lnTo>
                  <a:pt x="33" y="496"/>
                </a:lnTo>
                <a:lnTo>
                  <a:pt x="45" y="490"/>
                </a:lnTo>
                <a:lnTo>
                  <a:pt x="57" y="483"/>
                </a:lnTo>
                <a:lnTo>
                  <a:pt x="57" y="483"/>
                </a:lnTo>
                <a:lnTo>
                  <a:pt x="44" y="492"/>
                </a:lnTo>
                <a:lnTo>
                  <a:pt x="32" y="502"/>
                </a:lnTo>
                <a:lnTo>
                  <a:pt x="32" y="502"/>
                </a:lnTo>
                <a:lnTo>
                  <a:pt x="33" y="496"/>
                </a:lnTo>
                <a:lnTo>
                  <a:pt x="33" y="496"/>
                </a:lnTo>
                <a:close/>
                <a:moveTo>
                  <a:pt x="65" y="482"/>
                </a:moveTo>
                <a:lnTo>
                  <a:pt x="65" y="482"/>
                </a:lnTo>
                <a:lnTo>
                  <a:pt x="84" y="468"/>
                </a:lnTo>
                <a:lnTo>
                  <a:pt x="102" y="456"/>
                </a:lnTo>
                <a:lnTo>
                  <a:pt x="102" y="456"/>
                </a:lnTo>
                <a:lnTo>
                  <a:pt x="108" y="452"/>
                </a:lnTo>
                <a:lnTo>
                  <a:pt x="108" y="452"/>
                </a:lnTo>
                <a:lnTo>
                  <a:pt x="116" y="447"/>
                </a:lnTo>
                <a:lnTo>
                  <a:pt x="125" y="441"/>
                </a:lnTo>
                <a:lnTo>
                  <a:pt x="125" y="441"/>
                </a:lnTo>
                <a:lnTo>
                  <a:pt x="125" y="447"/>
                </a:lnTo>
                <a:lnTo>
                  <a:pt x="125" y="447"/>
                </a:lnTo>
                <a:lnTo>
                  <a:pt x="111" y="455"/>
                </a:lnTo>
                <a:lnTo>
                  <a:pt x="98" y="464"/>
                </a:lnTo>
                <a:lnTo>
                  <a:pt x="98" y="464"/>
                </a:lnTo>
                <a:lnTo>
                  <a:pt x="84" y="474"/>
                </a:lnTo>
                <a:lnTo>
                  <a:pt x="70" y="484"/>
                </a:lnTo>
                <a:lnTo>
                  <a:pt x="70" y="484"/>
                </a:lnTo>
                <a:lnTo>
                  <a:pt x="53" y="494"/>
                </a:lnTo>
                <a:lnTo>
                  <a:pt x="53" y="494"/>
                </a:lnTo>
                <a:lnTo>
                  <a:pt x="41" y="499"/>
                </a:lnTo>
                <a:lnTo>
                  <a:pt x="36" y="502"/>
                </a:lnTo>
                <a:lnTo>
                  <a:pt x="32" y="504"/>
                </a:lnTo>
                <a:lnTo>
                  <a:pt x="32" y="504"/>
                </a:lnTo>
                <a:lnTo>
                  <a:pt x="39" y="498"/>
                </a:lnTo>
                <a:lnTo>
                  <a:pt x="48" y="493"/>
                </a:lnTo>
                <a:lnTo>
                  <a:pt x="56" y="487"/>
                </a:lnTo>
                <a:lnTo>
                  <a:pt x="65" y="482"/>
                </a:lnTo>
                <a:lnTo>
                  <a:pt x="65" y="482"/>
                </a:lnTo>
                <a:close/>
                <a:moveTo>
                  <a:pt x="31" y="507"/>
                </a:moveTo>
                <a:lnTo>
                  <a:pt x="31" y="507"/>
                </a:lnTo>
                <a:lnTo>
                  <a:pt x="42" y="502"/>
                </a:lnTo>
                <a:lnTo>
                  <a:pt x="54" y="496"/>
                </a:lnTo>
                <a:lnTo>
                  <a:pt x="65" y="489"/>
                </a:lnTo>
                <a:lnTo>
                  <a:pt x="77" y="482"/>
                </a:lnTo>
                <a:lnTo>
                  <a:pt x="77" y="482"/>
                </a:lnTo>
                <a:lnTo>
                  <a:pt x="74" y="484"/>
                </a:lnTo>
                <a:lnTo>
                  <a:pt x="74" y="484"/>
                </a:lnTo>
                <a:lnTo>
                  <a:pt x="62" y="491"/>
                </a:lnTo>
                <a:lnTo>
                  <a:pt x="50" y="498"/>
                </a:lnTo>
                <a:lnTo>
                  <a:pt x="39" y="505"/>
                </a:lnTo>
                <a:lnTo>
                  <a:pt x="34" y="509"/>
                </a:lnTo>
                <a:lnTo>
                  <a:pt x="29" y="514"/>
                </a:lnTo>
                <a:lnTo>
                  <a:pt x="29" y="514"/>
                </a:lnTo>
                <a:lnTo>
                  <a:pt x="31" y="507"/>
                </a:lnTo>
                <a:lnTo>
                  <a:pt x="31" y="507"/>
                </a:lnTo>
                <a:close/>
                <a:moveTo>
                  <a:pt x="29" y="518"/>
                </a:moveTo>
                <a:lnTo>
                  <a:pt x="29" y="518"/>
                </a:lnTo>
                <a:lnTo>
                  <a:pt x="40" y="510"/>
                </a:lnTo>
                <a:lnTo>
                  <a:pt x="52" y="503"/>
                </a:lnTo>
                <a:lnTo>
                  <a:pt x="77" y="491"/>
                </a:lnTo>
                <a:lnTo>
                  <a:pt x="77" y="491"/>
                </a:lnTo>
                <a:lnTo>
                  <a:pt x="99" y="481"/>
                </a:lnTo>
                <a:lnTo>
                  <a:pt x="99" y="481"/>
                </a:lnTo>
                <a:lnTo>
                  <a:pt x="62" y="503"/>
                </a:lnTo>
                <a:lnTo>
                  <a:pt x="44" y="515"/>
                </a:lnTo>
                <a:lnTo>
                  <a:pt x="27" y="527"/>
                </a:lnTo>
                <a:lnTo>
                  <a:pt x="27" y="527"/>
                </a:lnTo>
                <a:lnTo>
                  <a:pt x="29" y="518"/>
                </a:lnTo>
                <a:lnTo>
                  <a:pt x="29" y="518"/>
                </a:lnTo>
                <a:close/>
                <a:moveTo>
                  <a:pt x="27" y="531"/>
                </a:moveTo>
                <a:lnTo>
                  <a:pt x="27" y="531"/>
                </a:lnTo>
                <a:lnTo>
                  <a:pt x="50" y="519"/>
                </a:lnTo>
                <a:lnTo>
                  <a:pt x="75" y="507"/>
                </a:lnTo>
                <a:lnTo>
                  <a:pt x="75" y="507"/>
                </a:lnTo>
                <a:lnTo>
                  <a:pt x="97" y="494"/>
                </a:lnTo>
                <a:lnTo>
                  <a:pt x="97" y="494"/>
                </a:lnTo>
                <a:lnTo>
                  <a:pt x="101" y="492"/>
                </a:lnTo>
                <a:lnTo>
                  <a:pt x="101" y="492"/>
                </a:lnTo>
                <a:lnTo>
                  <a:pt x="62" y="517"/>
                </a:lnTo>
                <a:lnTo>
                  <a:pt x="43" y="530"/>
                </a:lnTo>
                <a:lnTo>
                  <a:pt x="25" y="544"/>
                </a:lnTo>
                <a:lnTo>
                  <a:pt x="25" y="544"/>
                </a:lnTo>
                <a:lnTo>
                  <a:pt x="27" y="531"/>
                </a:lnTo>
                <a:lnTo>
                  <a:pt x="27" y="531"/>
                </a:lnTo>
                <a:close/>
                <a:moveTo>
                  <a:pt x="25" y="546"/>
                </a:moveTo>
                <a:lnTo>
                  <a:pt x="25" y="546"/>
                </a:lnTo>
                <a:lnTo>
                  <a:pt x="25" y="546"/>
                </a:lnTo>
                <a:lnTo>
                  <a:pt x="25" y="546"/>
                </a:lnTo>
                <a:lnTo>
                  <a:pt x="30" y="544"/>
                </a:lnTo>
                <a:lnTo>
                  <a:pt x="35" y="542"/>
                </a:lnTo>
                <a:lnTo>
                  <a:pt x="45" y="537"/>
                </a:lnTo>
                <a:lnTo>
                  <a:pt x="54" y="531"/>
                </a:lnTo>
                <a:lnTo>
                  <a:pt x="63" y="526"/>
                </a:lnTo>
                <a:lnTo>
                  <a:pt x="63" y="526"/>
                </a:lnTo>
                <a:lnTo>
                  <a:pt x="113" y="501"/>
                </a:lnTo>
                <a:lnTo>
                  <a:pt x="113" y="501"/>
                </a:lnTo>
                <a:lnTo>
                  <a:pt x="111" y="514"/>
                </a:lnTo>
                <a:lnTo>
                  <a:pt x="111" y="514"/>
                </a:lnTo>
                <a:lnTo>
                  <a:pt x="99" y="519"/>
                </a:lnTo>
                <a:lnTo>
                  <a:pt x="87" y="524"/>
                </a:lnTo>
                <a:lnTo>
                  <a:pt x="75" y="529"/>
                </a:lnTo>
                <a:lnTo>
                  <a:pt x="62" y="534"/>
                </a:lnTo>
                <a:lnTo>
                  <a:pt x="62" y="534"/>
                </a:lnTo>
                <a:lnTo>
                  <a:pt x="43" y="541"/>
                </a:lnTo>
                <a:lnTo>
                  <a:pt x="33" y="545"/>
                </a:lnTo>
                <a:lnTo>
                  <a:pt x="24" y="550"/>
                </a:lnTo>
                <a:lnTo>
                  <a:pt x="24" y="550"/>
                </a:lnTo>
                <a:lnTo>
                  <a:pt x="25" y="546"/>
                </a:lnTo>
                <a:lnTo>
                  <a:pt x="25" y="546"/>
                </a:lnTo>
                <a:close/>
                <a:moveTo>
                  <a:pt x="24" y="554"/>
                </a:moveTo>
                <a:lnTo>
                  <a:pt x="24" y="554"/>
                </a:lnTo>
                <a:lnTo>
                  <a:pt x="25" y="553"/>
                </a:lnTo>
                <a:lnTo>
                  <a:pt x="25" y="553"/>
                </a:lnTo>
                <a:lnTo>
                  <a:pt x="36" y="546"/>
                </a:lnTo>
                <a:lnTo>
                  <a:pt x="48" y="541"/>
                </a:lnTo>
                <a:lnTo>
                  <a:pt x="73" y="533"/>
                </a:lnTo>
                <a:lnTo>
                  <a:pt x="73" y="533"/>
                </a:lnTo>
                <a:lnTo>
                  <a:pt x="82" y="529"/>
                </a:lnTo>
                <a:lnTo>
                  <a:pt x="92" y="524"/>
                </a:lnTo>
                <a:lnTo>
                  <a:pt x="92" y="524"/>
                </a:lnTo>
                <a:lnTo>
                  <a:pt x="107" y="518"/>
                </a:lnTo>
                <a:lnTo>
                  <a:pt x="107" y="518"/>
                </a:lnTo>
                <a:lnTo>
                  <a:pt x="102" y="520"/>
                </a:lnTo>
                <a:lnTo>
                  <a:pt x="97" y="524"/>
                </a:lnTo>
                <a:lnTo>
                  <a:pt x="97" y="524"/>
                </a:lnTo>
                <a:lnTo>
                  <a:pt x="88" y="529"/>
                </a:lnTo>
                <a:lnTo>
                  <a:pt x="79" y="533"/>
                </a:lnTo>
                <a:lnTo>
                  <a:pt x="59" y="542"/>
                </a:lnTo>
                <a:lnTo>
                  <a:pt x="41" y="551"/>
                </a:lnTo>
                <a:lnTo>
                  <a:pt x="32" y="557"/>
                </a:lnTo>
                <a:lnTo>
                  <a:pt x="23" y="563"/>
                </a:lnTo>
                <a:lnTo>
                  <a:pt x="23" y="563"/>
                </a:lnTo>
                <a:lnTo>
                  <a:pt x="24" y="554"/>
                </a:lnTo>
                <a:lnTo>
                  <a:pt x="24" y="554"/>
                </a:lnTo>
                <a:close/>
                <a:moveTo>
                  <a:pt x="23" y="571"/>
                </a:moveTo>
                <a:lnTo>
                  <a:pt x="23" y="571"/>
                </a:lnTo>
                <a:lnTo>
                  <a:pt x="23" y="567"/>
                </a:lnTo>
                <a:lnTo>
                  <a:pt x="23" y="567"/>
                </a:lnTo>
                <a:lnTo>
                  <a:pt x="45" y="556"/>
                </a:lnTo>
                <a:lnTo>
                  <a:pt x="57" y="550"/>
                </a:lnTo>
                <a:lnTo>
                  <a:pt x="70" y="545"/>
                </a:lnTo>
                <a:lnTo>
                  <a:pt x="70" y="545"/>
                </a:lnTo>
                <a:lnTo>
                  <a:pt x="88" y="540"/>
                </a:lnTo>
                <a:lnTo>
                  <a:pt x="96" y="537"/>
                </a:lnTo>
                <a:lnTo>
                  <a:pt x="104" y="533"/>
                </a:lnTo>
                <a:lnTo>
                  <a:pt x="104" y="533"/>
                </a:lnTo>
                <a:lnTo>
                  <a:pt x="94" y="538"/>
                </a:lnTo>
                <a:lnTo>
                  <a:pt x="85" y="543"/>
                </a:lnTo>
                <a:lnTo>
                  <a:pt x="63" y="551"/>
                </a:lnTo>
                <a:lnTo>
                  <a:pt x="63" y="551"/>
                </a:lnTo>
                <a:lnTo>
                  <a:pt x="45" y="560"/>
                </a:lnTo>
                <a:lnTo>
                  <a:pt x="28" y="570"/>
                </a:lnTo>
                <a:lnTo>
                  <a:pt x="28" y="570"/>
                </a:lnTo>
                <a:lnTo>
                  <a:pt x="26" y="570"/>
                </a:lnTo>
                <a:lnTo>
                  <a:pt x="25" y="571"/>
                </a:lnTo>
                <a:lnTo>
                  <a:pt x="25" y="571"/>
                </a:lnTo>
                <a:lnTo>
                  <a:pt x="23" y="573"/>
                </a:lnTo>
                <a:lnTo>
                  <a:pt x="23" y="573"/>
                </a:lnTo>
                <a:lnTo>
                  <a:pt x="23" y="571"/>
                </a:lnTo>
                <a:lnTo>
                  <a:pt x="23" y="571"/>
                </a:lnTo>
                <a:close/>
                <a:moveTo>
                  <a:pt x="23" y="575"/>
                </a:moveTo>
                <a:lnTo>
                  <a:pt x="23" y="575"/>
                </a:lnTo>
                <a:lnTo>
                  <a:pt x="45" y="565"/>
                </a:lnTo>
                <a:lnTo>
                  <a:pt x="69" y="555"/>
                </a:lnTo>
                <a:lnTo>
                  <a:pt x="69" y="555"/>
                </a:lnTo>
                <a:lnTo>
                  <a:pt x="89" y="547"/>
                </a:lnTo>
                <a:lnTo>
                  <a:pt x="89" y="547"/>
                </a:lnTo>
                <a:lnTo>
                  <a:pt x="99" y="544"/>
                </a:lnTo>
                <a:lnTo>
                  <a:pt x="99" y="544"/>
                </a:lnTo>
                <a:lnTo>
                  <a:pt x="103" y="542"/>
                </a:lnTo>
                <a:lnTo>
                  <a:pt x="103" y="542"/>
                </a:lnTo>
                <a:lnTo>
                  <a:pt x="99" y="544"/>
                </a:lnTo>
                <a:lnTo>
                  <a:pt x="99" y="544"/>
                </a:lnTo>
                <a:lnTo>
                  <a:pt x="80" y="555"/>
                </a:lnTo>
                <a:lnTo>
                  <a:pt x="59" y="565"/>
                </a:lnTo>
                <a:lnTo>
                  <a:pt x="40" y="575"/>
                </a:lnTo>
                <a:lnTo>
                  <a:pt x="31" y="580"/>
                </a:lnTo>
                <a:lnTo>
                  <a:pt x="22" y="587"/>
                </a:lnTo>
                <a:lnTo>
                  <a:pt x="22" y="587"/>
                </a:lnTo>
                <a:lnTo>
                  <a:pt x="23" y="575"/>
                </a:lnTo>
                <a:lnTo>
                  <a:pt x="23" y="575"/>
                </a:lnTo>
                <a:close/>
                <a:moveTo>
                  <a:pt x="22" y="590"/>
                </a:moveTo>
                <a:lnTo>
                  <a:pt x="22" y="590"/>
                </a:lnTo>
                <a:lnTo>
                  <a:pt x="36" y="583"/>
                </a:lnTo>
                <a:lnTo>
                  <a:pt x="50" y="577"/>
                </a:lnTo>
                <a:lnTo>
                  <a:pt x="81" y="567"/>
                </a:lnTo>
                <a:lnTo>
                  <a:pt x="81" y="567"/>
                </a:lnTo>
                <a:lnTo>
                  <a:pt x="65" y="574"/>
                </a:lnTo>
                <a:lnTo>
                  <a:pt x="65" y="574"/>
                </a:lnTo>
                <a:lnTo>
                  <a:pt x="43" y="586"/>
                </a:lnTo>
                <a:lnTo>
                  <a:pt x="32" y="593"/>
                </a:lnTo>
                <a:lnTo>
                  <a:pt x="22" y="600"/>
                </a:lnTo>
                <a:lnTo>
                  <a:pt x="22" y="600"/>
                </a:lnTo>
                <a:lnTo>
                  <a:pt x="22" y="590"/>
                </a:lnTo>
                <a:lnTo>
                  <a:pt x="22" y="590"/>
                </a:lnTo>
                <a:close/>
                <a:moveTo>
                  <a:pt x="22" y="602"/>
                </a:moveTo>
                <a:lnTo>
                  <a:pt x="22" y="602"/>
                </a:lnTo>
                <a:lnTo>
                  <a:pt x="23" y="602"/>
                </a:lnTo>
                <a:lnTo>
                  <a:pt x="23" y="602"/>
                </a:lnTo>
                <a:lnTo>
                  <a:pt x="33" y="599"/>
                </a:lnTo>
                <a:lnTo>
                  <a:pt x="43" y="595"/>
                </a:lnTo>
                <a:lnTo>
                  <a:pt x="53" y="590"/>
                </a:lnTo>
                <a:lnTo>
                  <a:pt x="64" y="586"/>
                </a:lnTo>
                <a:lnTo>
                  <a:pt x="64" y="586"/>
                </a:lnTo>
                <a:lnTo>
                  <a:pt x="83" y="579"/>
                </a:lnTo>
                <a:lnTo>
                  <a:pt x="83" y="579"/>
                </a:lnTo>
                <a:lnTo>
                  <a:pt x="68" y="588"/>
                </a:lnTo>
                <a:lnTo>
                  <a:pt x="68" y="588"/>
                </a:lnTo>
                <a:lnTo>
                  <a:pt x="57" y="594"/>
                </a:lnTo>
                <a:lnTo>
                  <a:pt x="47" y="600"/>
                </a:lnTo>
                <a:lnTo>
                  <a:pt x="27" y="610"/>
                </a:lnTo>
                <a:lnTo>
                  <a:pt x="27" y="610"/>
                </a:lnTo>
                <a:lnTo>
                  <a:pt x="25" y="611"/>
                </a:lnTo>
                <a:lnTo>
                  <a:pt x="24" y="612"/>
                </a:lnTo>
                <a:lnTo>
                  <a:pt x="24" y="612"/>
                </a:lnTo>
                <a:lnTo>
                  <a:pt x="22" y="613"/>
                </a:lnTo>
                <a:lnTo>
                  <a:pt x="22" y="613"/>
                </a:lnTo>
                <a:lnTo>
                  <a:pt x="22" y="602"/>
                </a:lnTo>
                <a:lnTo>
                  <a:pt x="22" y="602"/>
                </a:lnTo>
                <a:close/>
                <a:moveTo>
                  <a:pt x="22" y="615"/>
                </a:moveTo>
                <a:lnTo>
                  <a:pt x="22" y="615"/>
                </a:lnTo>
                <a:lnTo>
                  <a:pt x="46" y="605"/>
                </a:lnTo>
                <a:lnTo>
                  <a:pt x="72" y="595"/>
                </a:lnTo>
                <a:lnTo>
                  <a:pt x="72" y="595"/>
                </a:lnTo>
                <a:lnTo>
                  <a:pt x="68" y="598"/>
                </a:lnTo>
                <a:lnTo>
                  <a:pt x="68" y="598"/>
                </a:lnTo>
                <a:lnTo>
                  <a:pt x="44" y="610"/>
                </a:lnTo>
                <a:lnTo>
                  <a:pt x="33" y="616"/>
                </a:lnTo>
                <a:lnTo>
                  <a:pt x="22" y="623"/>
                </a:lnTo>
                <a:lnTo>
                  <a:pt x="22" y="623"/>
                </a:lnTo>
                <a:lnTo>
                  <a:pt x="22" y="615"/>
                </a:lnTo>
                <a:lnTo>
                  <a:pt x="22" y="615"/>
                </a:lnTo>
                <a:close/>
                <a:moveTo>
                  <a:pt x="22" y="626"/>
                </a:moveTo>
                <a:lnTo>
                  <a:pt x="22" y="626"/>
                </a:lnTo>
                <a:lnTo>
                  <a:pt x="62" y="609"/>
                </a:lnTo>
                <a:lnTo>
                  <a:pt x="103" y="591"/>
                </a:lnTo>
                <a:lnTo>
                  <a:pt x="103" y="591"/>
                </a:lnTo>
                <a:lnTo>
                  <a:pt x="65" y="609"/>
                </a:lnTo>
                <a:lnTo>
                  <a:pt x="29" y="627"/>
                </a:lnTo>
                <a:lnTo>
                  <a:pt x="29" y="627"/>
                </a:lnTo>
                <a:lnTo>
                  <a:pt x="26" y="628"/>
                </a:lnTo>
                <a:lnTo>
                  <a:pt x="25" y="629"/>
                </a:lnTo>
                <a:lnTo>
                  <a:pt x="25" y="629"/>
                </a:lnTo>
                <a:lnTo>
                  <a:pt x="22" y="630"/>
                </a:lnTo>
                <a:lnTo>
                  <a:pt x="22" y="630"/>
                </a:lnTo>
                <a:lnTo>
                  <a:pt x="22" y="626"/>
                </a:lnTo>
                <a:lnTo>
                  <a:pt x="22" y="626"/>
                </a:lnTo>
                <a:close/>
                <a:moveTo>
                  <a:pt x="22" y="634"/>
                </a:moveTo>
                <a:lnTo>
                  <a:pt x="22" y="634"/>
                </a:lnTo>
                <a:lnTo>
                  <a:pt x="63" y="613"/>
                </a:lnTo>
                <a:lnTo>
                  <a:pt x="63" y="613"/>
                </a:lnTo>
                <a:lnTo>
                  <a:pt x="76" y="608"/>
                </a:lnTo>
                <a:lnTo>
                  <a:pt x="88" y="603"/>
                </a:lnTo>
                <a:lnTo>
                  <a:pt x="88" y="603"/>
                </a:lnTo>
                <a:lnTo>
                  <a:pt x="94" y="602"/>
                </a:lnTo>
                <a:lnTo>
                  <a:pt x="94" y="602"/>
                </a:lnTo>
                <a:lnTo>
                  <a:pt x="76" y="611"/>
                </a:lnTo>
                <a:lnTo>
                  <a:pt x="57" y="621"/>
                </a:lnTo>
                <a:lnTo>
                  <a:pt x="57" y="621"/>
                </a:lnTo>
                <a:lnTo>
                  <a:pt x="48" y="625"/>
                </a:lnTo>
                <a:lnTo>
                  <a:pt x="39" y="629"/>
                </a:lnTo>
                <a:lnTo>
                  <a:pt x="30" y="635"/>
                </a:lnTo>
                <a:lnTo>
                  <a:pt x="22" y="640"/>
                </a:lnTo>
                <a:lnTo>
                  <a:pt x="22" y="640"/>
                </a:lnTo>
                <a:lnTo>
                  <a:pt x="22" y="634"/>
                </a:lnTo>
                <a:lnTo>
                  <a:pt x="22" y="634"/>
                </a:lnTo>
                <a:close/>
                <a:moveTo>
                  <a:pt x="22" y="643"/>
                </a:moveTo>
                <a:lnTo>
                  <a:pt x="22" y="643"/>
                </a:lnTo>
                <a:lnTo>
                  <a:pt x="31" y="641"/>
                </a:lnTo>
                <a:lnTo>
                  <a:pt x="39" y="638"/>
                </a:lnTo>
                <a:lnTo>
                  <a:pt x="57" y="631"/>
                </a:lnTo>
                <a:lnTo>
                  <a:pt x="57" y="631"/>
                </a:lnTo>
                <a:lnTo>
                  <a:pt x="38" y="641"/>
                </a:lnTo>
                <a:lnTo>
                  <a:pt x="30" y="646"/>
                </a:lnTo>
                <a:lnTo>
                  <a:pt x="21" y="651"/>
                </a:lnTo>
                <a:lnTo>
                  <a:pt x="21" y="651"/>
                </a:lnTo>
                <a:lnTo>
                  <a:pt x="22" y="643"/>
                </a:lnTo>
                <a:lnTo>
                  <a:pt x="22" y="643"/>
                </a:lnTo>
                <a:close/>
                <a:moveTo>
                  <a:pt x="21" y="655"/>
                </a:moveTo>
                <a:lnTo>
                  <a:pt x="21" y="655"/>
                </a:lnTo>
                <a:lnTo>
                  <a:pt x="39" y="646"/>
                </a:lnTo>
                <a:lnTo>
                  <a:pt x="48" y="642"/>
                </a:lnTo>
                <a:lnTo>
                  <a:pt x="57" y="638"/>
                </a:lnTo>
                <a:lnTo>
                  <a:pt x="57" y="638"/>
                </a:lnTo>
                <a:lnTo>
                  <a:pt x="81" y="628"/>
                </a:lnTo>
                <a:lnTo>
                  <a:pt x="81" y="628"/>
                </a:lnTo>
                <a:lnTo>
                  <a:pt x="60" y="640"/>
                </a:lnTo>
                <a:lnTo>
                  <a:pt x="60" y="640"/>
                </a:lnTo>
                <a:lnTo>
                  <a:pt x="40" y="651"/>
                </a:lnTo>
                <a:lnTo>
                  <a:pt x="21" y="663"/>
                </a:lnTo>
                <a:lnTo>
                  <a:pt x="21" y="663"/>
                </a:lnTo>
                <a:lnTo>
                  <a:pt x="21" y="655"/>
                </a:lnTo>
                <a:lnTo>
                  <a:pt x="21" y="655"/>
                </a:lnTo>
                <a:close/>
                <a:moveTo>
                  <a:pt x="20" y="666"/>
                </a:moveTo>
                <a:lnTo>
                  <a:pt x="20" y="666"/>
                </a:lnTo>
                <a:lnTo>
                  <a:pt x="21" y="666"/>
                </a:lnTo>
                <a:lnTo>
                  <a:pt x="21" y="666"/>
                </a:lnTo>
                <a:lnTo>
                  <a:pt x="29" y="663"/>
                </a:lnTo>
                <a:lnTo>
                  <a:pt x="38" y="660"/>
                </a:lnTo>
                <a:lnTo>
                  <a:pt x="54" y="651"/>
                </a:lnTo>
                <a:lnTo>
                  <a:pt x="54" y="651"/>
                </a:lnTo>
                <a:lnTo>
                  <a:pt x="64" y="645"/>
                </a:lnTo>
                <a:lnTo>
                  <a:pt x="76" y="641"/>
                </a:lnTo>
                <a:lnTo>
                  <a:pt x="76" y="641"/>
                </a:lnTo>
                <a:lnTo>
                  <a:pt x="50" y="656"/>
                </a:lnTo>
                <a:lnTo>
                  <a:pt x="50" y="656"/>
                </a:lnTo>
                <a:lnTo>
                  <a:pt x="34" y="664"/>
                </a:lnTo>
                <a:lnTo>
                  <a:pt x="27" y="668"/>
                </a:lnTo>
                <a:lnTo>
                  <a:pt x="20" y="673"/>
                </a:lnTo>
                <a:lnTo>
                  <a:pt x="20" y="673"/>
                </a:lnTo>
                <a:lnTo>
                  <a:pt x="20" y="666"/>
                </a:lnTo>
                <a:lnTo>
                  <a:pt x="20" y="666"/>
                </a:lnTo>
                <a:close/>
                <a:moveTo>
                  <a:pt x="19" y="677"/>
                </a:moveTo>
                <a:lnTo>
                  <a:pt x="19" y="677"/>
                </a:lnTo>
                <a:lnTo>
                  <a:pt x="29" y="674"/>
                </a:lnTo>
                <a:lnTo>
                  <a:pt x="38" y="670"/>
                </a:lnTo>
                <a:lnTo>
                  <a:pt x="56" y="660"/>
                </a:lnTo>
                <a:lnTo>
                  <a:pt x="75" y="651"/>
                </a:lnTo>
                <a:lnTo>
                  <a:pt x="84" y="647"/>
                </a:lnTo>
                <a:lnTo>
                  <a:pt x="94" y="644"/>
                </a:lnTo>
                <a:lnTo>
                  <a:pt x="94" y="644"/>
                </a:lnTo>
                <a:lnTo>
                  <a:pt x="90" y="646"/>
                </a:lnTo>
                <a:lnTo>
                  <a:pt x="86" y="648"/>
                </a:lnTo>
                <a:lnTo>
                  <a:pt x="78" y="654"/>
                </a:lnTo>
                <a:lnTo>
                  <a:pt x="78" y="654"/>
                </a:lnTo>
                <a:lnTo>
                  <a:pt x="68" y="660"/>
                </a:lnTo>
                <a:lnTo>
                  <a:pt x="56" y="666"/>
                </a:lnTo>
                <a:lnTo>
                  <a:pt x="56" y="666"/>
                </a:lnTo>
                <a:lnTo>
                  <a:pt x="36" y="677"/>
                </a:lnTo>
                <a:lnTo>
                  <a:pt x="18" y="689"/>
                </a:lnTo>
                <a:lnTo>
                  <a:pt x="18" y="689"/>
                </a:lnTo>
                <a:lnTo>
                  <a:pt x="19" y="677"/>
                </a:lnTo>
                <a:lnTo>
                  <a:pt x="19" y="677"/>
                </a:lnTo>
                <a:close/>
                <a:moveTo>
                  <a:pt x="15" y="703"/>
                </a:moveTo>
                <a:lnTo>
                  <a:pt x="15" y="703"/>
                </a:lnTo>
                <a:lnTo>
                  <a:pt x="17" y="693"/>
                </a:lnTo>
                <a:lnTo>
                  <a:pt x="17" y="693"/>
                </a:lnTo>
                <a:lnTo>
                  <a:pt x="26" y="690"/>
                </a:lnTo>
                <a:lnTo>
                  <a:pt x="35" y="685"/>
                </a:lnTo>
                <a:lnTo>
                  <a:pt x="52" y="676"/>
                </a:lnTo>
                <a:lnTo>
                  <a:pt x="52" y="676"/>
                </a:lnTo>
                <a:lnTo>
                  <a:pt x="77" y="665"/>
                </a:lnTo>
                <a:lnTo>
                  <a:pt x="77" y="665"/>
                </a:lnTo>
                <a:lnTo>
                  <a:pt x="91" y="659"/>
                </a:lnTo>
                <a:lnTo>
                  <a:pt x="91" y="659"/>
                </a:lnTo>
                <a:lnTo>
                  <a:pt x="92" y="659"/>
                </a:lnTo>
                <a:lnTo>
                  <a:pt x="91" y="660"/>
                </a:lnTo>
                <a:lnTo>
                  <a:pt x="87" y="663"/>
                </a:lnTo>
                <a:lnTo>
                  <a:pt x="82" y="666"/>
                </a:lnTo>
                <a:lnTo>
                  <a:pt x="82" y="666"/>
                </a:lnTo>
                <a:lnTo>
                  <a:pt x="74" y="671"/>
                </a:lnTo>
                <a:lnTo>
                  <a:pt x="65" y="676"/>
                </a:lnTo>
                <a:lnTo>
                  <a:pt x="47" y="685"/>
                </a:lnTo>
                <a:lnTo>
                  <a:pt x="30" y="695"/>
                </a:lnTo>
                <a:lnTo>
                  <a:pt x="22" y="700"/>
                </a:lnTo>
                <a:lnTo>
                  <a:pt x="14" y="706"/>
                </a:lnTo>
                <a:lnTo>
                  <a:pt x="14" y="706"/>
                </a:lnTo>
                <a:lnTo>
                  <a:pt x="15" y="703"/>
                </a:lnTo>
                <a:lnTo>
                  <a:pt x="15" y="703"/>
                </a:lnTo>
                <a:close/>
                <a:moveTo>
                  <a:pt x="13" y="709"/>
                </a:moveTo>
                <a:lnTo>
                  <a:pt x="13" y="709"/>
                </a:lnTo>
                <a:lnTo>
                  <a:pt x="18" y="706"/>
                </a:lnTo>
                <a:lnTo>
                  <a:pt x="18" y="706"/>
                </a:lnTo>
                <a:lnTo>
                  <a:pt x="27" y="699"/>
                </a:lnTo>
                <a:lnTo>
                  <a:pt x="36" y="694"/>
                </a:lnTo>
                <a:lnTo>
                  <a:pt x="56" y="684"/>
                </a:lnTo>
                <a:lnTo>
                  <a:pt x="76" y="673"/>
                </a:lnTo>
                <a:lnTo>
                  <a:pt x="85" y="667"/>
                </a:lnTo>
                <a:lnTo>
                  <a:pt x="94" y="660"/>
                </a:lnTo>
                <a:lnTo>
                  <a:pt x="94" y="660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93" y="671"/>
                </a:lnTo>
                <a:lnTo>
                  <a:pt x="83" y="674"/>
                </a:lnTo>
                <a:lnTo>
                  <a:pt x="73" y="679"/>
                </a:lnTo>
                <a:lnTo>
                  <a:pt x="53" y="690"/>
                </a:lnTo>
                <a:lnTo>
                  <a:pt x="53" y="690"/>
                </a:lnTo>
                <a:lnTo>
                  <a:pt x="42" y="696"/>
                </a:lnTo>
                <a:lnTo>
                  <a:pt x="31" y="701"/>
                </a:lnTo>
                <a:lnTo>
                  <a:pt x="31" y="701"/>
                </a:lnTo>
                <a:lnTo>
                  <a:pt x="22" y="706"/>
                </a:lnTo>
                <a:lnTo>
                  <a:pt x="13" y="710"/>
                </a:lnTo>
                <a:lnTo>
                  <a:pt x="13" y="710"/>
                </a:lnTo>
                <a:lnTo>
                  <a:pt x="13" y="709"/>
                </a:lnTo>
                <a:lnTo>
                  <a:pt x="13" y="709"/>
                </a:lnTo>
                <a:close/>
                <a:moveTo>
                  <a:pt x="93" y="690"/>
                </a:moveTo>
                <a:lnTo>
                  <a:pt x="93" y="690"/>
                </a:lnTo>
                <a:lnTo>
                  <a:pt x="81" y="697"/>
                </a:lnTo>
                <a:lnTo>
                  <a:pt x="69" y="705"/>
                </a:lnTo>
                <a:lnTo>
                  <a:pt x="46" y="722"/>
                </a:lnTo>
                <a:lnTo>
                  <a:pt x="46" y="722"/>
                </a:lnTo>
                <a:lnTo>
                  <a:pt x="21" y="738"/>
                </a:lnTo>
                <a:lnTo>
                  <a:pt x="21" y="738"/>
                </a:lnTo>
                <a:lnTo>
                  <a:pt x="11" y="745"/>
                </a:lnTo>
                <a:lnTo>
                  <a:pt x="9" y="745"/>
                </a:lnTo>
                <a:lnTo>
                  <a:pt x="9" y="745"/>
                </a:lnTo>
                <a:lnTo>
                  <a:pt x="14" y="740"/>
                </a:lnTo>
                <a:lnTo>
                  <a:pt x="14" y="740"/>
                </a:lnTo>
                <a:lnTo>
                  <a:pt x="25" y="731"/>
                </a:lnTo>
                <a:lnTo>
                  <a:pt x="37" y="723"/>
                </a:lnTo>
                <a:lnTo>
                  <a:pt x="61" y="706"/>
                </a:lnTo>
                <a:lnTo>
                  <a:pt x="61" y="706"/>
                </a:lnTo>
                <a:lnTo>
                  <a:pt x="70" y="702"/>
                </a:lnTo>
                <a:lnTo>
                  <a:pt x="78" y="697"/>
                </a:lnTo>
                <a:lnTo>
                  <a:pt x="86" y="692"/>
                </a:lnTo>
                <a:lnTo>
                  <a:pt x="93" y="686"/>
                </a:lnTo>
                <a:lnTo>
                  <a:pt x="93" y="686"/>
                </a:lnTo>
                <a:lnTo>
                  <a:pt x="93" y="690"/>
                </a:lnTo>
                <a:lnTo>
                  <a:pt x="93" y="690"/>
                </a:lnTo>
                <a:close/>
                <a:moveTo>
                  <a:pt x="13" y="712"/>
                </a:moveTo>
                <a:lnTo>
                  <a:pt x="13" y="712"/>
                </a:lnTo>
                <a:lnTo>
                  <a:pt x="32" y="703"/>
                </a:lnTo>
                <a:lnTo>
                  <a:pt x="50" y="694"/>
                </a:lnTo>
                <a:lnTo>
                  <a:pt x="50" y="694"/>
                </a:lnTo>
                <a:lnTo>
                  <a:pt x="72" y="682"/>
                </a:lnTo>
                <a:lnTo>
                  <a:pt x="72" y="682"/>
                </a:lnTo>
                <a:lnTo>
                  <a:pt x="85" y="675"/>
                </a:lnTo>
                <a:lnTo>
                  <a:pt x="88" y="674"/>
                </a:lnTo>
                <a:lnTo>
                  <a:pt x="88" y="674"/>
                </a:lnTo>
                <a:lnTo>
                  <a:pt x="81" y="680"/>
                </a:lnTo>
                <a:lnTo>
                  <a:pt x="81" y="680"/>
                </a:lnTo>
                <a:lnTo>
                  <a:pt x="63" y="691"/>
                </a:lnTo>
                <a:lnTo>
                  <a:pt x="45" y="702"/>
                </a:lnTo>
                <a:lnTo>
                  <a:pt x="27" y="713"/>
                </a:lnTo>
                <a:lnTo>
                  <a:pt x="10" y="726"/>
                </a:lnTo>
                <a:lnTo>
                  <a:pt x="10" y="726"/>
                </a:lnTo>
                <a:lnTo>
                  <a:pt x="13" y="712"/>
                </a:lnTo>
                <a:lnTo>
                  <a:pt x="13" y="712"/>
                </a:lnTo>
                <a:close/>
                <a:moveTo>
                  <a:pt x="10" y="729"/>
                </a:moveTo>
                <a:lnTo>
                  <a:pt x="10" y="729"/>
                </a:lnTo>
                <a:lnTo>
                  <a:pt x="14" y="727"/>
                </a:lnTo>
                <a:lnTo>
                  <a:pt x="19" y="723"/>
                </a:lnTo>
                <a:lnTo>
                  <a:pt x="29" y="715"/>
                </a:lnTo>
                <a:lnTo>
                  <a:pt x="29" y="715"/>
                </a:lnTo>
                <a:lnTo>
                  <a:pt x="53" y="700"/>
                </a:lnTo>
                <a:lnTo>
                  <a:pt x="53" y="700"/>
                </a:lnTo>
                <a:lnTo>
                  <a:pt x="74" y="687"/>
                </a:lnTo>
                <a:lnTo>
                  <a:pt x="83" y="680"/>
                </a:lnTo>
                <a:lnTo>
                  <a:pt x="93" y="673"/>
                </a:lnTo>
                <a:lnTo>
                  <a:pt x="93" y="673"/>
                </a:lnTo>
                <a:lnTo>
                  <a:pt x="93" y="681"/>
                </a:lnTo>
                <a:lnTo>
                  <a:pt x="93" y="681"/>
                </a:lnTo>
                <a:lnTo>
                  <a:pt x="82" y="687"/>
                </a:lnTo>
                <a:lnTo>
                  <a:pt x="72" y="693"/>
                </a:lnTo>
                <a:lnTo>
                  <a:pt x="52" y="707"/>
                </a:lnTo>
                <a:lnTo>
                  <a:pt x="42" y="715"/>
                </a:lnTo>
                <a:lnTo>
                  <a:pt x="31" y="720"/>
                </a:lnTo>
                <a:lnTo>
                  <a:pt x="21" y="725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lnTo>
                  <a:pt x="10" y="729"/>
                </a:lnTo>
                <a:close/>
                <a:moveTo>
                  <a:pt x="9" y="731"/>
                </a:moveTo>
                <a:lnTo>
                  <a:pt x="9" y="731"/>
                </a:lnTo>
                <a:lnTo>
                  <a:pt x="20" y="728"/>
                </a:lnTo>
                <a:lnTo>
                  <a:pt x="30" y="723"/>
                </a:lnTo>
                <a:lnTo>
                  <a:pt x="40" y="717"/>
                </a:lnTo>
                <a:lnTo>
                  <a:pt x="50" y="710"/>
                </a:lnTo>
                <a:lnTo>
                  <a:pt x="50" y="710"/>
                </a:lnTo>
                <a:lnTo>
                  <a:pt x="73" y="696"/>
                </a:lnTo>
                <a:lnTo>
                  <a:pt x="73" y="696"/>
                </a:lnTo>
                <a:lnTo>
                  <a:pt x="84" y="689"/>
                </a:lnTo>
                <a:lnTo>
                  <a:pt x="84" y="689"/>
                </a:lnTo>
                <a:lnTo>
                  <a:pt x="89" y="685"/>
                </a:lnTo>
                <a:lnTo>
                  <a:pt x="91" y="684"/>
                </a:lnTo>
                <a:lnTo>
                  <a:pt x="89" y="687"/>
                </a:lnTo>
                <a:lnTo>
                  <a:pt x="89" y="687"/>
                </a:lnTo>
                <a:lnTo>
                  <a:pt x="84" y="691"/>
                </a:lnTo>
                <a:lnTo>
                  <a:pt x="78" y="695"/>
                </a:lnTo>
                <a:lnTo>
                  <a:pt x="64" y="702"/>
                </a:lnTo>
                <a:lnTo>
                  <a:pt x="64" y="702"/>
                </a:lnTo>
                <a:lnTo>
                  <a:pt x="52" y="710"/>
                </a:lnTo>
                <a:lnTo>
                  <a:pt x="41" y="719"/>
                </a:lnTo>
                <a:lnTo>
                  <a:pt x="41" y="719"/>
                </a:lnTo>
                <a:lnTo>
                  <a:pt x="24" y="730"/>
                </a:lnTo>
                <a:lnTo>
                  <a:pt x="16" y="736"/>
                </a:lnTo>
                <a:lnTo>
                  <a:pt x="8" y="743"/>
                </a:lnTo>
                <a:lnTo>
                  <a:pt x="8" y="743"/>
                </a:lnTo>
                <a:lnTo>
                  <a:pt x="9" y="731"/>
                </a:lnTo>
                <a:lnTo>
                  <a:pt x="9" y="731"/>
                </a:lnTo>
                <a:close/>
                <a:moveTo>
                  <a:pt x="42" y="794"/>
                </a:moveTo>
                <a:lnTo>
                  <a:pt x="42" y="794"/>
                </a:lnTo>
                <a:lnTo>
                  <a:pt x="34" y="790"/>
                </a:lnTo>
                <a:lnTo>
                  <a:pt x="27" y="785"/>
                </a:lnTo>
                <a:lnTo>
                  <a:pt x="21" y="780"/>
                </a:lnTo>
                <a:lnTo>
                  <a:pt x="16" y="773"/>
                </a:lnTo>
                <a:lnTo>
                  <a:pt x="16" y="773"/>
                </a:lnTo>
                <a:lnTo>
                  <a:pt x="13" y="767"/>
                </a:lnTo>
                <a:lnTo>
                  <a:pt x="10" y="761"/>
                </a:lnTo>
                <a:lnTo>
                  <a:pt x="9" y="754"/>
                </a:lnTo>
                <a:lnTo>
                  <a:pt x="8" y="747"/>
                </a:lnTo>
                <a:lnTo>
                  <a:pt x="8" y="747"/>
                </a:lnTo>
                <a:lnTo>
                  <a:pt x="30" y="735"/>
                </a:lnTo>
                <a:lnTo>
                  <a:pt x="50" y="721"/>
                </a:lnTo>
                <a:lnTo>
                  <a:pt x="71" y="706"/>
                </a:lnTo>
                <a:lnTo>
                  <a:pt x="92" y="693"/>
                </a:lnTo>
                <a:lnTo>
                  <a:pt x="92" y="693"/>
                </a:lnTo>
                <a:lnTo>
                  <a:pt x="83" y="699"/>
                </a:lnTo>
                <a:lnTo>
                  <a:pt x="75" y="707"/>
                </a:lnTo>
                <a:lnTo>
                  <a:pt x="57" y="724"/>
                </a:lnTo>
                <a:lnTo>
                  <a:pt x="57" y="724"/>
                </a:lnTo>
                <a:lnTo>
                  <a:pt x="46" y="733"/>
                </a:lnTo>
                <a:lnTo>
                  <a:pt x="35" y="742"/>
                </a:lnTo>
                <a:lnTo>
                  <a:pt x="23" y="750"/>
                </a:lnTo>
                <a:lnTo>
                  <a:pt x="11" y="758"/>
                </a:lnTo>
                <a:lnTo>
                  <a:pt x="11" y="758"/>
                </a:lnTo>
                <a:lnTo>
                  <a:pt x="11" y="758"/>
                </a:lnTo>
                <a:lnTo>
                  <a:pt x="11" y="759"/>
                </a:lnTo>
                <a:lnTo>
                  <a:pt x="11" y="760"/>
                </a:lnTo>
                <a:lnTo>
                  <a:pt x="12" y="760"/>
                </a:lnTo>
                <a:lnTo>
                  <a:pt x="12" y="760"/>
                </a:lnTo>
                <a:lnTo>
                  <a:pt x="21" y="756"/>
                </a:lnTo>
                <a:lnTo>
                  <a:pt x="29" y="752"/>
                </a:lnTo>
                <a:lnTo>
                  <a:pt x="38" y="747"/>
                </a:lnTo>
                <a:lnTo>
                  <a:pt x="46" y="741"/>
                </a:lnTo>
                <a:lnTo>
                  <a:pt x="46" y="741"/>
                </a:lnTo>
                <a:lnTo>
                  <a:pt x="15" y="766"/>
                </a:lnTo>
                <a:lnTo>
                  <a:pt x="15" y="766"/>
                </a:lnTo>
                <a:lnTo>
                  <a:pt x="14" y="768"/>
                </a:lnTo>
                <a:lnTo>
                  <a:pt x="16" y="768"/>
                </a:lnTo>
                <a:lnTo>
                  <a:pt x="16" y="768"/>
                </a:lnTo>
                <a:lnTo>
                  <a:pt x="20" y="767"/>
                </a:lnTo>
                <a:lnTo>
                  <a:pt x="25" y="765"/>
                </a:lnTo>
                <a:lnTo>
                  <a:pt x="34" y="760"/>
                </a:lnTo>
                <a:lnTo>
                  <a:pt x="51" y="749"/>
                </a:lnTo>
                <a:lnTo>
                  <a:pt x="51" y="749"/>
                </a:lnTo>
                <a:lnTo>
                  <a:pt x="69" y="737"/>
                </a:lnTo>
                <a:lnTo>
                  <a:pt x="69" y="737"/>
                </a:lnTo>
                <a:lnTo>
                  <a:pt x="54" y="748"/>
                </a:lnTo>
                <a:lnTo>
                  <a:pt x="54" y="748"/>
                </a:lnTo>
                <a:lnTo>
                  <a:pt x="46" y="755"/>
                </a:lnTo>
                <a:lnTo>
                  <a:pt x="37" y="762"/>
                </a:lnTo>
                <a:lnTo>
                  <a:pt x="28" y="768"/>
                </a:lnTo>
                <a:lnTo>
                  <a:pt x="24" y="772"/>
                </a:lnTo>
                <a:lnTo>
                  <a:pt x="20" y="777"/>
                </a:lnTo>
                <a:lnTo>
                  <a:pt x="20" y="777"/>
                </a:lnTo>
                <a:lnTo>
                  <a:pt x="20" y="777"/>
                </a:lnTo>
                <a:lnTo>
                  <a:pt x="20" y="778"/>
                </a:lnTo>
                <a:lnTo>
                  <a:pt x="22" y="778"/>
                </a:lnTo>
                <a:lnTo>
                  <a:pt x="22" y="778"/>
                </a:lnTo>
                <a:lnTo>
                  <a:pt x="40" y="768"/>
                </a:lnTo>
                <a:lnTo>
                  <a:pt x="58" y="756"/>
                </a:lnTo>
                <a:lnTo>
                  <a:pt x="94" y="732"/>
                </a:lnTo>
                <a:lnTo>
                  <a:pt x="94" y="732"/>
                </a:lnTo>
                <a:lnTo>
                  <a:pt x="79" y="743"/>
                </a:lnTo>
                <a:lnTo>
                  <a:pt x="63" y="756"/>
                </a:lnTo>
                <a:lnTo>
                  <a:pt x="63" y="756"/>
                </a:lnTo>
                <a:lnTo>
                  <a:pt x="55" y="763"/>
                </a:lnTo>
                <a:lnTo>
                  <a:pt x="47" y="771"/>
                </a:lnTo>
                <a:lnTo>
                  <a:pt x="40" y="779"/>
                </a:lnTo>
                <a:lnTo>
                  <a:pt x="31" y="786"/>
                </a:lnTo>
                <a:lnTo>
                  <a:pt x="31" y="786"/>
                </a:lnTo>
                <a:lnTo>
                  <a:pt x="31" y="787"/>
                </a:lnTo>
                <a:lnTo>
                  <a:pt x="31" y="788"/>
                </a:lnTo>
                <a:lnTo>
                  <a:pt x="32" y="788"/>
                </a:lnTo>
                <a:lnTo>
                  <a:pt x="32" y="788"/>
                </a:lnTo>
                <a:lnTo>
                  <a:pt x="39" y="785"/>
                </a:lnTo>
                <a:lnTo>
                  <a:pt x="44" y="782"/>
                </a:lnTo>
                <a:lnTo>
                  <a:pt x="56" y="774"/>
                </a:lnTo>
                <a:lnTo>
                  <a:pt x="56" y="774"/>
                </a:lnTo>
                <a:lnTo>
                  <a:pt x="73" y="762"/>
                </a:lnTo>
                <a:lnTo>
                  <a:pt x="90" y="750"/>
                </a:lnTo>
                <a:lnTo>
                  <a:pt x="90" y="750"/>
                </a:lnTo>
                <a:lnTo>
                  <a:pt x="96" y="745"/>
                </a:lnTo>
                <a:lnTo>
                  <a:pt x="93" y="748"/>
                </a:lnTo>
                <a:lnTo>
                  <a:pt x="93" y="748"/>
                </a:lnTo>
                <a:lnTo>
                  <a:pt x="78" y="762"/>
                </a:lnTo>
                <a:lnTo>
                  <a:pt x="78" y="762"/>
                </a:lnTo>
                <a:lnTo>
                  <a:pt x="59" y="777"/>
                </a:lnTo>
                <a:lnTo>
                  <a:pt x="42" y="793"/>
                </a:lnTo>
                <a:lnTo>
                  <a:pt x="42" y="793"/>
                </a:lnTo>
                <a:lnTo>
                  <a:pt x="42" y="794"/>
                </a:lnTo>
                <a:lnTo>
                  <a:pt x="42" y="794"/>
                </a:lnTo>
                <a:close/>
                <a:moveTo>
                  <a:pt x="78" y="773"/>
                </a:moveTo>
                <a:lnTo>
                  <a:pt x="78" y="773"/>
                </a:lnTo>
                <a:lnTo>
                  <a:pt x="88" y="764"/>
                </a:lnTo>
                <a:lnTo>
                  <a:pt x="92" y="761"/>
                </a:lnTo>
                <a:lnTo>
                  <a:pt x="92" y="762"/>
                </a:lnTo>
                <a:lnTo>
                  <a:pt x="91" y="765"/>
                </a:lnTo>
                <a:lnTo>
                  <a:pt x="91" y="765"/>
                </a:lnTo>
                <a:lnTo>
                  <a:pt x="85" y="772"/>
                </a:lnTo>
                <a:lnTo>
                  <a:pt x="79" y="778"/>
                </a:lnTo>
                <a:lnTo>
                  <a:pt x="65" y="790"/>
                </a:lnTo>
                <a:lnTo>
                  <a:pt x="65" y="790"/>
                </a:lnTo>
                <a:lnTo>
                  <a:pt x="65" y="791"/>
                </a:lnTo>
                <a:lnTo>
                  <a:pt x="67" y="792"/>
                </a:lnTo>
                <a:lnTo>
                  <a:pt x="67" y="792"/>
                </a:lnTo>
                <a:lnTo>
                  <a:pt x="71" y="791"/>
                </a:lnTo>
                <a:lnTo>
                  <a:pt x="74" y="789"/>
                </a:lnTo>
                <a:lnTo>
                  <a:pt x="80" y="78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91" y="776"/>
                </a:lnTo>
                <a:lnTo>
                  <a:pt x="86" y="783"/>
                </a:lnTo>
                <a:lnTo>
                  <a:pt x="83" y="786"/>
                </a:lnTo>
                <a:lnTo>
                  <a:pt x="79" y="789"/>
                </a:lnTo>
                <a:lnTo>
                  <a:pt x="75" y="791"/>
                </a:lnTo>
                <a:lnTo>
                  <a:pt x="70" y="793"/>
                </a:lnTo>
                <a:lnTo>
                  <a:pt x="64" y="796"/>
                </a:lnTo>
                <a:lnTo>
                  <a:pt x="58" y="797"/>
                </a:lnTo>
                <a:lnTo>
                  <a:pt x="58" y="797"/>
                </a:lnTo>
                <a:lnTo>
                  <a:pt x="51" y="797"/>
                </a:lnTo>
                <a:lnTo>
                  <a:pt x="44" y="794"/>
                </a:lnTo>
                <a:lnTo>
                  <a:pt x="44" y="794"/>
                </a:lnTo>
                <a:lnTo>
                  <a:pt x="53" y="791"/>
                </a:lnTo>
                <a:lnTo>
                  <a:pt x="62" y="786"/>
                </a:lnTo>
                <a:lnTo>
                  <a:pt x="71" y="780"/>
                </a:lnTo>
                <a:lnTo>
                  <a:pt x="78" y="773"/>
                </a:lnTo>
                <a:lnTo>
                  <a:pt x="78" y="773"/>
                </a:lnTo>
                <a:close/>
                <a:moveTo>
                  <a:pt x="99" y="853"/>
                </a:moveTo>
                <a:lnTo>
                  <a:pt x="99" y="853"/>
                </a:lnTo>
                <a:lnTo>
                  <a:pt x="93" y="853"/>
                </a:lnTo>
                <a:lnTo>
                  <a:pt x="88" y="853"/>
                </a:lnTo>
                <a:lnTo>
                  <a:pt x="83" y="851"/>
                </a:lnTo>
                <a:lnTo>
                  <a:pt x="79" y="850"/>
                </a:lnTo>
                <a:lnTo>
                  <a:pt x="71" y="845"/>
                </a:lnTo>
                <a:lnTo>
                  <a:pt x="64" y="839"/>
                </a:lnTo>
                <a:lnTo>
                  <a:pt x="59" y="831"/>
                </a:lnTo>
                <a:lnTo>
                  <a:pt x="54" y="823"/>
                </a:lnTo>
                <a:lnTo>
                  <a:pt x="51" y="814"/>
                </a:lnTo>
                <a:lnTo>
                  <a:pt x="47" y="805"/>
                </a:lnTo>
                <a:lnTo>
                  <a:pt x="47" y="805"/>
                </a:lnTo>
                <a:lnTo>
                  <a:pt x="54" y="805"/>
                </a:lnTo>
                <a:lnTo>
                  <a:pt x="61" y="805"/>
                </a:lnTo>
                <a:lnTo>
                  <a:pt x="61" y="805"/>
                </a:lnTo>
                <a:lnTo>
                  <a:pt x="69" y="804"/>
                </a:lnTo>
                <a:lnTo>
                  <a:pt x="75" y="802"/>
                </a:lnTo>
                <a:lnTo>
                  <a:pt x="75" y="802"/>
                </a:lnTo>
                <a:lnTo>
                  <a:pt x="74" y="806"/>
                </a:lnTo>
                <a:lnTo>
                  <a:pt x="74" y="810"/>
                </a:lnTo>
                <a:lnTo>
                  <a:pt x="75" y="814"/>
                </a:lnTo>
                <a:lnTo>
                  <a:pt x="77" y="818"/>
                </a:lnTo>
                <a:lnTo>
                  <a:pt x="82" y="826"/>
                </a:lnTo>
                <a:lnTo>
                  <a:pt x="89" y="833"/>
                </a:lnTo>
                <a:lnTo>
                  <a:pt x="89" y="833"/>
                </a:lnTo>
                <a:lnTo>
                  <a:pt x="93" y="836"/>
                </a:lnTo>
                <a:lnTo>
                  <a:pt x="98" y="839"/>
                </a:lnTo>
                <a:lnTo>
                  <a:pt x="108" y="842"/>
                </a:lnTo>
                <a:lnTo>
                  <a:pt x="118" y="845"/>
                </a:lnTo>
                <a:lnTo>
                  <a:pt x="123" y="847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28" y="850"/>
                </a:lnTo>
                <a:lnTo>
                  <a:pt x="130" y="852"/>
                </a:lnTo>
                <a:lnTo>
                  <a:pt x="130" y="852"/>
                </a:lnTo>
                <a:lnTo>
                  <a:pt x="122" y="852"/>
                </a:lnTo>
                <a:lnTo>
                  <a:pt x="114" y="852"/>
                </a:lnTo>
                <a:lnTo>
                  <a:pt x="99" y="853"/>
                </a:lnTo>
                <a:lnTo>
                  <a:pt x="99" y="853"/>
                </a:lnTo>
                <a:close/>
                <a:moveTo>
                  <a:pt x="208" y="932"/>
                </a:moveTo>
                <a:lnTo>
                  <a:pt x="208" y="932"/>
                </a:lnTo>
                <a:lnTo>
                  <a:pt x="196" y="921"/>
                </a:lnTo>
                <a:lnTo>
                  <a:pt x="184" y="910"/>
                </a:lnTo>
                <a:lnTo>
                  <a:pt x="184" y="910"/>
                </a:lnTo>
                <a:lnTo>
                  <a:pt x="179" y="904"/>
                </a:lnTo>
                <a:lnTo>
                  <a:pt x="174" y="897"/>
                </a:lnTo>
                <a:lnTo>
                  <a:pt x="166" y="884"/>
                </a:lnTo>
                <a:lnTo>
                  <a:pt x="157" y="869"/>
                </a:lnTo>
                <a:lnTo>
                  <a:pt x="153" y="863"/>
                </a:lnTo>
                <a:lnTo>
                  <a:pt x="148" y="857"/>
                </a:lnTo>
                <a:lnTo>
                  <a:pt x="148" y="857"/>
                </a:lnTo>
                <a:lnTo>
                  <a:pt x="140" y="850"/>
                </a:lnTo>
                <a:lnTo>
                  <a:pt x="140" y="850"/>
                </a:lnTo>
                <a:lnTo>
                  <a:pt x="139" y="849"/>
                </a:lnTo>
                <a:lnTo>
                  <a:pt x="139" y="849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4" y="844"/>
                </a:lnTo>
                <a:lnTo>
                  <a:pt x="130" y="837"/>
                </a:lnTo>
                <a:lnTo>
                  <a:pt x="127" y="829"/>
                </a:lnTo>
                <a:lnTo>
                  <a:pt x="123" y="813"/>
                </a:lnTo>
                <a:lnTo>
                  <a:pt x="123" y="813"/>
                </a:lnTo>
                <a:lnTo>
                  <a:pt x="124" y="776"/>
                </a:lnTo>
                <a:lnTo>
                  <a:pt x="126" y="741"/>
                </a:lnTo>
                <a:lnTo>
                  <a:pt x="132" y="670"/>
                </a:lnTo>
                <a:lnTo>
                  <a:pt x="132" y="670"/>
                </a:lnTo>
                <a:lnTo>
                  <a:pt x="136" y="623"/>
                </a:lnTo>
                <a:lnTo>
                  <a:pt x="140" y="578"/>
                </a:lnTo>
                <a:lnTo>
                  <a:pt x="140" y="578"/>
                </a:lnTo>
                <a:lnTo>
                  <a:pt x="148" y="587"/>
                </a:lnTo>
                <a:lnTo>
                  <a:pt x="157" y="596"/>
                </a:lnTo>
                <a:lnTo>
                  <a:pt x="166" y="603"/>
                </a:lnTo>
                <a:lnTo>
                  <a:pt x="176" y="609"/>
                </a:lnTo>
                <a:lnTo>
                  <a:pt x="187" y="613"/>
                </a:lnTo>
                <a:lnTo>
                  <a:pt x="198" y="615"/>
                </a:lnTo>
                <a:lnTo>
                  <a:pt x="210" y="615"/>
                </a:lnTo>
                <a:lnTo>
                  <a:pt x="216" y="614"/>
                </a:lnTo>
                <a:lnTo>
                  <a:pt x="222" y="612"/>
                </a:lnTo>
                <a:lnTo>
                  <a:pt x="222" y="612"/>
                </a:lnTo>
                <a:lnTo>
                  <a:pt x="223" y="612"/>
                </a:lnTo>
                <a:lnTo>
                  <a:pt x="223" y="612"/>
                </a:lnTo>
                <a:lnTo>
                  <a:pt x="222" y="653"/>
                </a:lnTo>
                <a:lnTo>
                  <a:pt x="222" y="653"/>
                </a:lnTo>
                <a:lnTo>
                  <a:pt x="221" y="685"/>
                </a:lnTo>
                <a:lnTo>
                  <a:pt x="220" y="701"/>
                </a:lnTo>
                <a:lnTo>
                  <a:pt x="219" y="718"/>
                </a:lnTo>
                <a:lnTo>
                  <a:pt x="219" y="718"/>
                </a:lnTo>
                <a:lnTo>
                  <a:pt x="214" y="751"/>
                </a:lnTo>
                <a:lnTo>
                  <a:pt x="213" y="767"/>
                </a:lnTo>
                <a:lnTo>
                  <a:pt x="211" y="784"/>
                </a:lnTo>
                <a:lnTo>
                  <a:pt x="211" y="784"/>
                </a:lnTo>
                <a:lnTo>
                  <a:pt x="211" y="794"/>
                </a:lnTo>
                <a:lnTo>
                  <a:pt x="212" y="806"/>
                </a:lnTo>
                <a:lnTo>
                  <a:pt x="214" y="816"/>
                </a:lnTo>
                <a:lnTo>
                  <a:pt x="216" y="827"/>
                </a:lnTo>
                <a:lnTo>
                  <a:pt x="219" y="837"/>
                </a:lnTo>
                <a:lnTo>
                  <a:pt x="223" y="846"/>
                </a:lnTo>
                <a:lnTo>
                  <a:pt x="227" y="856"/>
                </a:lnTo>
                <a:lnTo>
                  <a:pt x="233" y="865"/>
                </a:lnTo>
                <a:lnTo>
                  <a:pt x="233" y="865"/>
                </a:lnTo>
                <a:lnTo>
                  <a:pt x="242" y="879"/>
                </a:lnTo>
                <a:lnTo>
                  <a:pt x="242" y="879"/>
                </a:lnTo>
                <a:lnTo>
                  <a:pt x="241" y="886"/>
                </a:lnTo>
                <a:lnTo>
                  <a:pt x="240" y="895"/>
                </a:lnTo>
                <a:lnTo>
                  <a:pt x="237" y="904"/>
                </a:lnTo>
                <a:lnTo>
                  <a:pt x="234" y="913"/>
                </a:lnTo>
                <a:lnTo>
                  <a:pt x="229" y="921"/>
                </a:lnTo>
                <a:lnTo>
                  <a:pt x="223" y="927"/>
                </a:lnTo>
                <a:lnTo>
                  <a:pt x="220" y="930"/>
                </a:lnTo>
                <a:lnTo>
                  <a:pt x="216" y="931"/>
                </a:lnTo>
                <a:lnTo>
                  <a:pt x="212" y="932"/>
                </a:lnTo>
                <a:lnTo>
                  <a:pt x="208" y="932"/>
                </a:lnTo>
                <a:lnTo>
                  <a:pt x="208" y="932"/>
                </a:lnTo>
                <a:close/>
                <a:moveTo>
                  <a:pt x="626" y="984"/>
                </a:moveTo>
                <a:lnTo>
                  <a:pt x="626" y="984"/>
                </a:lnTo>
                <a:lnTo>
                  <a:pt x="615" y="986"/>
                </a:lnTo>
                <a:lnTo>
                  <a:pt x="604" y="987"/>
                </a:lnTo>
                <a:lnTo>
                  <a:pt x="593" y="987"/>
                </a:lnTo>
                <a:lnTo>
                  <a:pt x="581" y="987"/>
                </a:lnTo>
                <a:lnTo>
                  <a:pt x="559" y="985"/>
                </a:lnTo>
                <a:lnTo>
                  <a:pt x="536" y="983"/>
                </a:lnTo>
                <a:lnTo>
                  <a:pt x="536" y="983"/>
                </a:lnTo>
                <a:lnTo>
                  <a:pt x="513" y="981"/>
                </a:lnTo>
                <a:lnTo>
                  <a:pt x="489" y="980"/>
                </a:lnTo>
                <a:lnTo>
                  <a:pt x="441" y="979"/>
                </a:lnTo>
                <a:lnTo>
                  <a:pt x="441" y="979"/>
                </a:lnTo>
                <a:lnTo>
                  <a:pt x="405" y="979"/>
                </a:lnTo>
                <a:lnTo>
                  <a:pt x="369" y="978"/>
                </a:lnTo>
                <a:lnTo>
                  <a:pt x="351" y="977"/>
                </a:lnTo>
                <a:lnTo>
                  <a:pt x="333" y="976"/>
                </a:lnTo>
                <a:lnTo>
                  <a:pt x="315" y="973"/>
                </a:lnTo>
                <a:lnTo>
                  <a:pt x="296" y="970"/>
                </a:lnTo>
                <a:lnTo>
                  <a:pt x="296" y="970"/>
                </a:lnTo>
                <a:lnTo>
                  <a:pt x="276" y="965"/>
                </a:lnTo>
                <a:lnTo>
                  <a:pt x="256" y="959"/>
                </a:lnTo>
                <a:lnTo>
                  <a:pt x="238" y="949"/>
                </a:lnTo>
                <a:lnTo>
                  <a:pt x="219" y="939"/>
                </a:lnTo>
                <a:lnTo>
                  <a:pt x="219" y="939"/>
                </a:lnTo>
                <a:lnTo>
                  <a:pt x="225" y="936"/>
                </a:lnTo>
                <a:lnTo>
                  <a:pt x="232" y="931"/>
                </a:lnTo>
                <a:lnTo>
                  <a:pt x="237" y="926"/>
                </a:lnTo>
                <a:lnTo>
                  <a:pt x="241" y="919"/>
                </a:lnTo>
                <a:lnTo>
                  <a:pt x="244" y="911"/>
                </a:lnTo>
                <a:lnTo>
                  <a:pt x="247" y="903"/>
                </a:lnTo>
                <a:lnTo>
                  <a:pt x="249" y="896"/>
                </a:lnTo>
                <a:lnTo>
                  <a:pt x="250" y="888"/>
                </a:lnTo>
                <a:lnTo>
                  <a:pt x="250" y="888"/>
                </a:lnTo>
                <a:lnTo>
                  <a:pt x="258" y="896"/>
                </a:lnTo>
                <a:lnTo>
                  <a:pt x="268" y="904"/>
                </a:lnTo>
                <a:lnTo>
                  <a:pt x="277" y="911"/>
                </a:lnTo>
                <a:lnTo>
                  <a:pt x="287" y="918"/>
                </a:lnTo>
                <a:lnTo>
                  <a:pt x="298" y="923"/>
                </a:lnTo>
                <a:lnTo>
                  <a:pt x="310" y="929"/>
                </a:lnTo>
                <a:lnTo>
                  <a:pt x="321" y="933"/>
                </a:lnTo>
                <a:lnTo>
                  <a:pt x="333" y="937"/>
                </a:lnTo>
                <a:lnTo>
                  <a:pt x="356" y="944"/>
                </a:lnTo>
                <a:lnTo>
                  <a:pt x="380" y="949"/>
                </a:lnTo>
                <a:lnTo>
                  <a:pt x="405" y="952"/>
                </a:lnTo>
                <a:lnTo>
                  <a:pt x="428" y="954"/>
                </a:lnTo>
                <a:lnTo>
                  <a:pt x="428" y="954"/>
                </a:lnTo>
                <a:lnTo>
                  <a:pt x="449" y="954"/>
                </a:lnTo>
                <a:lnTo>
                  <a:pt x="470" y="954"/>
                </a:lnTo>
                <a:lnTo>
                  <a:pt x="491" y="953"/>
                </a:lnTo>
                <a:lnTo>
                  <a:pt x="512" y="952"/>
                </a:lnTo>
                <a:lnTo>
                  <a:pt x="532" y="950"/>
                </a:lnTo>
                <a:lnTo>
                  <a:pt x="553" y="947"/>
                </a:lnTo>
                <a:lnTo>
                  <a:pt x="574" y="944"/>
                </a:lnTo>
                <a:lnTo>
                  <a:pt x="594" y="940"/>
                </a:lnTo>
                <a:lnTo>
                  <a:pt x="613" y="936"/>
                </a:lnTo>
                <a:lnTo>
                  <a:pt x="634" y="930"/>
                </a:lnTo>
                <a:lnTo>
                  <a:pt x="654" y="925"/>
                </a:lnTo>
                <a:lnTo>
                  <a:pt x="673" y="918"/>
                </a:lnTo>
                <a:lnTo>
                  <a:pt x="692" y="911"/>
                </a:lnTo>
                <a:lnTo>
                  <a:pt x="711" y="904"/>
                </a:lnTo>
                <a:lnTo>
                  <a:pt x="750" y="887"/>
                </a:lnTo>
                <a:lnTo>
                  <a:pt x="750" y="887"/>
                </a:lnTo>
                <a:lnTo>
                  <a:pt x="739" y="904"/>
                </a:lnTo>
                <a:lnTo>
                  <a:pt x="727" y="919"/>
                </a:lnTo>
                <a:lnTo>
                  <a:pt x="712" y="934"/>
                </a:lnTo>
                <a:lnTo>
                  <a:pt x="697" y="947"/>
                </a:lnTo>
                <a:lnTo>
                  <a:pt x="681" y="960"/>
                </a:lnTo>
                <a:lnTo>
                  <a:pt x="664" y="970"/>
                </a:lnTo>
                <a:lnTo>
                  <a:pt x="646" y="978"/>
                </a:lnTo>
                <a:lnTo>
                  <a:pt x="637" y="981"/>
                </a:lnTo>
                <a:lnTo>
                  <a:pt x="626" y="984"/>
                </a:lnTo>
                <a:lnTo>
                  <a:pt x="626" y="984"/>
                </a:lnTo>
                <a:close/>
                <a:moveTo>
                  <a:pt x="600" y="930"/>
                </a:moveTo>
                <a:lnTo>
                  <a:pt x="600" y="930"/>
                </a:lnTo>
                <a:lnTo>
                  <a:pt x="610" y="926"/>
                </a:lnTo>
                <a:lnTo>
                  <a:pt x="610" y="926"/>
                </a:lnTo>
                <a:lnTo>
                  <a:pt x="632" y="918"/>
                </a:lnTo>
                <a:lnTo>
                  <a:pt x="654" y="910"/>
                </a:lnTo>
                <a:lnTo>
                  <a:pt x="654" y="910"/>
                </a:lnTo>
                <a:lnTo>
                  <a:pt x="687" y="900"/>
                </a:lnTo>
                <a:lnTo>
                  <a:pt x="721" y="891"/>
                </a:lnTo>
                <a:lnTo>
                  <a:pt x="721" y="891"/>
                </a:lnTo>
                <a:lnTo>
                  <a:pt x="691" y="903"/>
                </a:lnTo>
                <a:lnTo>
                  <a:pt x="661" y="913"/>
                </a:lnTo>
                <a:lnTo>
                  <a:pt x="630" y="923"/>
                </a:lnTo>
                <a:lnTo>
                  <a:pt x="600" y="930"/>
                </a:lnTo>
                <a:lnTo>
                  <a:pt x="600" y="930"/>
                </a:lnTo>
                <a:close/>
                <a:moveTo>
                  <a:pt x="756" y="878"/>
                </a:moveTo>
                <a:lnTo>
                  <a:pt x="756" y="878"/>
                </a:lnTo>
                <a:lnTo>
                  <a:pt x="755" y="879"/>
                </a:lnTo>
                <a:lnTo>
                  <a:pt x="755" y="879"/>
                </a:lnTo>
                <a:lnTo>
                  <a:pt x="752" y="877"/>
                </a:lnTo>
                <a:lnTo>
                  <a:pt x="750" y="878"/>
                </a:lnTo>
                <a:lnTo>
                  <a:pt x="750" y="878"/>
                </a:lnTo>
                <a:lnTo>
                  <a:pt x="735" y="885"/>
                </a:lnTo>
                <a:lnTo>
                  <a:pt x="735" y="885"/>
                </a:lnTo>
                <a:lnTo>
                  <a:pt x="696" y="895"/>
                </a:lnTo>
                <a:lnTo>
                  <a:pt x="677" y="900"/>
                </a:lnTo>
                <a:lnTo>
                  <a:pt x="659" y="906"/>
                </a:lnTo>
                <a:lnTo>
                  <a:pt x="659" y="906"/>
                </a:lnTo>
                <a:lnTo>
                  <a:pt x="639" y="913"/>
                </a:lnTo>
                <a:lnTo>
                  <a:pt x="619" y="920"/>
                </a:lnTo>
                <a:lnTo>
                  <a:pt x="619" y="920"/>
                </a:lnTo>
                <a:lnTo>
                  <a:pt x="609" y="924"/>
                </a:lnTo>
                <a:lnTo>
                  <a:pt x="599" y="928"/>
                </a:lnTo>
                <a:lnTo>
                  <a:pt x="599" y="928"/>
                </a:lnTo>
                <a:lnTo>
                  <a:pt x="593" y="930"/>
                </a:lnTo>
                <a:lnTo>
                  <a:pt x="591" y="930"/>
                </a:lnTo>
                <a:lnTo>
                  <a:pt x="591" y="929"/>
                </a:lnTo>
                <a:lnTo>
                  <a:pt x="593" y="927"/>
                </a:lnTo>
                <a:lnTo>
                  <a:pt x="599" y="924"/>
                </a:lnTo>
                <a:lnTo>
                  <a:pt x="599" y="924"/>
                </a:lnTo>
                <a:lnTo>
                  <a:pt x="610" y="921"/>
                </a:lnTo>
                <a:lnTo>
                  <a:pt x="620" y="917"/>
                </a:lnTo>
                <a:lnTo>
                  <a:pt x="643" y="911"/>
                </a:lnTo>
                <a:lnTo>
                  <a:pt x="643" y="911"/>
                </a:lnTo>
                <a:lnTo>
                  <a:pt x="669" y="902"/>
                </a:lnTo>
                <a:lnTo>
                  <a:pt x="694" y="893"/>
                </a:lnTo>
                <a:lnTo>
                  <a:pt x="694" y="893"/>
                </a:lnTo>
                <a:lnTo>
                  <a:pt x="721" y="885"/>
                </a:lnTo>
                <a:lnTo>
                  <a:pt x="747" y="878"/>
                </a:lnTo>
                <a:lnTo>
                  <a:pt x="747" y="878"/>
                </a:lnTo>
                <a:lnTo>
                  <a:pt x="753" y="875"/>
                </a:lnTo>
                <a:lnTo>
                  <a:pt x="756" y="873"/>
                </a:lnTo>
                <a:lnTo>
                  <a:pt x="758" y="872"/>
                </a:lnTo>
                <a:lnTo>
                  <a:pt x="758" y="872"/>
                </a:lnTo>
                <a:lnTo>
                  <a:pt x="761" y="867"/>
                </a:lnTo>
                <a:lnTo>
                  <a:pt x="764" y="862"/>
                </a:lnTo>
                <a:lnTo>
                  <a:pt x="764" y="862"/>
                </a:lnTo>
                <a:lnTo>
                  <a:pt x="756" y="878"/>
                </a:lnTo>
                <a:lnTo>
                  <a:pt x="756" y="878"/>
                </a:lnTo>
                <a:close/>
                <a:moveTo>
                  <a:pt x="768" y="855"/>
                </a:moveTo>
                <a:lnTo>
                  <a:pt x="768" y="855"/>
                </a:lnTo>
                <a:lnTo>
                  <a:pt x="763" y="856"/>
                </a:lnTo>
                <a:lnTo>
                  <a:pt x="763" y="856"/>
                </a:lnTo>
                <a:lnTo>
                  <a:pt x="761" y="857"/>
                </a:lnTo>
                <a:lnTo>
                  <a:pt x="761" y="857"/>
                </a:lnTo>
                <a:lnTo>
                  <a:pt x="716" y="872"/>
                </a:lnTo>
                <a:lnTo>
                  <a:pt x="669" y="886"/>
                </a:lnTo>
                <a:lnTo>
                  <a:pt x="669" y="886"/>
                </a:lnTo>
                <a:lnTo>
                  <a:pt x="646" y="893"/>
                </a:lnTo>
                <a:lnTo>
                  <a:pt x="623" y="901"/>
                </a:lnTo>
                <a:lnTo>
                  <a:pt x="623" y="901"/>
                </a:lnTo>
                <a:lnTo>
                  <a:pt x="602" y="908"/>
                </a:lnTo>
                <a:lnTo>
                  <a:pt x="602" y="908"/>
                </a:lnTo>
                <a:lnTo>
                  <a:pt x="593" y="911"/>
                </a:lnTo>
                <a:lnTo>
                  <a:pt x="593" y="911"/>
                </a:lnTo>
                <a:lnTo>
                  <a:pt x="591" y="911"/>
                </a:lnTo>
                <a:lnTo>
                  <a:pt x="594" y="910"/>
                </a:lnTo>
                <a:lnTo>
                  <a:pt x="601" y="907"/>
                </a:lnTo>
                <a:lnTo>
                  <a:pt x="601" y="907"/>
                </a:lnTo>
                <a:lnTo>
                  <a:pt x="625" y="898"/>
                </a:lnTo>
                <a:lnTo>
                  <a:pt x="651" y="889"/>
                </a:lnTo>
                <a:lnTo>
                  <a:pt x="700" y="871"/>
                </a:lnTo>
                <a:lnTo>
                  <a:pt x="700" y="871"/>
                </a:lnTo>
                <a:lnTo>
                  <a:pt x="719" y="865"/>
                </a:lnTo>
                <a:lnTo>
                  <a:pt x="719" y="865"/>
                </a:lnTo>
                <a:lnTo>
                  <a:pt x="733" y="861"/>
                </a:lnTo>
                <a:lnTo>
                  <a:pt x="746" y="857"/>
                </a:lnTo>
                <a:lnTo>
                  <a:pt x="759" y="852"/>
                </a:lnTo>
                <a:lnTo>
                  <a:pt x="772" y="846"/>
                </a:lnTo>
                <a:lnTo>
                  <a:pt x="772" y="846"/>
                </a:lnTo>
                <a:lnTo>
                  <a:pt x="768" y="855"/>
                </a:lnTo>
                <a:lnTo>
                  <a:pt x="768" y="855"/>
                </a:lnTo>
                <a:close/>
                <a:moveTo>
                  <a:pt x="776" y="834"/>
                </a:moveTo>
                <a:lnTo>
                  <a:pt x="776" y="834"/>
                </a:lnTo>
                <a:lnTo>
                  <a:pt x="773" y="841"/>
                </a:lnTo>
                <a:lnTo>
                  <a:pt x="773" y="841"/>
                </a:lnTo>
                <a:lnTo>
                  <a:pt x="745" y="853"/>
                </a:lnTo>
                <a:lnTo>
                  <a:pt x="717" y="863"/>
                </a:lnTo>
                <a:lnTo>
                  <a:pt x="717" y="863"/>
                </a:lnTo>
                <a:lnTo>
                  <a:pt x="666" y="877"/>
                </a:lnTo>
                <a:lnTo>
                  <a:pt x="666" y="877"/>
                </a:lnTo>
                <a:lnTo>
                  <a:pt x="643" y="883"/>
                </a:lnTo>
                <a:lnTo>
                  <a:pt x="620" y="890"/>
                </a:lnTo>
                <a:lnTo>
                  <a:pt x="620" y="890"/>
                </a:lnTo>
                <a:lnTo>
                  <a:pt x="595" y="899"/>
                </a:lnTo>
                <a:lnTo>
                  <a:pt x="595" y="899"/>
                </a:lnTo>
                <a:lnTo>
                  <a:pt x="591" y="901"/>
                </a:lnTo>
                <a:lnTo>
                  <a:pt x="594" y="899"/>
                </a:lnTo>
                <a:lnTo>
                  <a:pt x="604" y="895"/>
                </a:lnTo>
                <a:lnTo>
                  <a:pt x="604" y="895"/>
                </a:lnTo>
                <a:lnTo>
                  <a:pt x="629" y="885"/>
                </a:lnTo>
                <a:lnTo>
                  <a:pt x="656" y="875"/>
                </a:lnTo>
                <a:lnTo>
                  <a:pt x="681" y="866"/>
                </a:lnTo>
                <a:lnTo>
                  <a:pt x="706" y="857"/>
                </a:lnTo>
                <a:lnTo>
                  <a:pt x="706" y="857"/>
                </a:lnTo>
                <a:lnTo>
                  <a:pt x="730" y="849"/>
                </a:lnTo>
                <a:lnTo>
                  <a:pt x="741" y="844"/>
                </a:lnTo>
                <a:lnTo>
                  <a:pt x="752" y="839"/>
                </a:lnTo>
                <a:lnTo>
                  <a:pt x="752" y="839"/>
                </a:lnTo>
                <a:lnTo>
                  <a:pt x="766" y="832"/>
                </a:lnTo>
                <a:lnTo>
                  <a:pt x="774" y="828"/>
                </a:lnTo>
                <a:lnTo>
                  <a:pt x="780" y="823"/>
                </a:lnTo>
                <a:lnTo>
                  <a:pt x="780" y="823"/>
                </a:lnTo>
                <a:lnTo>
                  <a:pt x="776" y="834"/>
                </a:lnTo>
                <a:lnTo>
                  <a:pt x="776" y="834"/>
                </a:lnTo>
                <a:close/>
                <a:moveTo>
                  <a:pt x="782" y="819"/>
                </a:moveTo>
                <a:lnTo>
                  <a:pt x="782" y="819"/>
                </a:lnTo>
                <a:lnTo>
                  <a:pt x="756" y="830"/>
                </a:lnTo>
                <a:lnTo>
                  <a:pt x="729" y="840"/>
                </a:lnTo>
                <a:lnTo>
                  <a:pt x="675" y="857"/>
                </a:lnTo>
                <a:lnTo>
                  <a:pt x="675" y="857"/>
                </a:lnTo>
                <a:lnTo>
                  <a:pt x="649" y="866"/>
                </a:lnTo>
                <a:lnTo>
                  <a:pt x="623" y="874"/>
                </a:lnTo>
                <a:lnTo>
                  <a:pt x="623" y="874"/>
                </a:lnTo>
                <a:lnTo>
                  <a:pt x="598" y="885"/>
                </a:lnTo>
                <a:lnTo>
                  <a:pt x="598" y="885"/>
                </a:lnTo>
                <a:lnTo>
                  <a:pt x="593" y="886"/>
                </a:lnTo>
                <a:lnTo>
                  <a:pt x="596" y="885"/>
                </a:lnTo>
                <a:lnTo>
                  <a:pt x="607" y="881"/>
                </a:lnTo>
                <a:lnTo>
                  <a:pt x="607" y="881"/>
                </a:lnTo>
                <a:lnTo>
                  <a:pt x="632" y="869"/>
                </a:lnTo>
                <a:lnTo>
                  <a:pt x="659" y="859"/>
                </a:lnTo>
                <a:lnTo>
                  <a:pt x="711" y="841"/>
                </a:lnTo>
                <a:lnTo>
                  <a:pt x="711" y="841"/>
                </a:lnTo>
                <a:lnTo>
                  <a:pt x="757" y="822"/>
                </a:lnTo>
                <a:lnTo>
                  <a:pt x="757" y="822"/>
                </a:lnTo>
                <a:lnTo>
                  <a:pt x="772" y="816"/>
                </a:lnTo>
                <a:lnTo>
                  <a:pt x="779" y="812"/>
                </a:lnTo>
                <a:lnTo>
                  <a:pt x="786" y="807"/>
                </a:lnTo>
                <a:lnTo>
                  <a:pt x="786" y="807"/>
                </a:lnTo>
                <a:lnTo>
                  <a:pt x="782" y="819"/>
                </a:lnTo>
                <a:lnTo>
                  <a:pt x="782" y="819"/>
                </a:lnTo>
                <a:close/>
                <a:moveTo>
                  <a:pt x="787" y="804"/>
                </a:moveTo>
                <a:lnTo>
                  <a:pt x="787" y="804"/>
                </a:lnTo>
                <a:lnTo>
                  <a:pt x="785" y="804"/>
                </a:lnTo>
                <a:lnTo>
                  <a:pt x="785" y="804"/>
                </a:lnTo>
                <a:lnTo>
                  <a:pt x="780" y="808"/>
                </a:lnTo>
                <a:lnTo>
                  <a:pt x="775" y="810"/>
                </a:lnTo>
                <a:lnTo>
                  <a:pt x="763" y="815"/>
                </a:lnTo>
                <a:lnTo>
                  <a:pt x="740" y="822"/>
                </a:lnTo>
                <a:lnTo>
                  <a:pt x="740" y="822"/>
                </a:lnTo>
                <a:lnTo>
                  <a:pt x="711" y="833"/>
                </a:lnTo>
                <a:lnTo>
                  <a:pt x="684" y="843"/>
                </a:lnTo>
                <a:lnTo>
                  <a:pt x="684" y="843"/>
                </a:lnTo>
                <a:lnTo>
                  <a:pt x="657" y="851"/>
                </a:lnTo>
                <a:lnTo>
                  <a:pt x="629" y="860"/>
                </a:lnTo>
                <a:lnTo>
                  <a:pt x="629" y="860"/>
                </a:lnTo>
                <a:lnTo>
                  <a:pt x="606" y="869"/>
                </a:lnTo>
                <a:lnTo>
                  <a:pt x="606" y="869"/>
                </a:lnTo>
                <a:lnTo>
                  <a:pt x="600" y="871"/>
                </a:lnTo>
                <a:lnTo>
                  <a:pt x="594" y="873"/>
                </a:lnTo>
                <a:lnTo>
                  <a:pt x="594" y="873"/>
                </a:lnTo>
                <a:lnTo>
                  <a:pt x="607" y="866"/>
                </a:lnTo>
                <a:lnTo>
                  <a:pt x="607" y="866"/>
                </a:lnTo>
                <a:lnTo>
                  <a:pt x="620" y="860"/>
                </a:lnTo>
                <a:lnTo>
                  <a:pt x="635" y="855"/>
                </a:lnTo>
                <a:lnTo>
                  <a:pt x="662" y="845"/>
                </a:lnTo>
                <a:lnTo>
                  <a:pt x="662" y="845"/>
                </a:lnTo>
                <a:lnTo>
                  <a:pt x="690" y="835"/>
                </a:lnTo>
                <a:lnTo>
                  <a:pt x="718" y="825"/>
                </a:lnTo>
                <a:lnTo>
                  <a:pt x="718" y="825"/>
                </a:lnTo>
                <a:lnTo>
                  <a:pt x="741" y="816"/>
                </a:lnTo>
                <a:lnTo>
                  <a:pt x="764" y="806"/>
                </a:lnTo>
                <a:lnTo>
                  <a:pt x="764" y="806"/>
                </a:lnTo>
                <a:lnTo>
                  <a:pt x="771" y="803"/>
                </a:lnTo>
                <a:lnTo>
                  <a:pt x="778" y="799"/>
                </a:lnTo>
                <a:lnTo>
                  <a:pt x="785" y="794"/>
                </a:lnTo>
                <a:lnTo>
                  <a:pt x="790" y="789"/>
                </a:lnTo>
                <a:lnTo>
                  <a:pt x="790" y="789"/>
                </a:lnTo>
                <a:lnTo>
                  <a:pt x="787" y="804"/>
                </a:lnTo>
                <a:lnTo>
                  <a:pt x="787" y="804"/>
                </a:lnTo>
                <a:close/>
                <a:moveTo>
                  <a:pt x="791" y="787"/>
                </a:moveTo>
                <a:lnTo>
                  <a:pt x="791" y="787"/>
                </a:lnTo>
                <a:lnTo>
                  <a:pt x="790" y="787"/>
                </a:lnTo>
                <a:lnTo>
                  <a:pt x="790" y="787"/>
                </a:lnTo>
                <a:lnTo>
                  <a:pt x="778" y="791"/>
                </a:lnTo>
                <a:lnTo>
                  <a:pt x="766" y="796"/>
                </a:lnTo>
                <a:lnTo>
                  <a:pt x="744" y="807"/>
                </a:lnTo>
                <a:lnTo>
                  <a:pt x="744" y="807"/>
                </a:lnTo>
                <a:lnTo>
                  <a:pt x="686" y="828"/>
                </a:lnTo>
                <a:lnTo>
                  <a:pt x="686" y="828"/>
                </a:lnTo>
                <a:lnTo>
                  <a:pt x="661" y="838"/>
                </a:lnTo>
                <a:lnTo>
                  <a:pt x="635" y="847"/>
                </a:lnTo>
                <a:lnTo>
                  <a:pt x="635" y="847"/>
                </a:lnTo>
                <a:lnTo>
                  <a:pt x="614" y="853"/>
                </a:lnTo>
                <a:lnTo>
                  <a:pt x="604" y="857"/>
                </a:lnTo>
                <a:lnTo>
                  <a:pt x="594" y="861"/>
                </a:lnTo>
                <a:lnTo>
                  <a:pt x="594" y="861"/>
                </a:lnTo>
                <a:lnTo>
                  <a:pt x="595" y="852"/>
                </a:lnTo>
                <a:lnTo>
                  <a:pt x="595" y="852"/>
                </a:lnTo>
                <a:lnTo>
                  <a:pt x="606" y="850"/>
                </a:lnTo>
                <a:lnTo>
                  <a:pt x="618" y="847"/>
                </a:lnTo>
                <a:lnTo>
                  <a:pt x="640" y="838"/>
                </a:lnTo>
                <a:lnTo>
                  <a:pt x="640" y="838"/>
                </a:lnTo>
                <a:lnTo>
                  <a:pt x="654" y="834"/>
                </a:lnTo>
                <a:lnTo>
                  <a:pt x="668" y="829"/>
                </a:lnTo>
                <a:lnTo>
                  <a:pt x="696" y="822"/>
                </a:lnTo>
                <a:lnTo>
                  <a:pt x="696" y="822"/>
                </a:lnTo>
                <a:lnTo>
                  <a:pt x="709" y="819"/>
                </a:lnTo>
                <a:lnTo>
                  <a:pt x="722" y="815"/>
                </a:lnTo>
                <a:lnTo>
                  <a:pt x="734" y="810"/>
                </a:lnTo>
                <a:lnTo>
                  <a:pt x="746" y="805"/>
                </a:lnTo>
                <a:lnTo>
                  <a:pt x="746" y="805"/>
                </a:lnTo>
                <a:lnTo>
                  <a:pt x="769" y="794"/>
                </a:lnTo>
                <a:lnTo>
                  <a:pt x="780" y="789"/>
                </a:lnTo>
                <a:lnTo>
                  <a:pt x="792" y="784"/>
                </a:lnTo>
                <a:lnTo>
                  <a:pt x="792" y="784"/>
                </a:lnTo>
                <a:lnTo>
                  <a:pt x="791" y="787"/>
                </a:lnTo>
                <a:lnTo>
                  <a:pt x="791" y="787"/>
                </a:lnTo>
                <a:close/>
                <a:moveTo>
                  <a:pt x="792" y="781"/>
                </a:moveTo>
                <a:lnTo>
                  <a:pt x="792" y="781"/>
                </a:lnTo>
                <a:lnTo>
                  <a:pt x="782" y="786"/>
                </a:lnTo>
                <a:lnTo>
                  <a:pt x="771" y="791"/>
                </a:lnTo>
                <a:lnTo>
                  <a:pt x="750" y="801"/>
                </a:lnTo>
                <a:lnTo>
                  <a:pt x="750" y="801"/>
                </a:lnTo>
                <a:lnTo>
                  <a:pt x="737" y="806"/>
                </a:lnTo>
                <a:lnTo>
                  <a:pt x="723" y="812"/>
                </a:lnTo>
                <a:lnTo>
                  <a:pt x="709" y="816"/>
                </a:lnTo>
                <a:lnTo>
                  <a:pt x="695" y="820"/>
                </a:lnTo>
                <a:lnTo>
                  <a:pt x="695" y="820"/>
                </a:lnTo>
                <a:lnTo>
                  <a:pt x="670" y="827"/>
                </a:lnTo>
                <a:lnTo>
                  <a:pt x="657" y="830"/>
                </a:lnTo>
                <a:lnTo>
                  <a:pt x="644" y="835"/>
                </a:lnTo>
                <a:lnTo>
                  <a:pt x="644" y="835"/>
                </a:lnTo>
                <a:lnTo>
                  <a:pt x="621" y="843"/>
                </a:lnTo>
                <a:lnTo>
                  <a:pt x="621" y="843"/>
                </a:lnTo>
                <a:lnTo>
                  <a:pt x="615" y="845"/>
                </a:lnTo>
                <a:lnTo>
                  <a:pt x="609" y="846"/>
                </a:lnTo>
                <a:lnTo>
                  <a:pt x="603" y="848"/>
                </a:lnTo>
                <a:lnTo>
                  <a:pt x="598" y="850"/>
                </a:lnTo>
                <a:lnTo>
                  <a:pt x="598" y="850"/>
                </a:lnTo>
                <a:lnTo>
                  <a:pt x="610" y="843"/>
                </a:lnTo>
                <a:lnTo>
                  <a:pt x="623" y="836"/>
                </a:lnTo>
                <a:lnTo>
                  <a:pt x="623" y="836"/>
                </a:lnTo>
                <a:lnTo>
                  <a:pt x="661" y="822"/>
                </a:lnTo>
                <a:lnTo>
                  <a:pt x="699" y="808"/>
                </a:lnTo>
                <a:lnTo>
                  <a:pt x="699" y="808"/>
                </a:lnTo>
                <a:lnTo>
                  <a:pt x="743" y="792"/>
                </a:lnTo>
                <a:lnTo>
                  <a:pt x="765" y="784"/>
                </a:lnTo>
                <a:lnTo>
                  <a:pt x="786" y="774"/>
                </a:lnTo>
                <a:lnTo>
                  <a:pt x="786" y="774"/>
                </a:lnTo>
                <a:lnTo>
                  <a:pt x="789" y="773"/>
                </a:lnTo>
                <a:lnTo>
                  <a:pt x="790" y="773"/>
                </a:lnTo>
                <a:lnTo>
                  <a:pt x="790" y="772"/>
                </a:lnTo>
                <a:lnTo>
                  <a:pt x="790" y="772"/>
                </a:lnTo>
                <a:lnTo>
                  <a:pt x="794" y="770"/>
                </a:lnTo>
                <a:lnTo>
                  <a:pt x="794" y="770"/>
                </a:lnTo>
                <a:lnTo>
                  <a:pt x="792" y="781"/>
                </a:lnTo>
                <a:lnTo>
                  <a:pt x="792" y="781"/>
                </a:lnTo>
                <a:close/>
                <a:moveTo>
                  <a:pt x="796" y="767"/>
                </a:moveTo>
                <a:lnTo>
                  <a:pt x="796" y="767"/>
                </a:lnTo>
                <a:lnTo>
                  <a:pt x="794" y="767"/>
                </a:lnTo>
                <a:lnTo>
                  <a:pt x="794" y="767"/>
                </a:lnTo>
                <a:lnTo>
                  <a:pt x="776" y="776"/>
                </a:lnTo>
                <a:lnTo>
                  <a:pt x="757" y="784"/>
                </a:lnTo>
                <a:lnTo>
                  <a:pt x="720" y="798"/>
                </a:lnTo>
                <a:lnTo>
                  <a:pt x="681" y="811"/>
                </a:lnTo>
                <a:lnTo>
                  <a:pt x="662" y="818"/>
                </a:lnTo>
                <a:lnTo>
                  <a:pt x="643" y="825"/>
                </a:lnTo>
                <a:lnTo>
                  <a:pt x="643" y="825"/>
                </a:lnTo>
                <a:lnTo>
                  <a:pt x="629" y="830"/>
                </a:lnTo>
                <a:lnTo>
                  <a:pt x="629" y="830"/>
                </a:lnTo>
                <a:lnTo>
                  <a:pt x="608" y="839"/>
                </a:lnTo>
                <a:lnTo>
                  <a:pt x="608" y="839"/>
                </a:lnTo>
                <a:lnTo>
                  <a:pt x="617" y="834"/>
                </a:lnTo>
                <a:lnTo>
                  <a:pt x="617" y="834"/>
                </a:lnTo>
                <a:lnTo>
                  <a:pt x="640" y="825"/>
                </a:lnTo>
                <a:lnTo>
                  <a:pt x="662" y="816"/>
                </a:lnTo>
                <a:lnTo>
                  <a:pt x="707" y="801"/>
                </a:lnTo>
                <a:lnTo>
                  <a:pt x="731" y="792"/>
                </a:lnTo>
                <a:lnTo>
                  <a:pt x="753" y="783"/>
                </a:lnTo>
                <a:lnTo>
                  <a:pt x="775" y="773"/>
                </a:lnTo>
                <a:lnTo>
                  <a:pt x="797" y="761"/>
                </a:lnTo>
                <a:lnTo>
                  <a:pt x="797" y="761"/>
                </a:lnTo>
                <a:lnTo>
                  <a:pt x="796" y="767"/>
                </a:lnTo>
                <a:lnTo>
                  <a:pt x="796" y="767"/>
                </a:lnTo>
                <a:close/>
                <a:moveTo>
                  <a:pt x="797" y="758"/>
                </a:moveTo>
                <a:lnTo>
                  <a:pt x="797" y="758"/>
                </a:lnTo>
                <a:lnTo>
                  <a:pt x="781" y="766"/>
                </a:lnTo>
                <a:lnTo>
                  <a:pt x="765" y="773"/>
                </a:lnTo>
                <a:lnTo>
                  <a:pt x="734" y="786"/>
                </a:lnTo>
                <a:lnTo>
                  <a:pt x="701" y="798"/>
                </a:lnTo>
                <a:lnTo>
                  <a:pt x="669" y="809"/>
                </a:lnTo>
                <a:lnTo>
                  <a:pt x="669" y="809"/>
                </a:lnTo>
                <a:lnTo>
                  <a:pt x="638" y="819"/>
                </a:lnTo>
                <a:lnTo>
                  <a:pt x="606" y="829"/>
                </a:lnTo>
                <a:lnTo>
                  <a:pt x="606" y="829"/>
                </a:lnTo>
                <a:lnTo>
                  <a:pt x="601" y="830"/>
                </a:lnTo>
                <a:lnTo>
                  <a:pt x="601" y="830"/>
                </a:lnTo>
                <a:lnTo>
                  <a:pt x="601" y="830"/>
                </a:lnTo>
                <a:lnTo>
                  <a:pt x="606" y="827"/>
                </a:lnTo>
                <a:lnTo>
                  <a:pt x="606" y="827"/>
                </a:lnTo>
                <a:lnTo>
                  <a:pt x="614" y="824"/>
                </a:lnTo>
                <a:lnTo>
                  <a:pt x="622" y="821"/>
                </a:lnTo>
                <a:lnTo>
                  <a:pt x="622" y="821"/>
                </a:lnTo>
                <a:lnTo>
                  <a:pt x="649" y="811"/>
                </a:lnTo>
                <a:lnTo>
                  <a:pt x="649" y="811"/>
                </a:lnTo>
                <a:lnTo>
                  <a:pt x="678" y="799"/>
                </a:lnTo>
                <a:lnTo>
                  <a:pt x="707" y="787"/>
                </a:lnTo>
                <a:lnTo>
                  <a:pt x="707" y="787"/>
                </a:lnTo>
                <a:lnTo>
                  <a:pt x="729" y="780"/>
                </a:lnTo>
                <a:lnTo>
                  <a:pt x="750" y="772"/>
                </a:lnTo>
                <a:lnTo>
                  <a:pt x="770" y="764"/>
                </a:lnTo>
                <a:lnTo>
                  <a:pt x="791" y="755"/>
                </a:lnTo>
                <a:lnTo>
                  <a:pt x="791" y="755"/>
                </a:lnTo>
                <a:lnTo>
                  <a:pt x="793" y="755"/>
                </a:lnTo>
                <a:lnTo>
                  <a:pt x="796" y="753"/>
                </a:lnTo>
                <a:lnTo>
                  <a:pt x="796" y="753"/>
                </a:lnTo>
                <a:lnTo>
                  <a:pt x="798" y="752"/>
                </a:lnTo>
                <a:lnTo>
                  <a:pt x="798" y="752"/>
                </a:lnTo>
                <a:lnTo>
                  <a:pt x="797" y="758"/>
                </a:lnTo>
                <a:lnTo>
                  <a:pt x="797" y="758"/>
                </a:lnTo>
                <a:close/>
                <a:moveTo>
                  <a:pt x="798" y="750"/>
                </a:moveTo>
                <a:lnTo>
                  <a:pt x="798" y="750"/>
                </a:lnTo>
                <a:lnTo>
                  <a:pt x="751" y="768"/>
                </a:lnTo>
                <a:lnTo>
                  <a:pt x="703" y="786"/>
                </a:lnTo>
                <a:lnTo>
                  <a:pt x="703" y="786"/>
                </a:lnTo>
                <a:lnTo>
                  <a:pt x="674" y="796"/>
                </a:lnTo>
                <a:lnTo>
                  <a:pt x="674" y="796"/>
                </a:lnTo>
                <a:lnTo>
                  <a:pt x="659" y="801"/>
                </a:lnTo>
                <a:lnTo>
                  <a:pt x="644" y="807"/>
                </a:lnTo>
                <a:lnTo>
                  <a:pt x="613" y="818"/>
                </a:lnTo>
                <a:lnTo>
                  <a:pt x="613" y="818"/>
                </a:lnTo>
                <a:lnTo>
                  <a:pt x="607" y="820"/>
                </a:lnTo>
                <a:lnTo>
                  <a:pt x="602" y="822"/>
                </a:lnTo>
                <a:lnTo>
                  <a:pt x="602" y="822"/>
                </a:lnTo>
                <a:lnTo>
                  <a:pt x="610" y="819"/>
                </a:lnTo>
                <a:lnTo>
                  <a:pt x="618" y="816"/>
                </a:lnTo>
                <a:lnTo>
                  <a:pt x="618" y="816"/>
                </a:lnTo>
                <a:lnTo>
                  <a:pt x="630" y="810"/>
                </a:lnTo>
                <a:lnTo>
                  <a:pt x="643" y="803"/>
                </a:lnTo>
                <a:lnTo>
                  <a:pt x="643" y="803"/>
                </a:lnTo>
                <a:lnTo>
                  <a:pt x="655" y="796"/>
                </a:lnTo>
                <a:lnTo>
                  <a:pt x="667" y="790"/>
                </a:lnTo>
                <a:lnTo>
                  <a:pt x="691" y="781"/>
                </a:lnTo>
                <a:lnTo>
                  <a:pt x="742" y="764"/>
                </a:lnTo>
                <a:lnTo>
                  <a:pt x="742" y="764"/>
                </a:lnTo>
                <a:lnTo>
                  <a:pt x="770" y="754"/>
                </a:lnTo>
                <a:lnTo>
                  <a:pt x="784" y="749"/>
                </a:lnTo>
                <a:lnTo>
                  <a:pt x="799" y="742"/>
                </a:lnTo>
                <a:lnTo>
                  <a:pt x="799" y="742"/>
                </a:lnTo>
                <a:lnTo>
                  <a:pt x="798" y="750"/>
                </a:lnTo>
                <a:lnTo>
                  <a:pt x="798" y="750"/>
                </a:lnTo>
                <a:close/>
                <a:moveTo>
                  <a:pt x="799" y="739"/>
                </a:moveTo>
                <a:lnTo>
                  <a:pt x="799" y="739"/>
                </a:lnTo>
                <a:lnTo>
                  <a:pt x="774" y="749"/>
                </a:lnTo>
                <a:lnTo>
                  <a:pt x="750" y="759"/>
                </a:lnTo>
                <a:lnTo>
                  <a:pt x="750" y="759"/>
                </a:lnTo>
                <a:lnTo>
                  <a:pt x="696" y="776"/>
                </a:lnTo>
                <a:lnTo>
                  <a:pt x="696" y="776"/>
                </a:lnTo>
                <a:lnTo>
                  <a:pt x="665" y="787"/>
                </a:lnTo>
                <a:lnTo>
                  <a:pt x="635" y="799"/>
                </a:lnTo>
                <a:lnTo>
                  <a:pt x="635" y="799"/>
                </a:lnTo>
                <a:lnTo>
                  <a:pt x="618" y="806"/>
                </a:lnTo>
                <a:lnTo>
                  <a:pt x="618" y="806"/>
                </a:lnTo>
                <a:lnTo>
                  <a:pt x="627" y="801"/>
                </a:lnTo>
                <a:lnTo>
                  <a:pt x="627" y="801"/>
                </a:lnTo>
                <a:lnTo>
                  <a:pt x="648" y="790"/>
                </a:lnTo>
                <a:lnTo>
                  <a:pt x="670" y="781"/>
                </a:lnTo>
                <a:lnTo>
                  <a:pt x="713" y="764"/>
                </a:lnTo>
                <a:lnTo>
                  <a:pt x="713" y="764"/>
                </a:lnTo>
                <a:lnTo>
                  <a:pt x="736" y="755"/>
                </a:lnTo>
                <a:lnTo>
                  <a:pt x="756" y="746"/>
                </a:lnTo>
                <a:lnTo>
                  <a:pt x="777" y="736"/>
                </a:lnTo>
                <a:lnTo>
                  <a:pt x="800" y="728"/>
                </a:lnTo>
                <a:lnTo>
                  <a:pt x="800" y="728"/>
                </a:lnTo>
                <a:lnTo>
                  <a:pt x="799" y="739"/>
                </a:lnTo>
                <a:lnTo>
                  <a:pt x="799" y="739"/>
                </a:lnTo>
                <a:close/>
                <a:moveTo>
                  <a:pt x="800" y="725"/>
                </a:moveTo>
                <a:lnTo>
                  <a:pt x="800" y="725"/>
                </a:lnTo>
                <a:lnTo>
                  <a:pt x="784" y="729"/>
                </a:lnTo>
                <a:lnTo>
                  <a:pt x="771" y="734"/>
                </a:lnTo>
                <a:lnTo>
                  <a:pt x="744" y="745"/>
                </a:lnTo>
                <a:lnTo>
                  <a:pt x="744" y="745"/>
                </a:lnTo>
                <a:lnTo>
                  <a:pt x="708" y="757"/>
                </a:lnTo>
                <a:lnTo>
                  <a:pt x="708" y="757"/>
                </a:lnTo>
                <a:lnTo>
                  <a:pt x="736" y="746"/>
                </a:lnTo>
                <a:lnTo>
                  <a:pt x="763" y="734"/>
                </a:lnTo>
                <a:lnTo>
                  <a:pt x="763" y="734"/>
                </a:lnTo>
                <a:lnTo>
                  <a:pt x="778" y="726"/>
                </a:lnTo>
                <a:lnTo>
                  <a:pt x="778" y="726"/>
                </a:lnTo>
                <a:lnTo>
                  <a:pt x="789" y="723"/>
                </a:lnTo>
                <a:lnTo>
                  <a:pt x="800" y="719"/>
                </a:lnTo>
                <a:lnTo>
                  <a:pt x="800" y="719"/>
                </a:lnTo>
                <a:lnTo>
                  <a:pt x="800" y="725"/>
                </a:lnTo>
                <a:lnTo>
                  <a:pt x="800" y="72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3200"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205686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2.73366E-6 -2.59259E-6 L -2.73366E-6 -0.07222 " pathEditMode="relative" rAng="0" ptsTypes="AA">
                                      <p:cBhvr>
                                        <p:cTn id="1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-3.7037E-7 L -3.95833E-6 -0.07222 " pathEditMode="relative" rAng="0" ptsTypes="AA">
                                      <p:cBhvr>
                                        <p:cTn id="2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3" grpId="0"/>
      <p:bldP spid="23" grpId="1"/>
    </p:bldLst>
  </p:timing>
  <p:extLst>
    <p:ext uri="{E180D4A7-C9FB-4DFB-919C-405C955672EB}">
      <p14:showEvtLst xmlns:p14="http://schemas.microsoft.com/office/powerpoint/2010/main">
        <p14:playEvt time="679" objId="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extBox 76"/>
          <p:cNvSpPr txBox="1"/>
          <p:nvPr/>
        </p:nvSpPr>
        <p:spPr>
          <a:xfrm>
            <a:off x="4459405" y="692696"/>
            <a:ext cx="3276363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NỘI DUNG</a:t>
            </a:r>
            <a:endParaRPr lang="zh-CN" altLang="en-US" sz="44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1201043" y="2334201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76"/>
          <p:cNvSpPr txBox="1"/>
          <p:nvPr/>
        </p:nvSpPr>
        <p:spPr>
          <a:xfrm>
            <a:off x="1518311" y="1848779"/>
            <a:ext cx="5892786" cy="70788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1</a:t>
            </a:r>
            <a:r>
              <a:rPr lang="zh-CN" altLang="en-US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zh-CN" sz="40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 TẮC OCTET</a:t>
            </a:r>
            <a:endParaRPr lang="zh-CN" altLang="en-US" sz="40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54" name="TextBox 76"/>
          <p:cNvSpPr txBox="1"/>
          <p:nvPr/>
        </p:nvSpPr>
        <p:spPr>
          <a:xfrm>
            <a:off x="1345059" y="2850237"/>
            <a:ext cx="10250335" cy="175432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2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、</a:t>
            </a: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 TRONG QUÁ TRÌNH HÌNH THÀNH LIÊN KẾT HÓA HỌC CỦA CÁC NGUYÊN TỐ NHÓM A.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270207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6" t="9585" r="10713" b="8283"/>
          <a:stretch/>
        </p:blipFill>
        <p:spPr>
          <a:xfrm>
            <a:off x="1134623" y="2362915"/>
            <a:ext cx="2418326" cy="1842263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1481086" y="2622326"/>
            <a:ext cx="1725400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01</a:t>
            </a:r>
            <a:endParaRPr lang="zh-CN" altLang="en-US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Box 76"/>
          <p:cNvSpPr txBox="1"/>
          <p:nvPr/>
        </p:nvSpPr>
        <p:spPr>
          <a:xfrm>
            <a:off x="3899412" y="2634902"/>
            <a:ext cx="7645817" cy="1107996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 TẮC OCTET</a:t>
            </a:r>
            <a:endParaRPr lang="zh-CN" altLang="en-US" sz="6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044580"/>
      </p:ext>
    </p:extLst>
  </p:cSld>
  <p:clrMapOvr>
    <a:masterClrMapping/>
  </p:clrMapOvr>
  <p:transition spd="med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ABC\Desktop\GR-010 (2).png">
            <a:extLst>
              <a:ext uri="{FF2B5EF4-FFF2-40B4-BE49-F238E27FC236}">
                <a16:creationId xmlns:a16="http://schemas.microsoft.com/office/drawing/2014/main" id="{FCE57E94-C201-97D0-D7EE-FB66518434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本框 34">
            <a:extLst>
              <a:ext uri="{FF2B5EF4-FFF2-40B4-BE49-F238E27FC236}">
                <a16:creationId xmlns:a16="http://schemas.microsoft.com/office/drawing/2014/main" id="{75BB5CF2-941B-CA60-2D81-B4B3DBD26F51}"/>
              </a:ext>
            </a:extLst>
          </p:cNvPr>
          <p:cNvSpPr txBox="1"/>
          <p:nvPr/>
        </p:nvSpPr>
        <p:spPr>
          <a:xfrm>
            <a:off x="4319739" y="395017"/>
            <a:ext cx="49371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 TẮC OCTET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id="{5D1601B1-818D-96AD-D39C-191AB61950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979" y="1225692"/>
            <a:ext cx="10698382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Quan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sát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mô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xét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về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số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8" name="Picture 4" descr="3d render of atom structure of neon isolated over white background Protons  are represented as red spheres, neutron as yellow spheres, electrons as blu  Stock Photo - Alamy">
            <a:extLst>
              <a:ext uri="{FF2B5EF4-FFF2-40B4-BE49-F238E27FC236}">
                <a16:creationId xmlns:a16="http://schemas.microsoft.com/office/drawing/2014/main" id="{0CEAABED-D3B3-E37D-2FDD-71CB488FD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008" y="2674011"/>
            <a:ext cx="2189937" cy="23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9F980A-4F13-8A91-1215-8C54B115D6CE}"/>
              </a:ext>
            </a:extLst>
          </p:cNvPr>
          <p:cNvSpPr txBox="1"/>
          <p:nvPr/>
        </p:nvSpPr>
        <p:spPr>
          <a:xfrm>
            <a:off x="966246" y="5174234"/>
            <a:ext cx="189745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Neon</a:t>
            </a:r>
            <a:endParaRPr lang="zh-CN" alt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6" name="Picture 2" descr="Argon stock illustration. Illustration of symbol, atoms - 89682616">
            <a:extLst>
              <a:ext uri="{FF2B5EF4-FFF2-40B4-BE49-F238E27FC236}">
                <a16:creationId xmlns:a16="http://schemas.microsoft.com/office/drawing/2014/main" id="{215D01F5-2F46-F92B-6A86-5342671C44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29" y="2654130"/>
            <a:ext cx="2339764" cy="2319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2D6FF8-75D4-5802-D2B0-9B34D98CF2C4}"/>
              </a:ext>
            </a:extLst>
          </p:cNvPr>
          <p:cNvSpPr txBox="1"/>
          <p:nvPr/>
        </p:nvSpPr>
        <p:spPr>
          <a:xfrm>
            <a:off x="4076711" y="5174234"/>
            <a:ext cx="1897459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Argon</a:t>
            </a:r>
            <a:endParaRPr lang="zh-CN" alt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8" name="Picture 4" descr="Krypton stock illustration. Illustration of isolated - 139650984">
            <a:extLst>
              <a:ext uri="{FF2B5EF4-FFF2-40B4-BE49-F238E27FC236}">
                <a16:creationId xmlns:a16="http://schemas.microsoft.com/office/drawing/2014/main" id="{FD6CA059-B3F5-592D-11D2-3A7B6B32E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8877" y="2663666"/>
            <a:ext cx="2141435" cy="2359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3BE37AD-9769-D3AD-CCC2-F672686D57F1}"/>
              </a:ext>
            </a:extLst>
          </p:cNvPr>
          <p:cNvSpPr txBox="1"/>
          <p:nvPr/>
        </p:nvSpPr>
        <p:spPr>
          <a:xfrm>
            <a:off x="6668877" y="5174234"/>
            <a:ext cx="2141435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Krypton</a:t>
            </a:r>
            <a:endParaRPr lang="zh-CN" alt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D3BA0C8-5DD6-C2ED-0440-C3CC0A9A5147}"/>
              </a:ext>
            </a:extLst>
          </p:cNvPr>
          <p:cNvSpPr txBox="1"/>
          <p:nvPr/>
        </p:nvSpPr>
        <p:spPr>
          <a:xfrm>
            <a:off x="9504646" y="5206625"/>
            <a:ext cx="2141435" cy="4580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1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1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Helium</a:t>
            </a:r>
            <a:endParaRPr lang="zh-CN" altLang="en-US" sz="1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8" name="Picture 2" descr="Helium Stock Photo - Download Image Now - iStock">
            <a:extLst>
              <a:ext uri="{FF2B5EF4-FFF2-40B4-BE49-F238E27FC236}">
                <a16:creationId xmlns:a16="http://schemas.microsoft.com/office/drawing/2014/main" id="{3EBE32D4-A4B4-DDCD-517C-B163CFB5E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488" y="2674011"/>
            <a:ext cx="2306673" cy="235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2050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2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737108" y="975664"/>
            <a:ext cx="814695" cy="1190057"/>
            <a:chOff x="5866324" y="2162509"/>
            <a:chExt cx="2182579" cy="3188179"/>
          </a:xfrm>
          <a:solidFill>
            <a:schemeClr val="bg1"/>
          </a:solidFill>
        </p:grpSpPr>
        <p:grpSp>
          <p:nvGrpSpPr>
            <p:cNvPr id="3" name="Group 4"/>
            <p:cNvGrpSpPr>
              <a:grpSpLocks noChangeAspect="1"/>
            </p:cNvGrpSpPr>
            <p:nvPr/>
          </p:nvGrpSpPr>
          <p:grpSpPr bwMode="auto">
            <a:xfrm>
              <a:off x="5866324" y="2449613"/>
              <a:ext cx="1978203" cy="2901075"/>
              <a:chOff x="3232" y="1847"/>
              <a:chExt cx="911" cy="1336"/>
            </a:xfrm>
            <a:grpFill/>
          </p:grpSpPr>
          <p:sp>
            <p:nvSpPr>
              <p:cNvPr id="8" name="Freeform 5"/>
              <p:cNvSpPr>
                <a:spLocks/>
              </p:cNvSpPr>
              <p:nvPr/>
            </p:nvSpPr>
            <p:spPr bwMode="auto">
              <a:xfrm>
                <a:off x="3232" y="1847"/>
                <a:ext cx="911" cy="971"/>
              </a:xfrm>
              <a:custGeom>
                <a:avLst/>
                <a:gdLst>
                  <a:gd name="T0" fmla="*/ 12 w 44"/>
                  <a:gd name="T1" fmla="*/ 48 h 48"/>
                  <a:gd name="T2" fmla="*/ 2 w 44"/>
                  <a:gd name="T3" fmla="*/ 20 h 48"/>
                  <a:gd name="T4" fmla="*/ 30 w 44"/>
                  <a:gd name="T5" fmla="*/ 5 h 48"/>
                  <a:gd name="T6" fmla="*/ 43 w 44"/>
                  <a:gd name="T7" fmla="*/ 26 h 48"/>
                  <a:gd name="T8" fmla="*/ 31 w 44"/>
                  <a:gd name="T9" fmla="*/ 48 h 48"/>
                  <a:gd name="T10" fmla="*/ 12 w 44"/>
                  <a:gd name="T11" fmla="*/ 48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48">
                    <a:moveTo>
                      <a:pt x="12" y="48"/>
                    </a:moveTo>
                    <a:cubicBezTo>
                      <a:pt x="4" y="41"/>
                      <a:pt x="0" y="29"/>
                      <a:pt x="2" y="20"/>
                    </a:cubicBezTo>
                    <a:cubicBezTo>
                      <a:pt x="6" y="7"/>
                      <a:pt x="18" y="0"/>
                      <a:pt x="30" y="5"/>
                    </a:cubicBezTo>
                    <a:cubicBezTo>
                      <a:pt x="39" y="8"/>
                      <a:pt x="44" y="17"/>
                      <a:pt x="43" y="26"/>
                    </a:cubicBezTo>
                    <a:cubicBezTo>
                      <a:pt x="43" y="35"/>
                      <a:pt x="37" y="46"/>
                      <a:pt x="31" y="48"/>
                    </a:cubicBezTo>
                    <a:cubicBezTo>
                      <a:pt x="27" y="47"/>
                      <a:pt x="12" y="48"/>
                      <a:pt x="12" y="48"/>
                    </a:cubicBezTo>
                    <a:close/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 dirty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9" name="Freeform 6"/>
              <p:cNvSpPr>
                <a:spLocks/>
              </p:cNvSpPr>
              <p:nvPr/>
            </p:nvSpPr>
            <p:spPr bwMode="auto">
              <a:xfrm>
                <a:off x="3480" y="2231"/>
                <a:ext cx="415" cy="567"/>
              </a:xfrm>
              <a:custGeom>
                <a:avLst/>
                <a:gdLst>
                  <a:gd name="T0" fmla="*/ 5 w 20"/>
                  <a:gd name="T1" fmla="*/ 28 h 28"/>
                  <a:gd name="T2" fmla="*/ 0 w 20"/>
                  <a:gd name="T3" fmla="*/ 11 h 28"/>
                  <a:gd name="T4" fmla="*/ 2 w 20"/>
                  <a:gd name="T5" fmla="*/ 3 h 28"/>
                  <a:gd name="T6" fmla="*/ 4 w 20"/>
                  <a:gd name="T7" fmla="*/ 5 h 28"/>
                  <a:gd name="T8" fmla="*/ 8 w 20"/>
                  <a:gd name="T9" fmla="*/ 2 h 28"/>
                  <a:gd name="T10" fmla="*/ 9 w 20"/>
                  <a:gd name="T11" fmla="*/ 5 h 28"/>
                  <a:gd name="T12" fmla="*/ 14 w 20"/>
                  <a:gd name="T13" fmla="*/ 1 h 28"/>
                  <a:gd name="T14" fmla="*/ 14 w 20"/>
                  <a:gd name="T15" fmla="*/ 5 h 28"/>
                  <a:gd name="T16" fmla="*/ 19 w 20"/>
                  <a:gd name="T17" fmla="*/ 2 h 28"/>
                  <a:gd name="T18" fmla="*/ 18 w 20"/>
                  <a:gd name="T19" fmla="*/ 10 h 28"/>
                  <a:gd name="T20" fmla="*/ 13 w 20"/>
                  <a:gd name="T2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" h="28">
                    <a:moveTo>
                      <a:pt x="5" y="28"/>
                    </a:moveTo>
                    <a:cubicBezTo>
                      <a:pt x="2" y="23"/>
                      <a:pt x="1" y="16"/>
                      <a:pt x="0" y="11"/>
                    </a:cubicBezTo>
                    <a:cubicBezTo>
                      <a:pt x="0" y="9"/>
                      <a:pt x="0" y="4"/>
                      <a:pt x="2" y="3"/>
                    </a:cubicBezTo>
                    <a:cubicBezTo>
                      <a:pt x="6" y="0"/>
                      <a:pt x="7" y="8"/>
                      <a:pt x="4" y="5"/>
                    </a:cubicBezTo>
                    <a:cubicBezTo>
                      <a:pt x="1" y="2"/>
                      <a:pt x="7" y="1"/>
                      <a:pt x="8" y="2"/>
                    </a:cubicBezTo>
                    <a:cubicBezTo>
                      <a:pt x="13" y="3"/>
                      <a:pt x="11" y="7"/>
                      <a:pt x="9" y="5"/>
                    </a:cubicBezTo>
                    <a:cubicBezTo>
                      <a:pt x="7" y="2"/>
                      <a:pt x="12" y="0"/>
                      <a:pt x="14" y="1"/>
                    </a:cubicBezTo>
                    <a:cubicBezTo>
                      <a:pt x="18" y="3"/>
                      <a:pt x="16" y="7"/>
                      <a:pt x="14" y="5"/>
                    </a:cubicBezTo>
                    <a:cubicBezTo>
                      <a:pt x="12" y="2"/>
                      <a:pt x="17" y="0"/>
                      <a:pt x="19" y="2"/>
                    </a:cubicBezTo>
                    <a:cubicBezTo>
                      <a:pt x="20" y="4"/>
                      <a:pt x="19" y="8"/>
                      <a:pt x="18" y="10"/>
                    </a:cubicBezTo>
                    <a:cubicBezTo>
                      <a:pt x="16" y="16"/>
                      <a:pt x="14" y="22"/>
                      <a:pt x="13" y="28"/>
                    </a:cubicBezTo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" name="Freeform 7"/>
              <p:cNvSpPr>
                <a:spLocks/>
              </p:cNvSpPr>
              <p:nvPr/>
            </p:nvSpPr>
            <p:spPr bwMode="auto">
              <a:xfrm>
                <a:off x="3460" y="2818"/>
                <a:ext cx="518" cy="81"/>
              </a:xfrm>
              <a:custGeom>
                <a:avLst/>
                <a:gdLst>
                  <a:gd name="T0" fmla="*/ 1 w 25"/>
                  <a:gd name="T1" fmla="*/ 0 h 4"/>
                  <a:gd name="T2" fmla="*/ 4 w 25"/>
                  <a:gd name="T3" fmla="*/ 4 h 4"/>
                  <a:gd name="T4" fmla="*/ 11 w 25"/>
                  <a:gd name="T5" fmla="*/ 4 h 4"/>
                  <a:gd name="T6" fmla="*/ 20 w 25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4">
                    <a:moveTo>
                      <a:pt x="1" y="0"/>
                    </a:moveTo>
                    <a:cubicBezTo>
                      <a:pt x="0" y="3"/>
                      <a:pt x="1" y="3"/>
                      <a:pt x="4" y="4"/>
                    </a:cubicBezTo>
                    <a:cubicBezTo>
                      <a:pt x="6" y="4"/>
                      <a:pt x="9" y="4"/>
                      <a:pt x="11" y="4"/>
                    </a:cubicBezTo>
                    <a:cubicBezTo>
                      <a:pt x="13" y="4"/>
                      <a:pt x="25" y="4"/>
                      <a:pt x="20" y="0"/>
                    </a:cubicBezTo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" name="Freeform 8"/>
              <p:cNvSpPr>
                <a:spLocks/>
              </p:cNvSpPr>
              <p:nvPr/>
            </p:nvSpPr>
            <p:spPr bwMode="auto">
              <a:xfrm>
                <a:off x="3460" y="2879"/>
                <a:ext cx="518" cy="122"/>
              </a:xfrm>
              <a:custGeom>
                <a:avLst/>
                <a:gdLst>
                  <a:gd name="T0" fmla="*/ 2 w 25"/>
                  <a:gd name="T1" fmla="*/ 0 h 6"/>
                  <a:gd name="T2" fmla="*/ 0 w 25"/>
                  <a:gd name="T3" fmla="*/ 3 h 6"/>
                  <a:gd name="T4" fmla="*/ 13 w 25"/>
                  <a:gd name="T5" fmla="*/ 5 h 6"/>
                  <a:gd name="T6" fmla="*/ 20 w 25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6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3" y="6"/>
                      <a:pt x="9" y="5"/>
                      <a:pt x="13" y="5"/>
                    </a:cubicBezTo>
                    <a:cubicBezTo>
                      <a:pt x="14" y="4"/>
                      <a:pt x="25" y="3"/>
                      <a:pt x="20" y="0"/>
                    </a:cubicBezTo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" name="Freeform 9"/>
              <p:cNvSpPr>
                <a:spLocks/>
              </p:cNvSpPr>
              <p:nvPr/>
            </p:nvSpPr>
            <p:spPr bwMode="auto">
              <a:xfrm>
                <a:off x="3377" y="2940"/>
                <a:ext cx="642" cy="142"/>
              </a:xfrm>
              <a:custGeom>
                <a:avLst/>
                <a:gdLst>
                  <a:gd name="T0" fmla="*/ 7 w 31"/>
                  <a:gd name="T1" fmla="*/ 2 h 7"/>
                  <a:gd name="T2" fmla="*/ 24 w 31"/>
                  <a:gd name="T3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31" h="7">
                    <a:moveTo>
                      <a:pt x="7" y="2"/>
                    </a:moveTo>
                    <a:cubicBezTo>
                      <a:pt x="0" y="7"/>
                      <a:pt x="31" y="6"/>
                      <a:pt x="24" y="0"/>
                    </a:cubicBezTo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/>
            </p:nvSpPr>
            <p:spPr bwMode="auto">
              <a:xfrm>
                <a:off x="3439" y="3021"/>
                <a:ext cx="497" cy="121"/>
              </a:xfrm>
              <a:custGeom>
                <a:avLst/>
                <a:gdLst>
                  <a:gd name="T0" fmla="*/ 5 w 24"/>
                  <a:gd name="T1" fmla="*/ 1 h 6"/>
                  <a:gd name="T2" fmla="*/ 20 w 24"/>
                  <a:gd name="T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24" h="6">
                    <a:moveTo>
                      <a:pt x="5" y="1"/>
                    </a:moveTo>
                    <a:cubicBezTo>
                      <a:pt x="0" y="6"/>
                      <a:pt x="24" y="3"/>
                      <a:pt x="20" y="0"/>
                    </a:cubicBezTo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/>
            </p:nvSpPr>
            <p:spPr bwMode="auto">
              <a:xfrm>
                <a:off x="3605" y="3102"/>
                <a:ext cx="186" cy="81"/>
              </a:xfrm>
              <a:custGeom>
                <a:avLst/>
                <a:gdLst>
                  <a:gd name="T0" fmla="*/ 1 w 9"/>
                  <a:gd name="T1" fmla="*/ 0 h 4"/>
                  <a:gd name="T2" fmla="*/ 8 w 9"/>
                  <a:gd name="T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9" h="4">
                    <a:moveTo>
                      <a:pt x="1" y="0"/>
                    </a:moveTo>
                    <a:cubicBezTo>
                      <a:pt x="0" y="3"/>
                      <a:pt x="9" y="4"/>
                      <a:pt x="8" y="0"/>
                    </a:cubicBezTo>
                  </a:path>
                </a:pathLst>
              </a:custGeom>
              <a:grpFill/>
              <a:ln w="38100" cap="rnd">
                <a:solidFill>
                  <a:srgbClr val="141414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1219170">
                  <a:defRPr/>
                </a:pPr>
                <a:endParaRPr lang="zh-CN" altLang="en-US" sz="2400" kern="0">
                  <a:solidFill>
                    <a:srgbClr val="FFFF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4" name="Freeform 812"/>
            <p:cNvSpPr>
              <a:spLocks/>
            </p:cNvSpPr>
            <p:nvPr/>
          </p:nvSpPr>
          <p:spPr bwMode="auto">
            <a:xfrm flipH="1">
              <a:off x="6516330" y="2179330"/>
              <a:ext cx="45719" cy="344884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5" name="Freeform 814"/>
            <p:cNvSpPr>
              <a:spLocks/>
            </p:cNvSpPr>
            <p:nvPr/>
          </p:nvSpPr>
          <p:spPr bwMode="auto">
            <a:xfrm rot="19471359" flipH="1">
              <a:off x="5984455" y="2447038"/>
              <a:ext cx="45719" cy="300667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" name="Freeform 814"/>
            <p:cNvSpPr>
              <a:spLocks/>
            </p:cNvSpPr>
            <p:nvPr/>
          </p:nvSpPr>
          <p:spPr bwMode="auto">
            <a:xfrm rot="1307988" flipH="1">
              <a:off x="7229338" y="2162509"/>
              <a:ext cx="45719" cy="300667"/>
            </a:xfrm>
            <a:custGeom>
              <a:avLst/>
              <a:gdLst/>
              <a:ahLst/>
              <a:cxnLst>
                <a:cxn ang="0">
                  <a:pos x="32" y="4"/>
                </a:cxn>
                <a:cxn ang="0">
                  <a:pos x="32" y="4"/>
                </a:cxn>
                <a:cxn ang="0">
                  <a:pos x="29" y="16"/>
                </a:cxn>
                <a:cxn ang="0">
                  <a:pos x="26" y="28"/>
                </a:cxn>
                <a:cxn ang="0">
                  <a:pos x="22" y="40"/>
                </a:cxn>
                <a:cxn ang="0">
                  <a:pos x="18" y="51"/>
                </a:cxn>
                <a:cxn ang="0">
                  <a:pos x="8" y="74"/>
                </a:cxn>
                <a:cxn ang="0">
                  <a:pos x="4" y="8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0" y="100"/>
                </a:cxn>
                <a:cxn ang="0">
                  <a:pos x="1" y="101"/>
                </a:cxn>
                <a:cxn ang="0">
                  <a:pos x="2" y="102"/>
                </a:cxn>
                <a:cxn ang="0">
                  <a:pos x="4" y="103"/>
                </a:cxn>
                <a:cxn ang="0">
                  <a:pos x="5" y="103"/>
                </a:cxn>
                <a:cxn ang="0">
                  <a:pos x="7" y="103"/>
                </a:cxn>
                <a:cxn ang="0">
                  <a:pos x="8" y="102"/>
                </a:cxn>
                <a:cxn ang="0">
                  <a:pos x="9" y="100"/>
                </a:cxn>
                <a:cxn ang="0">
                  <a:pos x="9" y="100"/>
                </a:cxn>
                <a:cxn ang="0">
                  <a:pos x="12" y="88"/>
                </a:cxn>
                <a:cxn ang="0">
                  <a:pos x="17" y="76"/>
                </a:cxn>
                <a:cxn ang="0">
                  <a:pos x="27" y="53"/>
                </a:cxn>
                <a:cxn ang="0">
                  <a:pos x="32" y="41"/>
                </a:cxn>
                <a:cxn ang="0">
                  <a:pos x="36" y="29"/>
                </a:cxn>
                <a:cxn ang="0">
                  <a:pos x="39" y="16"/>
                </a:cxn>
                <a:cxn ang="0">
                  <a:pos x="41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0" y="1"/>
                </a:cxn>
                <a:cxn ang="0">
                  <a:pos x="38" y="0"/>
                </a:cxn>
                <a:cxn ang="0">
                  <a:pos x="36" y="0"/>
                </a:cxn>
                <a:cxn ang="0">
                  <a:pos x="35" y="0"/>
                </a:cxn>
                <a:cxn ang="0">
                  <a:pos x="33" y="1"/>
                </a:cxn>
                <a:cxn ang="0">
                  <a:pos x="32" y="2"/>
                </a:cxn>
                <a:cxn ang="0">
                  <a:pos x="32" y="4"/>
                </a:cxn>
                <a:cxn ang="0">
                  <a:pos x="32" y="4"/>
                </a:cxn>
              </a:cxnLst>
              <a:rect l="0" t="0" r="r" b="b"/>
              <a:pathLst>
                <a:path w="41" h="103">
                  <a:moveTo>
                    <a:pt x="32" y="4"/>
                  </a:moveTo>
                  <a:lnTo>
                    <a:pt x="32" y="4"/>
                  </a:lnTo>
                  <a:lnTo>
                    <a:pt x="29" y="16"/>
                  </a:lnTo>
                  <a:lnTo>
                    <a:pt x="26" y="28"/>
                  </a:lnTo>
                  <a:lnTo>
                    <a:pt x="22" y="40"/>
                  </a:lnTo>
                  <a:lnTo>
                    <a:pt x="18" y="51"/>
                  </a:lnTo>
                  <a:lnTo>
                    <a:pt x="8" y="74"/>
                  </a:lnTo>
                  <a:lnTo>
                    <a:pt x="4" y="8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0" y="100"/>
                  </a:lnTo>
                  <a:lnTo>
                    <a:pt x="1" y="101"/>
                  </a:lnTo>
                  <a:lnTo>
                    <a:pt x="2" y="102"/>
                  </a:lnTo>
                  <a:lnTo>
                    <a:pt x="4" y="103"/>
                  </a:lnTo>
                  <a:lnTo>
                    <a:pt x="5" y="103"/>
                  </a:lnTo>
                  <a:lnTo>
                    <a:pt x="7" y="103"/>
                  </a:lnTo>
                  <a:lnTo>
                    <a:pt x="8" y="102"/>
                  </a:lnTo>
                  <a:lnTo>
                    <a:pt x="9" y="100"/>
                  </a:lnTo>
                  <a:lnTo>
                    <a:pt x="9" y="100"/>
                  </a:lnTo>
                  <a:lnTo>
                    <a:pt x="12" y="88"/>
                  </a:lnTo>
                  <a:lnTo>
                    <a:pt x="17" y="76"/>
                  </a:lnTo>
                  <a:lnTo>
                    <a:pt x="27" y="53"/>
                  </a:lnTo>
                  <a:lnTo>
                    <a:pt x="32" y="41"/>
                  </a:lnTo>
                  <a:lnTo>
                    <a:pt x="36" y="29"/>
                  </a:lnTo>
                  <a:lnTo>
                    <a:pt x="39" y="16"/>
                  </a:lnTo>
                  <a:lnTo>
                    <a:pt x="41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0" y="1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1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2" y="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" name="Freeform 812"/>
            <p:cNvSpPr>
              <a:spLocks/>
            </p:cNvSpPr>
            <p:nvPr/>
          </p:nvSpPr>
          <p:spPr bwMode="auto">
            <a:xfrm rot="4180060" flipH="1">
              <a:off x="7853601" y="2509062"/>
              <a:ext cx="45719" cy="344884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5" y="2"/>
                </a:cxn>
                <a:cxn ang="0">
                  <a:pos x="37" y="14"/>
                </a:cxn>
                <a:cxn ang="0">
                  <a:pos x="28" y="27"/>
                </a:cxn>
                <a:cxn ang="0">
                  <a:pos x="22" y="40"/>
                </a:cxn>
                <a:cxn ang="0">
                  <a:pos x="16" y="54"/>
                </a:cxn>
                <a:cxn ang="0">
                  <a:pos x="11" y="67"/>
                </a:cxn>
                <a:cxn ang="0">
                  <a:pos x="7" y="82"/>
                </a:cxn>
                <a:cxn ang="0">
                  <a:pos x="3" y="96"/>
                </a:cxn>
                <a:cxn ang="0">
                  <a:pos x="0" y="111"/>
                </a:cxn>
                <a:cxn ang="0">
                  <a:pos x="0" y="111"/>
                </a:cxn>
                <a:cxn ang="0">
                  <a:pos x="0" y="114"/>
                </a:cxn>
                <a:cxn ang="0">
                  <a:pos x="3" y="116"/>
                </a:cxn>
                <a:cxn ang="0">
                  <a:pos x="6" y="117"/>
                </a:cxn>
                <a:cxn ang="0">
                  <a:pos x="8" y="115"/>
                </a:cxn>
                <a:cxn ang="0">
                  <a:pos x="14" y="108"/>
                </a:cxn>
                <a:cxn ang="0">
                  <a:pos x="14" y="108"/>
                </a:cxn>
                <a:cxn ang="0">
                  <a:pos x="16" y="106"/>
                </a:cxn>
                <a:cxn ang="0">
                  <a:pos x="15" y="104"/>
                </a:cxn>
                <a:cxn ang="0">
                  <a:pos x="14" y="102"/>
                </a:cxn>
                <a:cxn ang="0">
                  <a:pos x="12" y="101"/>
                </a:cxn>
                <a:cxn ang="0">
                  <a:pos x="12" y="101"/>
                </a:cxn>
                <a:cxn ang="0">
                  <a:pos x="18" y="75"/>
                </a:cxn>
                <a:cxn ang="0">
                  <a:pos x="22" y="63"/>
                </a:cxn>
                <a:cxn ang="0">
                  <a:pos x="27" y="52"/>
                </a:cxn>
                <a:cxn ang="0">
                  <a:pos x="33" y="39"/>
                </a:cxn>
                <a:cxn ang="0">
                  <a:pos x="39" y="28"/>
                </a:cxn>
                <a:cxn ang="0">
                  <a:pos x="45" y="18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4" y="5"/>
                </a:cxn>
                <a:cxn ang="0">
                  <a:pos x="54" y="3"/>
                </a:cxn>
                <a:cxn ang="0">
                  <a:pos x="53" y="2"/>
                </a:cxn>
                <a:cxn ang="0">
                  <a:pos x="52" y="1"/>
                </a:cxn>
                <a:cxn ang="0">
                  <a:pos x="48" y="0"/>
                </a:cxn>
                <a:cxn ang="0">
                  <a:pos x="46" y="0"/>
                </a:cxn>
                <a:cxn ang="0">
                  <a:pos x="45" y="2"/>
                </a:cxn>
                <a:cxn ang="0">
                  <a:pos x="45" y="2"/>
                </a:cxn>
              </a:cxnLst>
              <a:rect l="0" t="0" r="r" b="b"/>
              <a:pathLst>
                <a:path w="54" h="117">
                  <a:moveTo>
                    <a:pt x="45" y="2"/>
                  </a:moveTo>
                  <a:lnTo>
                    <a:pt x="45" y="2"/>
                  </a:lnTo>
                  <a:lnTo>
                    <a:pt x="37" y="14"/>
                  </a:lnTo>
                  <a:lnTo>
                    <a:pt x="28" y="27"/>
                  </a:lnTo>
                  <a:lnTo>
                    <a:pt x="22" y="40"/>
                  </a:lnTo>
                  <a:lnTo>
                    <a:pt x="16" y="54"/>
                  </a:lnTo>
                  <a:lnTo>
                    <a:pt x="11" y="67"/>
                  </a:lnTo>
                  <a:lnTo>
                    <a:pt x="7" y="82"/>
                  </a:lnTo>
                  <a:lnTo>
                    <a:pt x="3" y="96"/>
                  </a:lnTo>
                  <a:lnTo>
                    <a:pt x="0" y="111"/>
                  </a:lnTo>
                  <a:lnTo>
                    <a:pt x="0" y="111"/>
                  </a:lnTo>
                  <a:lnTo>
                    <a:pt x="0" y="114"/>
                  </a:lnTo>
                  <a:lnTo>
                    <a:pt x="3" y="116"/>
                  </a:lnTo>
                  <a:lnTo>
                    <a:pt x="6" y="117"/>
                  </a:lnTo>
                  <a:lnTo>
                    <a:pt x="8" y="115"/>
                  </a:lnTo>
                  <a:lnTo>
                    <a:pt x="14" y="108"/>
                  </a:lnTo>
                  <a:lnTo>
                    <a:pt x="14" y="108"/>
                  </a:lnTo>
                  <a:lnTo>
                    <a:pt x="16" y="106"/>
                  </a:lnTo>
                  <a:lnTo>
                    <a:pt x="15" y="104"/>
                  </a:lnTo>
                  <a:lnTo>
                    <a:pt x="14" y="102"/>
                  </a:lnTo>
                  <a:lnTo>
                    <a:pt x="12" y="101"/>
                  </a:lnTo>
                  <a:lnTo>
                    <a:pt x="12" y="101"/>
                  </a:lnTo>
                  <a:lnTo>
                    <a:pt x="18" y="75"/>
                  </a:lnTo>
                  <a:lnTo>
                    <a:pt x="22" y="63"/>
                  </a:lnTo>
                  <a:lnTo>
                    <a:pt x="27" y="52"/>
                  </a:lnTo>
                  <a:lnTo>
                    <a:pt x="33" y="39"/>
                  </a:lnTo>
                  <a:lnTo>
                    <a:pt x="39" y="28"/>
                  </a:lnTo>
                  <a:lnTo>
                    <a:pt x="45" y="18"/>
                  </a:lnTo>
                  <a:lnTo>
                    <a:pt x="53" y="6"/>
                  </a:lnTo>
                  <a:lnTo>
                    <a:pt x="53" y="6"/>
                  </a:lnTo>
                  <a:lnTo>
                    <a:pt x="54" y="5"/>
                  </a:lnTo>
                  <a:lnTo>
                    <a:pt x="54" y="3"/>
                  </a:lnTo>
                  <a:lnTo>
                    <a:pt x="53" y="2"/>
                  </a:lnTo>
                  <a:lnTo>
                    <a:pt x="52" y="1"/>
                  </a:lnTo>
                  <a:lnTo>
                    <a:pt x="48" y="0"/>
                  </a:lnTo>
                  <a:lnTo>
                    <a:pt x="46" y="0"/>
                  </a:lnTo>
                  <a:lnTo>
                    <a:pt x="45" y="2"/>
                  </a:lnTo>
                  <a:lnTo>
                    <a:pt x="45" y="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defTabSz="1219170">
                <a:defRPr/>
              </a:pPr>
              <a:endParaRPr lang="zh-CN" altLang="en-US" sz="2400" ker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81558" y="2652694"/>
            <a:ext cx="3811753" cy="3246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phản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ứng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vỏ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vững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6" name="任意多边形 21"/>
          <p:cNvSpPr/>
          <p:nvPr/>
        </p:nvSpPr>
        <p:spPr>
          <a:xfrm>
            <a:off x="643183" y="2238799"/>
            <a:ext cx="3313480" cy="192646"/>
          </a:xfrm>
          <a:custGeom>
            <a:avLst/>
            <a:gdLst>
              <a:gd name="connsiteX0" fmla="*/ 0 w 8505371"/>
              <a:gd name="connsiteY0" fmla="*/ 566124 h 638728"/>
              <a:gd name="connsiteX1" fmla="*/ 1436914 w 8505371"/>
              <a:gd name="connsiteY1" fmla="*/ 116181 h 638728"/>
              <a:gd name="connsiteX2" fmla="*/ 2931885 w 8505371"/>
              <a:gd name="connsiteY2" fmla="*/ 595153 h 638728"/>
              <a:gd name="connsiteX3" fmla="*/ 4601028 w 8505371"/>
              <a:gd name="connsiteY3" fmla="*/ 67 h 638728"/>
              <a:gd name="connsiteX4" fmla="*/ 6270171 w 8505371"/>
              <a:gd name="connsiteY4" fmla="*/ 638696 h 638728"/>
              <a:gd name="connsiteX5" fmla="*/ 7736114 w 8505371"/>
              <a:gd name="connsiteY5" fmla="*/ 29096 h 638728"/>
              <a:gd name="connsiteX6" fmla="*/ 8505371 w 8505371"/>
              <a:gd name="connsiteY6" fmla="*/ 217781 h 638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5371" h="638728">
                <a:moveTo>
                  <a:pt x="0" y="566124"/>
                </a:moveTo>
                <a:cubicBezTo>
                  <a:pt x="474133" y="338733"/>
                  <a:pt x="948267" y="111343"/>
                  <a:pt x="1436914" y="116181"/>
                </a:cubicBezTo>
                <a:cubicBezTo>
                  <a:pt x="1925561" y="121019"/>
                  <a:pt x="2404533" y="614505"/>
                  <a:pt x="2931885" y="595153"/>
                </a:cubicBezTo>
                <a:cubicBezTo>
                  <a:pt x="3459237" y="575801"/>
                  <a:pt x="4044647" y="-7190"/>
                  <a:pt x="4601028" y="67"/>
                </a:cubicBezTo>
                <a:cubicBezTo>
                  <a:pt x="5157409" y="7324"/>
                  <a:pt x="5747657" y="633858"/>
                  <a:pt x="6270171" y="638696"/>
                </a:cubicBezTo>
                <a:cubicBezTo>
                  <a:pt x="6792685" y="643534"/>
                  <a:pt x="7363581" y="99248"/>
                  <a:pt x="7736114" y="29096"/>
                </a:cubicBezTo>
                <a:cubicBezTo>
                  <a:pt x="8108647" y="-41056"/>
                  <a:pt x="8362647" y="271000"/>
                  <a:pt x="8505371" y="217781"/>
                </a:cubicBezTo>
              </a:path>
            </a:pathLst>
          </a:custGeom>
          <a:noFill/>
          <a:ln w="34925" cap="flat" cmpd="sng" algn="ctr">
            <a:solidFill>
              <a:srgbClr val="FFFFFF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19170">
              <a:defRPr/>
            </a:pPr>
            <a:endParaRPr lang="zh-CN" altLang="en-US" sz="2400" kern="0">
              <a:solidFill>
                <a:srgbClr val="2C2C2C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5841142" y="1323607"/>
            <a:ext cx="5986275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vững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nhiều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so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chu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kì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5026132" y="1466509"/>
            <a:ext cx="723819" cy="440398"/>
            <a:chOff x="745709" y="1904734"/>
            <a:chExt cx="1123829" cy="683779"/>
          </a:xfrm>
        </p:grpSpPr>
        <p:sp>
          <p:nvSpPr>
            <p:cNvPr id="19" name="Freeform 18"/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0" name="Freeform 18"/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1" name="Text Box 8"/>
          <p:cNvSpPr txBox="1">
            <a:spLocks noChangeArrowheads="1"/>
          </p:cNvSpPr>
          <p:nvPr/>
        </p:nvSpPr>
        <p:spPr bwMode="auto">
          <a:xfrm>
            <a:off x="5729657" y="2824877"/>
            <a:ext cx="5763689" cy="1133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Do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bão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hòa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8 electron (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trừ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He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2 electron). 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949155" y="2921743"/>
            <a:ext cx="723819" cy="440398"/>
            <a:chOff x="745709" y="1904734"/>
            <a:chExt cx="1123829" cy="683779"/>
          </a:xfrm>
        </p:grpSpPr>
        <p:sp>
          <p:nvSpPr>
            <p:cNvPr id="23" name="Freeform 18"/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4" name="Freeform 18"/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sp>
        <p:nvSpPr>
          <p:cNvPr id="25" name="Text Box 8"/>
          <p:cNvSpPr txBox="1">
            <a:spLocks noChangeArrowheads="1"/>
          </p:cNvSpPr>
          <p:nvPr/>
        </p:nvSpPr>
        <p:spPr bwMode="auto">
          <a:xfrm>
            <a:off x="5819200" y="4460568"/>
            <a:ext cx="5942574" cy="16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tử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với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nhau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tạo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ra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lớp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ngoài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cùng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vững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hơn</a:t>
            </a:r>
            <a:r>
              <a:rPr lang="en-US" altLang="zh-CN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zh-CN" alt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grpSp>
        <p:nvGrpSpPr>
          <p:cNvPr id="26" name="组合 25"/>
          <p:cNvGrpSpPr/>
          <p:nvPr/>
        </p:nvGrpSpPr>
        <p:grpSpPr>
          <a:xfrm>
            <a:off x="5006216" y="4460568"/>
            <a:ext cx="723819" cy="440398"/>
            <a:chOff x="745709" y="1904734"/>
            <a:chExt cx="1123829" cy="683779"/>
          </a:xfrm>
        </p:grpSpPr>
        <p:sp>
          <p:nvSpPr>
            <p:cNvPr id="27" name="Freeform 18"/>
            <p:cNvSpPr>
              <a:spLocks noEditPoints="1" noChangeArrowheads="1"/>
            </p:cNvSpPr>
            <p:nvPr/>
          </p:nvSpPr>
          <p:spPr bwMode="auto">
            <a:xfrm>
              <a:off x="74570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28" name="Freeform 18"/>
            <p:cNvSpPr>
              <a:spLocks noEditPoints="1" noChangeArrowheads="1"/>
            </p:cNvSpPr>
            <p:nvPr/>
          </p:nvSpPr>
          <p:spPr bwMode="auto">
            <a:xfrm>
              <a:off x="1396219" y="1904734"/>
              <a:ext cx="473319" cy="683779"/>
            </a:xfrm>
            <a:custGeom>
              <a:avLst/>
              <a:gdLst>
                <a:gd name="T0" fmla="*/ 157 w 657"/>
                <a:gd name="T1" fmla="*/ 35 h 559"/>
                <a:gd name="T2" fmla="*/ 325 w 657"/>
                <a:gd name="T3" fmla="*/ 33 h 559"/>
                <a:gd name="T4" fmla="*/ 488 w 657"/>
                <a:gd name="T5" fmla="*/ 54 h 559"/>
                <a:gd name="T6" fmla="*/ 596 w 657"/>
                <a:gd name="T7" fmla="*/ 107 h 559"/>
                <a:gd name="T8" fmla="*/ 264 w 657"/>
                <a:gd name="T9" fmla="*/ 83 h 559"/>
                <a:gd name="T10" fmla="*/ 349 w 657"/>
                <a:gd name="T11" fmla="*/ 94 h 559"/>
                <a:gd name="T12" fmla="*/ 117 w 657"/>
                <a:gd name="T13" fmla="*/ 104 h 559"/>
                <a:gd name="T14" fmla="*/ 614 w 657"/>
                <a:gd name="T15" fmla="*/ 144 h 559"/>
                <a:gd name="T16" fmla="*/ 279 w 657"/>
                <a:gd name="T17" fmla="*/ 119 h 559"/>
                <a:gd name="T18" fmla="*/ 459 w 657"/>
                <a:gd name="T19" fmla="*/ 138 h 559"/>
                <a:gd name="T20" fmla="*/ 55 w 657"/>
                <a:gd name="T21" fmla="*/ 135 h 559"/>
                <a:gd name="T22" fmla="*/ 93 w 657"/>
                <a:gd name="T23" fmla="*/ 138 h 559"/>
                <a:gd name="T24" fmla="*/ 75 w 657"/>
                <a:gd name="T25" fmla="*/ 142 h 559"/>
                <a:gd name="T26" fmla="*/ 134 w 657"/>
                <a:gd name="T27" fmla="*/ 147 h 559"/>
                <a:gd name="T28" fmla="*/ 206 w 657"/>
                <a:gd name="T29" fmla="*/ 155 h 559"/>
                <a:gd name="T30" fmla="*/ 87 w 657"/>
                <a:gd name="T31" fmla="*/ 164 h 559"/>
                <a:gd name="T32" fmla="*/ 104 w 657"/>
                <a:gd name="T33" fmla="*/ 169 h 559"/>
                <a:gd name="T34" fmla="*/ 549 w 657"/>
                <a:gd name="T35" fmla="*/ 184 h 559"/>
                <a:gd name="T36" fmla="*/ 161 w 657"/>
                <a:gd name="T37" fmla="*/ 175 h 559"/>
                <a:gd name="T38" fmla="*/ 533 w 657"/>
                <a:gd name="T39" fmla="*/ 178 h 559"/>
                <a:gd name="T40" fmla="*/ 51 w 657"/>
                <a:gd name="T41" fmla="*/ 186 h 559"/>
                <a:gd name="T42" fmla="*/ 110 w 657"/>
                <a:gd name="T43" fmla="*/ 191 h 559"/>
                <a:gd name="T44" fmla="*/ 333 w 657"/>
                <a:gd name="T45" fmla="*/ 192 h 559"/>
                <a:gd name="T46" fmla="*/ 626 w 657"/>
                <a:gd name="T47" fmla="*/ 204 h 559"/>
                <a:gd name="T48" fmla="*/ 273 w 657"/>
                <a:gd name="T49" fmla="*/ 204 h 559"/>
                <a:gd name="T50" fmla="*/ 566 w 657"/>
                <a:gd name="T51" fmla="*/ 212 h 559"/>
                <a:gd name="T52" fmla="*/ 145 w 657"/>
                <a:gd name="T53" fmla="*/ 215 h 559"/>
                <a:gd name="T54" fmla="*/ 292 w 657"/>
                <a:gd name="T55" fmla="*/ 216 h 559"/>
                <a:gd name="T56" fmla="*/ 573 w 657"/>
                <a:gd name="T57" fmla="*/ 226 h 559"/>
                <a:gd name="T58" fmla="*/ 329 w 657"/>
                <a:gd name="T59" fmla="*/ 234 h 559"/>
                <a:gd name="T60" fmla="*/ 131 w 657"/>
                <a:gd name="T61" fmla="*/ 231 h 559"/>
                <a:gd name="T62" fmla="*/ 507 w 657"/>
                <a:gd name="T63" fmla="*/ 240 h 559"/>
                <a:gd name="T64" fmla="*/ 600 w 657"/>
                <a:gd name="T65" fmla="*/ 268 h 559"/>
                <a:gd name="T66" fmla="*/ 540 w 657"/>
                <a:gd name="T67" fmla="*/ 249 h 559"/>
                <a:gd name="T68" fmla="*/ 509 w 657"/>
                <a:gd name="T69" fmla="*/ 260 h 559"/>
                <a:gd name="T70" fmla="*/ 406 w 657"/>
                <a:gd name="T71" fmla="*/ 257 h 559"/>
                <a:gd name="T72" fmla="*/ 372 w 657"/>
                <a:gd name="T73" fmla="*/ 260 h 559"/>
                <a:gd name="T74" fmla="*/ 246 w 657"/>
                <a:gd name="T75" fmla="*/ 270 h 559"/>
                <a:gd name="T76" fmla="*/ 152 w 657"/>
                <a:gd name="T77" fmla="*/ 274 h 559"/>
                <a:gd name="T78" fmla="*/ 507 w 657"/>
                <a:gd name="T79" fmla="*/ 280 h 559"/>
                <a:gd name="T80" fmla="*/ 189 w 657"/>
                <a:gd name="T81" fmla="*/ 283 h 559"/>
                <a:gd name="T82" fmla="*/ 314 w 657"/>
                <a:gd name="T83" fmla="*/ 285 h 559"/>
                <a:gd name="T84" fmla="*/ 504 w 657"/>
                <a:gd name="T85" fmla="*/ 289 h 559"/>
                <a:gd name="T86" fmla="*/ 479 w 657"/>
                <a:gd name="T87" fmla="*/ 294 h 559"/>
                <a:gd name="T88" fmla="*/ 483 w 657"/>
                <a:gd name="T89" fmla="*/ 300 h 559"/>
                <a:gd name="T90" fmla="*/ 485 w 657"/>
                <a:gd name="T91" fmla="*/ 312 h 559"/>
                <a:gd name="T92" fmla="*/ 409 w 657"/>
                <a:gd name="T93" fmla="*/ 314 h 559"/>
                <a:gd name="T94" fmla="*/ 269 w 657"/>
                <a:gd name="T95" fmla="*/ 318 h 559"/>
                <a:gd name="T96" fmla="*/ 460 w 657"/>
                <a:gd name="T97" fmla="*/ 323 h 559"/>
                <a:gd name="T98" fmla="*/ 387 w 657"/>
                <a:gd name="T99" fmla="*/ 334 h 559"/>
                <a:gd name="T100" fmla="*/ 67 w 657"/>
                <a:gd name="T101" fmla="*/ 334 h 559"/>
                <a:gd name="T102" fmla="*/ 50 w 657"/>
                <a:gd name="T103" fmla="*/ 338 h 559"/>
                <a:gd name="T104" fmla="*/ 410 w 657"/>
                <a:gd name="T105" fmla="*/ 351 h 559"/>
                <a:gd name="T106" fmla="*/ 157 w 657"/>
                <a:gd name="T107" fmla="*/ 363 h 559"/>
                <a:gd name="T108" fmla="*/ 315 w 657"/>
                <a:gd name="T109" fmla="*/ 358 h 559"/>
                <a:gd name="T110" fmla="*/ 321 w 657"/>
                <a:gd name="T111" fmla="*/ 364 h 559"/>
                <a:gd name="T112" fmla="*/ 232 w 657"/>
                <a:gd name="T113" fmla="*/ 367 h 559"/>
                <a:gd name="T114" fmla="*/ 101 w 657"/>
                <a:gd name="T115" fmla="*/ 391 h 559"/>
                <a:gd name="T116" fmla="*/ 402 w 657"/>
                <a:gd name="T117" fmla="*/ 382 h 559"/>
                <a:gd name="T118" fmla="*/ 72 w 657"/>
                <a:gd name="T119" fmla="*/ 403 h 559"/>
                <a:gd name="T120" fmla="*/ 157 w 657"/>
                <a:gd name="T121" fmla="*/ 399 h 559"/>
                <a:gd name="T122" fmla="*/ 392 w 657"/>
                <a:gd name="T123" fmla="*/ 416 h 559"/>
                <a:gd name="T124" fmla="*/ 115 w 657"/>
                <a:gd name="T125" fmla="*/ 440 h 559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657"/>
                <a:gd name="T190" fmla="*/ 0 h 559"/>
                <a:gd name="T191" fmla="*/ 657 w 657"/>
                <a:gd name="T192" fmla="*/ 559 h 559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657" h="559">
                  <a:moveTo>
                    <a:pt x="185" y="393"/>
                  </a:moveTo>
                  <a:cubicBezTo>
                    <a:pt x="192" y="400"/>
                    <a:pt x="207" y="406"/>
                    <a:pt x="216" y="414"/>
                  </a:cubicBezTo>
                  <a:cubicBezTo>
                    <a:pt x="214" y="422"/>
                    <a:pt x="205" y="412"/>
                    <a:pt x="200" y="411"/>
                  </a:cubicBezTo>
                  <a:cubicBezTo>
                    <a:pt x="199" y="412"/>
                    <a:pt x="200" y="414"/>
                    <a:pt x="199" y="414"/>
                  </a:cubicBezTo>
                  <a:cubicBezTo>
                    <a:pt x="190" y="412"/>
                    <a:pt x="187" y="402"/>
                    <a:pt x="179" y="401"/>
                  </a:cubicBezTo>
                  <a:cubicBezTo>
                    <a:pt x="182" y="407"/>
                    <a:pt x="191" y="411"/>
                    <a:pt x="198" y="417"/>
                  </a:cubicBezTo>
                  <a:cubicBezTo>
                    <a:pt x="203" y="421"/>
                    <a:pt x="211" y="427"/>
                    <a:pt x="209" y="433"/>
                  </a:cubicBezTo>
                  <a:cubicBezTo>
                    <a:pt x="201" y="432"/>
                    <a:pt x="193" y="425"/>
                    <a:pt x="185" y="421"/>
                  </a:cubicBezTo>
                  <a:cubicBezTo>
                    <a:pt x="186" y="426"/>
                    <a:pt x="195" y="430"/>
                    <a:pt x="198" y="435"/>
                  </a:cubicBezTo>
                  <a:cubicBezTo>
                    <a:pt x="202" y="438"/>
                    <a:pt x="212" y="442"/>
                    <a:pt x="209" y="449"/>
                  </a:cubicBezTo>
                  <a:cubicBezTo>
                    <a:pt x="199" y="446"/>
                    <a:pt x="188" y="438"/>
                    <a:pt x="177" y="434"/>
                  </a:cubicBezTo>
                  <a:cubicBezTo>
                    <a:pt x="186" y="441"/>
                    <a:pt x="193" y="449"/>
                    <a:pt x="202" y="455"/>
                  </a:cubicBezTo>
                  <a:cubicBezTo>
                    <a:pt x="203" y="464"/>
                    <a:pt x="214" y="465"/>
                    <a:pt x="214" y="474"/>
                  </a:cubicBezTo>
                  <a:cubicBezTo>
                    <a:pt x="213" y="474"/>
                    <a:pt x="213" y="475"/>
                    <a:pt x="213" y="475"/>
                  </a:cubicBezTo>
                  <a:cubicBezTo>
                    <a:pt x="206" y="472"/>
                    <a:pt x="202" y="464"/>
                    <a:pt x="194" y="464"/>
                  </a:cubicBezTo>
                  <a:cubicBezTo>
                    <a:pt x="201" y="475"/>
                    <a:pt x="215" y="482"/>
                    <a:pt x="217" y="496"/>
                  </a:cubicBezTo>
                  <a:cubicBezTo>
                    <a:pt x="213" y="497"/>
                    <a:pt x="209" y="492"/>
                    <a:pt x="206" y="490"/>
                  </a:cubicBezTo>
                  <a:cubicBezTo>
                    <a:pt x="202" y="487"/>
                    <a:pt x="199" y="484"/>
                    <a:pt x="195" y="482"/>
                  </a:cubicBezTo>
                  <a:cubicBezTo>
                    <a:pt x="197" y="485"/>
                    <a:pt x="203" y="489"/>
                    <a:pt x="207" y="493"/>
                  </a:cubicBezTo>
                  <a:cubicBezTo>
                    <a:pt x="207" y="495"/>
                    <a:pt x="206" y="495"/>
                    <a:pt x="206" y="496"/>
                  </a:cubicBezTo>
                  <a:cubicBezTo>
                    <a:pt x="214" y="502"/>
                    <a:pt x="220" y="510"/>
                    <a:pt x="227" y="517"/>
                  </a:cubicBezTo>
                  <a:cubicBezTo>
                    <a:pt x="227" y="519"/>
                    <a:pt x="225" y="519"/>
                    <a:pt x="225" y="521"/>
                  </a:cubicBezTo>
                  <a:cubicBezTo>
                    <a:pt x="230" y="527"/>
                    <a:pt x="237" y="530"/>
                    <a:pt x="240" y="537"/>
                  </a:cubicBezTo>
                  <a:cubicBezTo>
                    <a:pt x="239" y="539"/>
                    <a:pt x="236" y="539"/>
                    <a:pt x="234" y="540"/>
                  </a:cubicBezTo>
                  <a:cubicBezTo>
                    <a:pt x="241" y="542"/>
                    <a:pt x="249" y="542"/>
                    <a:pt x="253" y="547"/>
                  </a:cubicBezTo>
                  <a:cubicBezTo>
                    <a:pt x="253" y="551"/>
                    <a:pt x="249" y="552"/>
                    <a:pt x="251" y="556"/>
                  </a:cubicBezTo>
                  <a:cubicBezTo>
                    <a:pt x="241" y="559"/>
                    <a:pt x="234" y="550"/>
                    <a:pt x="227" y="546"/>
                  </a:cubicBezTo>
                  <a:cubicBezTo>
                    <a:pt x="223" y="547"/>
                    <a:pt x="221" y="545"/>
                    <a:pt x="220" y="543"/>
                  </a:cubicBezTo>
                  <a:cubicBezTo>
                    <a:pt x="215" y="542"/>
                    <a:pt x="208" y="543"/>
                    <a:pt x="206" y="538"/>
                  </a:cubicBezTo>
                  <a:cubicBezTo>
                    <a:pt x="206" y="536"/>
                    <a:pt x="206" y="535"/>
                    <a:pt x="208" y="536"/>
                  </a:cubicBezTo>
                  <a:cubicBezTo>
                    <a:pt x="204" y="531"/>
                    <a:pt x="194" y="530"/>
                    <a:pt x="192" y="523"/>
                  </a:cubicBezTo>
                  <a:cubicBezTo>
                    <a:pt x="190" y="521"/>
                    <a:pt x="191" y="524"/>
                    <a:pt x="188" y="523"/>
                  </a:cubicBezTo>
                  <a:cubicBezTo>
                    <a:pt x="170" y="507"/>
                    <a:pt x="149" y="493"/>
                    <a:pt x="129" y="477"/>
                  </a:cubicBezTo>
                  <a:cubicBezTo>
                    <a:pt x="133" y="485"/>
                    <a:pt x="143" y="490"/>
                    <a:pt x="148" y="498"/>
                  </a:cubicBezTo>
                  <a:cubicBezTo>
                    <a:pt x="139" y="495"/>
                    <a:pt x="130" y="486"/>
                    <a:pt x="124" y="478"/>
                  </a:cubicBezTo>
                  <a:cubicBezTo>
                    <a:pt x="118" y="473"/>
                    <a:pt x="112" y="466"/>
                    <a:pt x="104" y="462"/>
                  </a:cubicBezTo>
                  <a:cubicBezTo>
                    <a:pt x="103" y="458"/>
                    <a:pt x="103" y="459"/>
                    <a:pt x="100" y="458"/>
                  </a:cubicBezTo>
                  <a:cubicBezTo>
                    <a:pt x="99" y="454"/>
                    <a:pt x="92" y="452"/>
                    <a:pt x="92" y="448"/>
                  </a:cubicBezTo>
                  <a:cubicBezTo>
                    <a:pt x="92" y="451"/>
                    <a:pt x="86" y="444"/>
                    <a:pt x="87" y="442"/>
                  </a:cubicBezTo>
                  <a:cubicBezTo>
                    <a:pt x="72" y="431"/>
                    <a:pt x="61" y="416"/>
                    <a:pt x="49" y="402"/>
                  </a:cubicBezTo>
                  <a:cubicBezTo>
                    <a:pt x="44" y="395"/>
                    <a:pt x="35" y="389"/>
                    <a:pt x="36" y="379"/>
                  </a:cubicBezTo>
                  <a:cubicBezTo>
                    <a:pt x="41" y="380"/>
                    <a:pt x="44" y="383"/>
                    <a:pt x="48" y="385"/>
                  </a:cubicBezTo>
                  <a:cubicBezTo>
                    <a:pt x="47" y="381"/>
                    <a:pt x="40" y="382"/>
                    <a:pt x="41" y="376"/>
                  </a:cubicBezTo>
                  <a:cubicBezTo>
                    <a:pt x="40" y="374"/>
                    <a:pt x="43" y="374"/>
                    <a:pt x="44" y="374"/>
                  </a:cubicBezTo>
                  <a:cubicBezTo>
                    <a:pt x="41" y="358"/>
                    <a:pt x="26" y="352"/>
                    <a:pt x="23" y="335"/>
                  </a:cubicBezTo>
                  <a:cubicBezTo>
                    <a:pt x="22" y="333"/>
                    <a:pt x="20" y="333"/>
                    <a:pt x="19" y="331"/>
                  </a:cubicBezTo>
                  <a:cubicBezTo>
                    <a:pt x="22" y="324"/>
                    <a:pt x="16" y="317"/>
                    <a:pt x="16" y="310"/>
                  </a:cubicBezTo>
                  <a:cubicBezTo>
                    <a:pt x="14" y="307"/>
                    <a:pt x="10" y="306"/>
                    <a:pt x="10" y="301"/>
                  </a:cubicBezTo>
                  <a:cubicBezTo>
                    <a:pt x="10" y="299"/>
                    <a:pt x="12" y="299"/>
                    <a:pt x="14" y="299"/>
                  </a:cubicBezTo>
                  <a:cubicBezTo>
                    <a:pt x="17" y="285"/>
                    <a:pt x="0" y="285"/>
                    <a:pt x="3" y="275"/>
                  </a:cubicBezTo>
                  <a:cubicBezTo>
                    <a:pt x="6" y="275"/>
                    <a:pt x="8" y="276"/>
                    <a:pt x="10" y="276"/>
                  </a:cubicBezTo>
                  <a:cubicBezTo>
                    <a:pt x="11" y="272"/>
                    <a:pt x="12" y="266"/>
                    <a:pt x="10" y="263"/>
                  </a:cubicBezTo>
                  <a:cubicBezTo>
                    <a:pt x="9" y="258"/>
                    <a:pt x="1" y="257"/>
                    <a:pt x="2" y="251"/>
                  </a:cubicBezTo>
                  <a:cubicBezTo>
                    <a:pt x="5" y="250"/>
                    <a:pt x="6" y="250"/>
                    <a:pt x="10" y="251"/>
                  </a:cubicBezTo>
                  <a:cubicBezTo>
                    <a:pt x="10" y="249"/>
                    <a:pt x="11" y="244"/>
                    <a:pt x="10" y="242"/>
                  </a:cubicBezTo>
                  <a:cubicBezTo>
                    <a:pt x="9" y="239"/>
                    <a:pt x="5" y="239"/>
                    <a:pt x="5" y="234"/>
                  </a:cubicBezTo>
                  <a:cubicBezTo>
                    <a:pt x="7" y="232"/>
                    <a:pt x="9" y="231"/>
                    <a:pt x="13" y="232"/>
                  </a:cubicBezTo>
                  <a:cubicBezTo>
                    <a:pt x="14" y="219"/>
                    <a:pt x="15" y="206"/>
                    <a:pt x="19" y="195"/>
                  </a:cubicBezTo>
                  <a:cubicBezTo>
                    <a:pt x="17" y="193"/>
                    <a:pt x="15" y="192"/>
                    <a:pt x="14" y="189"/>
                  </a:cubicBezTo>
                  <a:cubicBezTo>
                    <a:pt x="15" y="187"/>
                    <a:pt x="17" y="185"/>
                    <a:pt x="21" y="186"/>
                  </a:cubicBezTo>
                  <a:cubicBezTo>
                    <a:pt x="24" y="173"/>
                    <a:pt x="27" y="162"/>
                    <a:pt x="28" y="150"/>
                  </a:cubicBezTo>
                  <a:cubicBezTo>
                    <a:pt x="32" y="143"/>
                    <a:pt x="32" y="136"/>
                    <a:pt x="36" y="130"/>
                  </a:cubicBezTo>
                  <a:cubicBezTo>
                    <a:pt x="39" y="126"/>
                    <a:pt x="43" y="123"/>
                    <a:pt x="45" y="119"/>
                  </a:cubicBezTo>
                  <a:cubicBezTo>
                    <a:pt x="52" y="110"/>
                    <a:pt x="54" y="103"/>
                    <a:pt x="63" y="97"/>
                  </a:cubicBezTo>
                  <a:cubicBezTo>
                    <a:pt x="62" y="95"/>
                    <a:pt x="59" y="94"/>
                    <a:pt x="59" y="90"/>
                  </a:cubicBezTo>
                  <a:cubicBezTo>
                    <a:pt x="62" y="88"/>
                    <a:pt x="68" y="88"/>
                    <a:pt x="71" y="90"/>
                  </a:cubicBezTo>
                  <a:cubicBezTo>
                    <a:pt x="77" y="86"/>
                    <a:pt x="83" y="83"/>
                    <a:pt x="90" y="80"/>
                  </a:cubicBezTo>
                  <a:cubicBezTo>
                    <a:pt x="96" y="78"/>
                    <a:pt x="100" y="74"/>
                    <a:pt x="105" y="69"/>
                  </a:cubicBezTo>
                  <a:cubicBezTo>
                    <a:pt x="112" y="63"/>
                    <a:pt x="120" y="58"/>
                    <a:pt x="129" y="52"/>
                  </a:cubicBezTo>
                  <a:cubicBezTo>
                    <a:pt x="136" y="47"/>
                    <a:pt x="143" y="44"/>
                    <a:pt x="151" y="38"/>
                  </a:cubicBezTo>
                  <a:cubicBezTo>
                    <a:pt x="153" y="39"/>
                    <a:pt x="153" y="37"/>
                    <a:pt x="155" y="38"/>
                  </a:cubicBezTo>
                  <a:cubicBezTo>
                    <a:pt x="156" y="37"/>
                    <a:pt x="157" y="37"/>
                    <a:pt x="157" y="35"/>
                  </a:cubicBezTo>
                  <a:cubicBezTo>
                    <a:pt x="165" y="35"/>
                    <a:pt x="172" y="28"/>
                    <a:pt x="182" y="27"/>
                  </a:cubicBezTo>
                  <a:cubicBezTo>
                    <a:pt x="200" y="19"/>
                    <a:pt x="222" y="16"/>
                    <a:pt x="242" y="11"/>
                  </a:cubicBezTo>
                  <a:cubicBezTo>
                    <a:pt x="338" y="0"/>
                    <a:pt x="445" y="8"/>
                    <a:pt x="518" y="46"/>
                  </a:cubicBezTo>
                  <a:cubicBezTo>
                    <a:pt x="541" y="54"/>
                    <a:pt x="557" y="67"/>
                    <a:pt x="574" y="80"/>
                  </a:cubicBezTo>
                  <a:cubicBezTo>
                    <a:pt x="585" y="89"/>
                    <a:pt x="594" y="96"/>
                    <a:pt x="601" y="106"/>
                  </a:cubicBezTo>
                  <a:cubicBezTo>
                    <a:pt x="604" y="110"/>
                    <a:pt x="605" y="115"/>
                    <a:pt x="609" y="119"/>
                  </a:cubicBezTo>
                  <a:cubicBezTo>
                    <a:pt x="615" y="126"/>
                    <a:pt x="623" y="131"/>
                    <a:pt x="629" y="139"/>
                  </a:cubicBezTo>
                  <a:cubicBezTo>
                    <a:pt x="634" y="146"/>
                    <a:pt x="638" y="153"/>
                    <a:pt x="643" y="161"/>
                  </a:cubicBezTo>
                  <a:cubicBezTo>
                    <a:pt x="656" y="184"/>
                    <a:pt x="657" y="213"/>
                    <a:pt x="648" y="238"/>
                  </a:cubicBezTo>
                  <a:cubicBezTo>
                    <a:pt x="646" y="238"/>
                    <a:pt x="648" y="241"/>
                    <a:pt x="645" y="241"/>
                  </a:cubicBezTo>
                  <a:cubicBezTo>
                    <a:pt x="645" y="243"/>
                    <a:pt x="644" y="245"/>
                    <a:pt x="644" y="247"/>
                  </a:cubicBezTo>
                  <a:cubicBezTo>
                    <a:pt x="644" y="249"/>
                    <a:pt x="643" y="248"/>
                    <a:pt x="642" y="248"/>
                  </a:cubicBezTo>
                  <a:cubicBezTo>
                    <a:pt x="644" y="255"/>
                    <a:pt x="639" y="265"/>
                    <a:pt x="638" y="274"/>
                  </a:cubicBezTo>
                  <a:cubicBezTo>
                    <a:pt x="637" y="273"/>
                    <a:pt x="637" y="271"/>
                    <a:pt x="636" y="271"/>
                  </a:cubicBezTo>
                  <a:cubicBezTo>
                    <a:pt x="634" y="273"/>
                    <a:pt x="638" y="273"/>
                    <a:pt x="637" y="275"/>
                  </a:cubicBezTo>
                  <a:cubicBezTo>
                    <a:pt x="631" y="294"/>
                    <a:pt x="623" y="311"/>
                    <a:pt x="614" y="327"/>
                  </a:cubicBezTo>
                  <a:cubicBezTo>
                    <a:pt x="613" y="327"/>
                    <a:pt x="611" y="327"/>
                    <a:pt x="611" y="326"/>
                  </a:cubicBezTo>
                  <a:cubicBezTo>
                    <a:pt x="598" y="339"/>
                    <a:pt x="587" y="359"/>
                    <a:pt x="572" y="371"/>
                  </a:cubicBezTo>
                  <a:cubicBezTo>
                    <a:pt x="556" y="385"/>
                    <a:pt x="539" y="396"/>
                    <a:pt x="521" y="409"/>
                  </a:cubicBezTo>
                  <a:cubicBezTo>
                    <a:pt x="511" y="411"/>
                    <a:pt x="502" y="419"/>
                    <a:pt x="490" y="415"/>
                  </a:cubicBezTo>
                  <a:cubicBezTo>
                    <a:pt x="463" y="424"/>
                    <a:pt x="433" y="423"/>
                    <a:pt x="402" y="423"/>
                  </a:cubicBezTo>
                  <a:cubicBezTo>
                    <a:pt x="388" y="423"/>
                    <a:pt x="374" y="427"/>
                    <a:pt x="360" y="427"/>
                  </a:cubicBezTo>
                  <a:cubicBezTo>
                    <a:pt x="334" y="428"/>
                    <a:pt x="311" y="423"/>
                    <a:pt x="289" y="418"/>
                  </a:cubicBezTo>
                  <a:cubicBezTo>
                    <a:pt x="286" y="422"/>
                    <a:pt x="285" y="427"/>
                    <a:pt x="281" y="429"/>
                  </a:cubicBezTo>
                  <a:cubicBezTo>
                    <a:pt x="275" y="428"/>
                    <a:pt x="279" y="422"/>
                    <a:pt x="281" y="419"/>
                  </a:cubicBezTo>
                  <a:cubicBezTo>
                    <a:pt x="265" y="414"/>
                    <a:pt x="248" y="414"/>
                    <a:pt x="230" y="409"/>
                  </a:cubicBezTo>
                  <a:cubicBezTo>
                    <a:pt x="230" y="412"/>
                    <a:pt x="237" y="413"/>
                    <a:pt x="237" y="418"/>
                  </a:cubicBezTo>
                  <a:cubicBezTo>
                    <a:pt x="232" y="421"/>
                    <a:pt x="228" y="416"/>
                    <a:pt x="224" y="413"/>
                  </a:cubicBezTo>
                  <a:cubicBezTo>
                    <a:pt x="216" y="409"/>
                    <a:pt x="208" y="404"/>
                    <a:pt x="199" y="399"/>
                  </a:cubicBezTo>
                  <a:cubicBezTo>
                    <a:pt x="195" y="397"/>
                    <a:pt x="190" y="395"/>
                    <a:pt x="185" y="393"/>
                  </a:cubicBezTo>
                  <a:close/>
                  <a:moveTo>
                    <a:pt x="481" y="34"/>
                  </a:moveTo>
                  <a:cubicBezTo>
                    <a:pt x="446" y="23"/>
                    <a:pt x="408" y="15"/>
                    <a:pt x="368" y="12"/>
                  </a:cubicBezTo>
                  <a:cubicBezTo>
                    <a:pt x="307" y="8"/>
                    <a:pt x="244" y="10"/>
                    <a:pt x="191" y="27"/>
                  </a:cubicBezTo>
                  <a:cubicBezTo>
                    <a:pt x="164" y="37"/>
                    <a:pt x="137" y="49"/>
                    <a:pt x="117" y="65"/>
                  </a:cubicBezTo>
                  <a:cubicBezTo>
                    <a:pt x="115" y="66"/>
                    <a:pt x="111" y="67"/>
                    <a:pt x="112" y="70"/>
                  </a:cubicBezTo>
                  <a:cubicBezTo>
                    <a:pt x="113" y="70"/>
                    <a:pt x="117" y="70"/>
                    <a:pt x="119" y="71"/>
                  </a:cubicBezTo>
                  <a:cubicBezTo>
                    <a:pt x="125" y="65"/>
                    <a:pt x="135" y="63"/>
                    <a:pt x="143" y="59"/>
                  </a:cubicBezTo>
                  <a:cubicBezTo>
                    <a:pt x="159" y="32"/>
                    <a:pt x="203" y="32"/>
                    <a:pt x="237" y="32"/>
                  </a:cubicBezTo>
                  <a:cubicBezTo>
                    <a:pt x="247" y="32"/>
                    <a:pt x="261" y="29"/>
                    <a:pt x="272" y="29"/>
                  </a:cubicBezTo>
                  <a:cubicBezTo>
                    <a:pt x="272" y="26"/>
                    <a:pt x="267" y="26"/>
                    <a:pt x="269" y="21"/>
                  </a:cubicBezTo>
                  <a:cubicBezTo>
                    <a:pt x="270" y="15"/>
                    <a:pt x="282" y="19"/>
                    <a:pt x="287" y="21"/>
                  </a:cubicBezTo>
                  <a:cubicBezTo>
                    <a:pt x="295" y="23"/>
                    <a:pt x="300" y="26"/>
                    <a:pt x="307" y="28"/>
                  </a:cubicBezTo>
                  <a:cubicBezTo>
                    <a:pt x="313" y="29"/>
                    <a:pt x="327" y="26"/>
                    <a:pt x="334" y="28"/>
                  </a:cubicBezTo>
                  <a:cubicBezTo>
                    <a:pt x="330" y="24"/>
                    <a:pt x="324" y="20"/>
                    <a:pt x="324" y="14"/>
                  </a:cubicBezTo>
                  <a:cubicBezTo>
                    <a:pt x="334" y="7"/>
                    <a:pt x="349" y="19"/>
                    <a:pt x="360" y="23"/>
                  </a:cubicBezTo>
                  <a:cubicBezTo>
                    <a:pt x="366" y="26"/>
                    <a:pt x="371" y="27"/>
                    <a:pt x="375" y="28"/>
                  </a:cubicBezTo>
                  <a:cubicBezTo>
                    <a:pt x="372" y="25"/>
                    <a:pt x="367" y="24"/>
                    <a:pt x="367" y="17"/>
                  </a:cubicBezTo>
                  <a:cubicBezTo>
                    <a:pt x="373" y="13"/>
                    <a:pt x="377" y="17"/>
                    <a:pt x="383" y="20"/>
                  </a:cubicBezTo>
                  <a:cubicBezTo>
                    <a:pt x="392" y="24"/>
                    <a:pt x="407" y="27"/>
                    <a:pt x="413" y="33"/>
                  </a:cubicBezTo>
                  <a:cubicBezTo>
                    <a:pt x="418" y="33"/>
                    <a:pt x="420" y="34"/>
                    <a:pt x="425" y="34"/>
                  </a:cubicBezTo>
                  <a:cubicBezTo>
                    <a:pt x="424" y="32"/>
                    <a:pt x="423" y="29"/>
                    <a:pt x="422" y="27"/>
                  </a:cubicBezTo>
                  <a:cubicBezTo>
                    <a:pt x="424" y="25"/>
                    <a:pt x="426" y="25"/>
                    <a:pt x="428" y="23"/>
                  </a:cubicBezTo>
                  <a:cubicBezTo>
                    <a:pt x="453" y="30"/>
                    <a:pt x="471" y="45"/>
                    <a:pt x="493" y="50"/>
                  </a:cubicBezTo>
                  <a:cubicBezTo>
                    <a:pt x="493" y="47"/>
                    <a:pt x="491" y="47"/>
                    <a:pt x="492" y="44"/>
                  </a:cubicBezTo>
                  <a:cubicBezTo>
                    <a:pt x="492" y="42"/>
                    <a:pt x="495" y="42"/>
                    <a:pt x="496" y="40"/>
                  </a:cubicBezTo>
                  <a:cubicBezTo>
                    <a:pt x="490" y="38"/>
                    <a:pt x="485" y="37"/>
                    <a:pt x="481" y="34"/>
                  </a:cubicBezTo>
                  <a:close/>
                  <a:moveTo>
                    <a:pt x="330" y="18"/>
                  </a:moveTo>
                  <a:cubicBezTo>
                    <a:pt x="333" y="21"/>
                    <a:pt x="335" y="26"/>
                    <a:pt x="340" y="28"/>
                  </a:cubicBezTo>
                  <a:cubicBezTo>
                    <a:pt x="347" y="31"/>
                    <a:pt x="360" y="26"/>
                    <a:pt x="367" y="29"/>
                  </a:cubicBezTo>
                  <a:cubicBezTo>
                    <a:pt x="357" y="24"/>
                    <a:pt x="344" y="16"/>
                    <a:pt x="330" y="18"/>
                  </a:cubicBezTo>
                  <a:close/>
                  <a:moveTo>
                    <a:pt x="374" y="22"/>
                  </a:moveTo>
                  <a:cubicBezTo>
                    <a:pt x="379" y="28"/>
                    <a:pt x="397" y="37"/>
                    <a:pt x="408" y="32"/>
                  </a:cubicBezTo>
                  <a:cubicBezTo>
                    <a:pt x="398" y="29"/>
                    <a:pt x="387" y="20"/>
                    <a:pt x="374" y="22"/>
                  </a:cubicBezTo>
                  <a:close/>
                  <a:moveTo>
                    <a:pt x="274" y="25"/>
                  </a:moveTo>
                  <a:cubicBezTo>
                    <a:pt x="277" y="30"/>
                    <a:pt x="289" y="29"/>
                    <a:pt x="294" y="25"/>
                  </a:cubicBezTo>
                  <a:cubicBezTo>
                    <a:pt x="288" y="25"/>
                    <a:pt x="277" y="22"/>
                    <a:pt x="274" y="25"/>
                  </a:cubicBezTo>
                  <a:close/>
                  <a:moveTo>
                    <a:pt x="428" y="30"/>
                  </a:moveTo>
                  <a:cubicBezTo>
                    <a:pt x="429" y="35"/>
                    <a:pt x="433" y="34"/>
                    <a:pt x="437" y="35"/>
                  </a:cubicBezTo>
                  <a:cubicBezTo>
                    <a:pt x="448" y="38"/>
                    <a:pt x="462" y="46"/>
                    <a:pt x="471" y="44"/>
                  </a:cubicBezTo>
                  <a:cubicBezTo>
                    <a:pt x="458" y="38"/>
                    <a:pt x="443" y="28"/>
                    <a:pt x="428" y="30"/>
                  </a:cubicBezTo>
                  <a:close/>
                  <a:moveTo>
                    <a:pt x="361" y="47"/>
                  </a:moveTo>
                  <a:cubicBezTo>
                    <a:pt x="350" y="42"/>
                    <a:pt x="343" y="27"/>
                    <a:pt x="325" y="33"/>
                  </a:cubicBezTo>
                  <a:cubicBezTo>
                    <a:pt x="335" y="40"/>
                    <a:pt x="349" y="45"/>
                    <a:pt x="361" y="47"/>
                  </a:cubicBezTo>
                  <a:close/>
                  <a:moveTo>
                    <a:pt x="371" y="48"/>
                  </a:moveTo>
                  <a:cubicBezTo>
                    <a:pt x="373" y="47"/>
                    <a:pt x="375" y="45"/>
                    <a:pt x="379" y="46"/>
                  </a:cubicBezTo>
                  <a:cubicBezTo>
                    <a:pt x="379" y="44"/>
                    <a:pt x="378" y="44"/>
                    <a:pt x="380" y="43"/>
                  </a:cubicBezTo>
                  <a:cubicBezTo>
                    <a:pt x="393" y="40"/>
                    <a:pt x="399" y="56"/>
                    <a:pt x="413" y="55"/>
                  </a:cubicBezTo>
                  <a:cubicBezTo>
                    <a:pt x="411" y="52"/>
                    <a:pt x="403" y="51"/>
                    <a:pt x="405" y="48"/>
                  </a:cubicBezTo>
                  <a:cubicBezTo>
                    <a:pt x="404" y="47"/>
                    <a:pt x="402" y="46"/>
                    <a:pt x="400" y="46"/>
                  </a:cubicBezTo>
                  <a:cubicBezTo>
                    <a:pt x="387" y="33"/>
                    <a:pt x="367" y="35"/>
                    <a:pt x="348" y="32"/>
                  </a:cubicBezTo>
                  <a:cubicBezTo>
                    <a:pt x="354" y="39"/>
                    <a:pt x="363" y="44"/>
                    <a:pt x="371" y="48"/>
                  </a:cubicBezTo>
                  <a:close/>
                  <a:moveTo>
                    <a:pt x="274" y="37"/>
                  </a:moveTo>
                  <a:cubicBezTo>
                    <a:pt x="264" y="36"/>
                    <a:pt x="254" y="35"/>
                    <a:pt x="247" y="35"/>
                  </a:cubicBezTo>
                  <a:cubicBezTo>
                    <a:pt x="215" y="40"/>
                    <a:pt x="178" y="45"/>
                    <a:pt x="150" y="60"/>
                  </a:cubicBezTo>
                  <a:cubicBezTo>
                    <a:pt x="159" y="60"/>
                    <a:pt x="168" y="56"/>
                    <a:pt x="177" y="54"/>
                  </a:cubicBezTo>
                  <a:cubicBezTo>
                    <a:pt x="186" y="51"/>
                    <a:pt x="196" y="48"/>
                    <a:pt x="206" y="47"/>
                  </a:cubicBezTo>
                  <a:cubicBezTo>
                    <a:pt x="224" y="45"/>
                    <a:pt x="242" y="44"/>
                    <a:pt x="258" y="42"/>
                  </a:cubicBezTo>
                  <a:cubicBezTo>
                    <a:pt x="269" y="41"/>
                    <a:pt x="279" y="43"/>
                    <a:pt x="289" y="42"/>
                  </a:cubicBezTo>
                  <a:cubicBezTo>
                    <a:pt x="286" y="37"/>
                    <a:pt x="281" y="38"/>
                    <a:pt x="274" y="37"/>
                  </a:cubicBezTo>
                  <a:close/>
                  <a:moveTo>
                    <a:pt x="316" y="35"/>
                  </a:moveTo>
                  <a:cubicBezTo>
                    <a:pt x="318" y="36"/>
                    <a:pt x="323" y="38"/>
                    <a:pt x="324" y="37"/>
                  </a:cubicBezTo>
                  <a:cubicBezTo>
                    <a:pt x="321" y="37"/>
                    <a:pt x="319" y="33"/>
                    <a:pt x="316" y="35"/>
                  </a:cubicBezTo>
                  <a:close/>
                  <a:moveTo>
                    <a:pt x="152" y="54"/>
                  </a:moveTo>
                  <a:cubicBezTo>
                    <a:pt x="172" y="46"/>
                    <a:pt x="197" y="41"/>
                    <a:pt x="219" y="35"/>
                  </a:cubicBezTo>
                  <a:cubicBezTo>
                    <a:pt x="194" y="36"/>
                    <a:pt x="164" y="37"/>
                    <a:pt x="152" y="54"/>
                  </a:cubicBezTo>
                  <a:close/>
                  <a:moveTo>
                    <a:pt x="437" y="43"/>
                  </a:moveTo>
                  <a:cubicBezTo>
                    <a:pt x="432" y="42"/>
                    <a:pt x="432" y="36"/>
                    <a:pt x="425" y="37"/>
                  </a:cubicBezTo>
                  <a:cubicBezTo>
                    <a:pt x="427" y="40"/>
                    <a:pt x="433" y="44"/>
                    <a:pt x="437" y="43"/>
                  </a:cubicBezTo>
                  <a:close/>
                  <a:moveTo>
                    <a:pt x="307" y="42"/>
                  </a:moveTo>
                  <a:cubicBezTo>
                    <a:pt x="304" y="39"/>
                    <a:pt x="297" y="40"/>
                    <a:pt x="293" y="38"/>
                  </a:cubicBezTo>
                  <a:cubicBezTo>
                    <a:pt x="295" y="45"/>
                    <a:pt x="303" y="41"/>
                    <a:pt x="307" y="42"/>
                  </a:cubicBezTo>
                  <a:close/>
                  <a:moveTo>
                    <a:pt x="408" y="45"/>
                  </a:moveTo>
                  <a:cubicBezTo>
                    <a:pt x="404" y="43"/>
                    <a:pt x="402" y="40"/>
                    <a:pt x="398" y="39"/>
                  </a:cubicBezTo>
                  <a:cubicBezTo>
                    <a:pt x="399" y="42"/>
                    <a:pt x="405" y="44"/>
                    <a:pt x="408" y="45"/>
                  </a:cubicBezTo>
                  <a:close/>
                  <a:moveTo>
                    <a:pt x="442" y="43"/>
                  </a:moveTo>
                  <a:cubicBezTo>
                    <a:pt x="451" y="42"/>
                    <a:pt x="459" y="53"/>
                    <a:pt x="463" y="47"/>
                  </a:cubicBezTo>
                  <a:cubicBezTo>
                    <a:pt x="457" y="44"/>
                    <a:pt x="447" y="41"/>
                    <a:pt x="439" y="39"/>
                  </a:cubicBezTo>
                  <a:cubicBezTo>
                    <a:pt x="438" y="42"/>
                    <a:pt x="442" y="41"/>
                    <a:pt x="442" y="43"/>
                  </a:cubicBezTo>
                  <a:close/>
                  <a:moveTo>
                    <a:pt x="412" y="44"/>
                  </a:moveTo>
                  <a:cubicBezTo>
                    <a:pt x="413" y="45"/>
                    <a:pt x="417" y="47"/>
                    <a:pt x="417" y="44"/>
                  </a:cubicBezTo>
                  <a:cubicBezTo>
                    <a:pt x="416" y="44"/>
                    <a:pt x="412" y="42"/>
                    <a:pt x="412" y="44"/>
                  </a:cubicBezTo>
                  <a:close/>
                  <a:moveTo>
                    <a:pt x="512" y="46"/>
                  </a:moveTo>
                  <a:cubicBezTo>
                    <a:pt x="506" y="44"/>
                    <a:pt x="500" y="44"/>
                    <a:pt x="496" y="46"/>
                  </a:cubicBezTo>
                  <a:cubicBezTo>
                    <a:pt x="496" y="49"/>
                    <a:pt x="498" y="49"/>
                    <a:pt x="498" y="52"/>
                  </a:cubicBezTo>
                  <a:cubicBezTo>
                    <a:pt x="528" y="59"/>
                    <a:pt x="543" y="81"/>
                    <a:pt x="569" y="92"/>
                  </a:cubicBezTo>
                  <a:cubicBezTo>
                    <a:pt x="556" y="75"/>
                    <a:pt x="533" y="55"/>
                    <a:pt x="512" y="46"/>
                  </a:cubicBezTo>
                  <a:close/>
                  <a:moveTo>
                    <a:pt x="266" y="48"/>
                  </a:moveTo>
                  <a:cubicBezTo>
                    <a:pt x="260" y="47"/>
                    <a:pt x="257" y="48"/>
                    <a:pt x="252" y="47"/>
                  </a:cubicBezTo>
                  <a:cubicBezTo>
                    <a:pt x="255" y="50"/>
                    <a:pt x="263" y="51"/>
                    <a:pt x="266" y="48"/>
                  </a:cubicBezTo>
                  <a:close/>
                  <a:moveTo>
                    <a:pt x="238" y="49"/>
                  </a:moveTo>
                  <a:cubicBezTo>
                    <a:pt x="237" y="49"/>
                    <a:pt x="236" y="49"/>
                    <a:pt x="236" y="49"/>
                  </a:cubicBezTo>
                  <a:cubicBezTo>
                    <a:pt x="225" y="50"/>
                    <a:pt x="216" y="54"/>
                    <a:pt x="207" y="57"/>
                  </a:cubicBezTo>
                  <a:cubicBezTo>
                    <a:pt x="202" y="58"/>
                    <a:pt x="197" y="59"/>
                    <a:pt x="193" y="62"/>
                  </a:cubicBezTo>
                  <a:cubicBezTo>
                    <a:pt x="209" y="58"/>
                    <a:pt x="220" y="56"/>
                    <a:pt x="239" y="53"/>
                  </a:cubicBezTo>
                  <a:cubicBezTo>
                    <a:pt x="239" y="51"/>
                    <a:pt x="238" y="51"/>
                    <a:pt x="238" y="49"/>
                  </a:cubicBezTo>
                  <a:close/>
                  <a:moveTo>
                    <a:pt x="295" y="51"/>
                  </a:moveTo>
                  <a:cubicBezTo>
                    <a:pt x="301" y="54"/>
                    <a:pt x="308" y="56"/>
                    <a:pt x="313" y="59"/>
                  </a:cubicBezTo>
                  <a:cubicBezTo>
                    <a:pt x="312" y="55"/>
                    <a:pt x="307" y="54"/>
                    <a:pt x="305" y="50"/>
                  </a:cubicBezTo>
                  <a:cubicBezTo>
                    <a:pt x="301" y="51"/>
                    <a:pt x="298" y="50"/>
                    <a:pt x="295" y="51"/>
                  </a:cubicBezTo>
                  <a:close/>
                  <a:moveTo>
                    <a:pt x="316" y="56"/>
                  </a:moveTo>
                  <a:cubicBezTo>
                    <a:pt x="327" y="58"/>
                    <a:pt x="332" y="70"/>
                    <a:pt x="343" y="71"/>
                  </a:cubicBezTo>
                  <a:cubicBezTo>
                    <a:pt x="351" y="73"/>
                    <a:pt x="359" y="68"/>
                    <a:pt x="371" y="69"/>
                  </a:cubicBezTo>
                  <a:cubicBezTo>
                    <a:pt x="370" y="65"/>
                    <a:pt x="373" y="64"/>
                    <a:pt x="376" y="62"/>
                  </a:cubicBezTo>
                  <a:cubicBezTo>
                    <a:pt x="357" y="57"/>
                    <a:pt x="336" y="51"/>
                    <a:pt x="310" y="50"/>
                  </a:cubicBezTo>
                  <a:cubicBezTo>
                    <a:pt x="311" y="53"/>
                    <a:pt x="316" y="52"/>
                    <a:pt x="316" y="56"/>
                  </a:cubicBezTo>
                  <a:close/>
                  <a:moveTo>
                    <a:pt x="454" y="60"/>
                  </a:moveTo>
                  <a:cubicBezTo>
                    <a:pt x="445" y="55"/>
                    <a:pt x="436" y="50"/>
                    <a:pt x="425" y="50"/>
                  </a:cubicBezTo>
                  <a:cubicBezTo>
                    <a:pt x="425" y="50"/>
                    <a:pt x="424" y="51"/>
                    <a:pt x="424" y="51"/>
                  </a:cubicBezTo>
                  <a:cubicBezTo>
                    <a:pt x="437" y="61"/>
                    <a:pt x="453" y="68"/>
                    <a:pt x="473" y="71"/>
                  </a:cubicBezTo>
                  <a:cubicBezTo>
                    <a:pt x="469" y="65"/>
                    <a:pt x="461" y="63"/>
                    <a:pt x="454" y="60"/>
                  </a:cubicBezTo>
                  <a:close/>
                  <a:moveTo>
                    <a:pt x="465" y="52"/>
                  </a:moveTo>
                  <a:cubicBezTo>
                    <a:pt x="473" y="56"/>
                    <a:pt x="484" y="60"/>
                    <a:pt x="493" y="60"/>
                  </a:cubicBezTo>
                  <a:cubicBezTo>
                    <a:pt x="485" y="58"/>
                    <a:pt x="475" y="47"/>
                    <a:pt x="465" y="52"/>
                  </a:cubicBezTo>
                  <a:close/>
                  <a:moveTo>
                    <a:pt x="488" y="54"/>
                  </a:moveTo>
                  <a:cubicBezTo>
                    <a:pt x="488" y="52"/>
                    <a:pt x="486" y="53"/>
                    <a:pt x="487" y="51"/>
                  </a:cubicBezTo>
                  <a:cubicBezTo>
                    <a:pt x="484" y="50"/>
                    <a:pt x="486" y="53"/>
                    <a:pt x="485" y="52"/>
                  </a:cubicBezTo>
                  <a:cubicBezTo>
                    <a:pt x="484" y="51"/>
                    <a:pt x="481" y="49"/>
                    <a:pt x="479" y="51"/>
                  </a:cubicBezTo>
                  <a:cubicBezTo>
                    <a:pt x="482" y="52"/>
                    <a:pt x="485" y="53"/>
                    <a:pt x="488" y="54"/>
                  </a:cubicBezTo>
                  <a:close/>
                  <a:moveTo>
                    <a:pt x="287" y="51"/>
                  </a:moveTo>
                  <a:cubicBezTo>
                    <a:pt x="285" y="53"/>
                    <a:pt x="280" y="53"/>
                    <a:pt x="278" y="56"/>
                  </a:cubicBezTo>
                  <a:cubicBezTo>
                    <a:pt x="285" y="63"/>
                    <a:pt x="297" y="65"/>
                    <a:pt x="305" y="72"/>
                  </a:cubicBezTo>
                  <a:cubicBezTo>
                    <a:pt x="314" y="69"/>
                    <a:pt x="325" y="74"/>
                    <a:pt x="335" y="73"/>
                  </a:cubicBezTo>
                  <a:cubicBezTo>
                    <a:pt x="322" y="63"/>
                    <a:pt x="303" y="59"/>
                    <a:pt x="287" y="51"/>
                  </a:cubicBezTo>
                  <a:close/>
                  <a:moveTo>
                    <a:pt x="361" y="55"/>
                  </a:moveTo>
                  <a:cubicBezTo>
                    <a:pt x="361" y="53"/>
                    <a:pt x="357" y="52"/>
                    <a:pt x="355" y="53"/>
                  </a:cubicBezTo>
                  <a:cubicBezTo>
                    <a:pt x="358" y="53"/>
                    <a:pt x="360" y="54"/>
                    <a:pt x="361" y="55"/>
                  </a:cubicBezTo>
                  <a:close/>
                  <a:moveTo>
                    <a:pt x="497" y="56"/>
                  </a:moveTo>
                  <a:cubicBezTo>
                    <a:pt x="498" y="53"/>
                    <a:pt x="495" y="54"/>
                    <a:pt x="493" y="53"/>
                  </a:cubicBezTo>
                  <a:cubicBezTo>
                    <a:pt x="493" y="56"/>
                    <a:pt x="495" y="56"/>
                    <a:pt x="497" y="56"/>
                  </a:cubicBezTo>
                  <a:close/>
                  <a:moveTo>
                    <a:pt x="251" y="55"/>
                  </a:moveTo>
                  <a:cubicBezTo>
                    <a:pt x="252" y="58"/>
                    <a:pt x="255" y="59"/>
                    <a:pt x="258" y="60"/>
                  </a:cubicBezTo>
                  <a:cubicBezTo>
                    <a:pt x="260" y="59"/>
                    <a:pt x="263" y="58"/>
                    <a:pt x="265" y="56"/>
                  </a:cubicBezTo>
                  <a:cubicBezTo>
                    <a:pt x="262" y="53"/>
                    <a:pt x="256" y="54"/>
                    <a:pt x="251" y="55"/>
                  </a:cubicBezTo>
                  <a:close/>
                  <a:moveTo>
                    <a:pt x="185" y="57"/>
                  </a:moveTo>
                  <a:cubicBezTo>
                    <a:pt x="186" y="56"/>
                    <a:pt x="189" y="55"/>
                    <a:pt x="190" y="54"/>
                  </a:cubicBezTo>
                  <a:cubicBezTo>
                    <a:pt x="187" y="55"/>
                    <a:pt x="185" y="54"/>
                    <a:pt x="185" y="57"/>
                  </a:cubicBezTo>
                  <a:close/>
                  <a:moveTo>
                    <a:pt x="241" y="56"/>
                  </a:moveTo>
                  <a:cubicBezTo>
                    <a:pt x="232" y="58"/>
                    <a:pt x="217" y="60"/>
                    <a:pt x="209" y="63"/>
                  </a:cubicBezTo>
                  <a:cubicBezTo>
                    <a:pt x="221" y="65"/>
                    <a:pt x="232" y="69"/>
                    <a:pt x="244" y="73"/>
                  </a:cubicBezTo>
                  <a:cubicBezTo>
                    <a:pt x="247" y="69"/>
                    <a:pt x="251" y="66"/>
                    <a:pt x="254" y="63"/>
                  </a:cubicBezTo>
                  <a:cubicBezTo>
                    <a:pt x="249" y="61"/>
                    <a:pt x="245" y="55"/>
                    <a:pt x="241" y="56"/>
                  </a:cubicBezTo>
                  <a:close/>
                  <a:moveTo>
                    <a:pt x="172" y="59"/>
                  </a:moveTo>
                  <a:cubicBezTo>
                    <a:pt x="166" y="61"/>
                    <a:pt x="159" y="61"/>
                    <a:pt x="155" y="66"/>
                  </a:cubicBezTo>
                  <a:cubicBezTo>
                    <a:pt x="165" y="63"/>
                    <a:pt x="174" y="59"/>
                    <a:pt x="183" y="56"/>
                  </a:cubicBezTo>
                  <a:cubicBezTo>
                    <a:pt x="180" y="56"/>
                    <a:pt x="176" y="58"/>
                    <a:pt x="172" y="59"/>
                  </a:cubicBezTo>
                  <a:close/>
                  <a:moveTo>
                    <a:pt x="261" y="63"/>
                  </a:moveTo>
                  <a:cubicBezTo>
                    <a:pt x="267" y="66"/>
                    <a:pt x="270" y="70"/>
                    <a:pt x="276" y="73"/>
                  </a:cubicBezTo>
                  <a:cubicBezTo>
                    <a:pt x="279" y="70"/>
                    <a:pt x="284" y="68"/>
                    <a:pt x="288" y="69"/>
                  </a:cubicBezTo>
                  <a:cubicBezTo>
                    <a:pt x="282" y="63"/>
                    <a:pt x="268" y="53"/>
                    <a:pt x="261" y="63"/>
                  </a:cubicBezTo>
                  <a:close/>
                  <a:moveTo>
                    <a:pt x="521" y="88"/>
                  </a:moveTo>
                  <a:cubicBezTo>
                    <a:pt x="506" y="78"/>
                    <a:pt x="490" y="66"/>
                    <a:pt x="472" y="60"/>
                  </a:cubicBezTo>
                  <a:cubicBezTo>
                    <a:pt x="485" y="73"/>
                    <a:pt x="503" y="84"/>
                    <a:pt x="521" y="88"/>
                  </a:cubicBezTo>
                  <a:close/>
                  <a:moveTo>
                    <a:pt x="540" y="78"/>
                  </a:moveTo>
                  <a:cubicBezTo>
                    <a:pt x="531" y="70"/>
                    <a:pt x="521" y="65"/>
                    <a:pt x="509" y="60"/>
                  </a:cubicBezTo>
                  <a:cubicBezTo>
                    <a:pt x="516" y="70"/>
                    <a:pt x="528" y="74"/>
                    <a:pt x="540" y="78"/>
                  </a:cubicBezTo>
                  <a:close/>
                  <a:moveTo>
                    <a:pt x="142" y="64"/>
                  </a:moveTo>
                  <a:cubicBezTo>
                    <a:pt x="145" y="65"/>
                    <a:pt x="145" y="62"/>
                    <a:pt x="148" y="63"/>
                  </a:cubicBezTo>
                  <a:cubicBezTo>
                    <a:pt x="148" y="60"/>
                    <a:pt x="142" y="62"/>
                    <a:pt x="142" y="64"/>
                  </a:cubicBezTo>
                  <a:close/>
                  <a:moveTo>
                    <a:pt x="428" y="67"/>
                  </a:moveTo>
                  <a:cubicBezTo>
                    <a:pt x="428" y="64"/>
                    <a:pt x="420" y="61"/>
                    <a:pt x="417" y="62"/>
                  </a:cubicBezTo>
                  <a:cubicBezTo>
                    <a:pt x="420" y="63"/>
                    <a:pt x="424" y="65"/>
                    <a:pt x="428" y="67"/>
                  </a:cubicBezTo>
                  <a:close/>
                  <a:moveTo>
                    <a:pt x="211" y="79"/>
                  </a:moveTo>
                  <a:cubicBezTo>
                    <a:pt x="213" y="79"/>
                    <a:pt x="213" y="82"/>
                    <a:pt x="214" y="79"/>
                  </a:cubicBezTo>
                  <a:cubicBezTo>
                    <a:pt x="209" y="76"/>
                    <a:pt x="198" y="71"/>
                    <a:pt x="203" y="63"/>
                  </a:cubicBezTo>
                  <a:cubicBezTo>
                    <a:pt x="198" y="65"/>
                    <a:pt x="193" y="66"/>
                    <a:pt x="188" y="67"/>
                  </a:cubicBezTo>
                  <a:cubicBezTo>
                    <a:pt x="194" y="72"/>
                    <a:pt x="205" y="76"/>
                    <a:pt x="211" y="79"/>
                  </a:cubicBezTo>
                  <a:close/>
                  <a:moveTo>
                    <a:pt x="150" y="67"/>
                  </a:moveTo>
                  <a:cubicBezTo>
                    <a:pt x="152" y="67"/>
                    <a:pt x="155" y="68"/>
                    <a:pt x="154" y="65"/>
                  </a:cubicBezTo>
                  <a:cubicBezTo>
                    <a:pt x="153" y="64"/>
                    <a:pt x="151" y="66"/>
                    <a:pt x="150" y="67"/>
                  </a:cubicBezTo>
                  <a:close/>
                  <a:moveTo>
                    <a:pt x="160" y="70"/>
                  </a:moveTo>
                  <a:cubicBezTo>
                    <a:pt x="164" y="72"/>
                    <a:pt x="166" y="69"/>
                    <a:pt x="170" y="69"/>
                  </a:cubicBezTo>
                  <a:cubicBezTo>
                    <a:pt x="170" y="67"/>
                    <a:pt x="170" y="67"/>
                    <a:pt x="171" y="66"/>
                  </a:cubicBezTo>
                  <a:cubicBezTo>
                    <a:pt x="167" y="65"/>
                    <a:pt x="162" y="67"/>
                    <a:pt x="160" y="70"/>
                  </a:cubicBezTo>
                  <a:close/>
                  <a:moveTo>
                    <a:pt x="526" y="88"/>
                  </a:moveTo>
                  <a:cubicBezTo>
                    <a:pt x="516" y="79"/>
                    <a:pt x="508" y="65"/>
                    <a:pt x="492" y="66"/>
                  </a:cubicBezTo>
                  <a:cubicBezTo>
                    <a:pt x="503" y="72"/>
                    <a:pt x="515" y="82"/>
                    <a:pt x="526" y="88"/>
                  </a:cubicBezTo>
                  <a:close/>
                  <a:moveTo>
                    <a:pt x="248" y="74"/>
                  </a:moveTo>
                  <a:cubicBezTo>
                    <a:pt x="254" y="78"/>
                    <a:pt x="258" y="71"/>
                    <a:pt x="260" y="67"/>
                  </a:cubicBezTo>
                  <a:cubicBezTo>
                    <a:pt x="255" y="64"/>
                    <a:pt x="250" y="71"/>
                    <a:pt x="248" y="74"/>
                  </a:cubicBezTo>
                  <a:close/>
                  <a:moveTo>
                    <a:pt x="209" y="69"/>
                  </a:moveTo>
                  <a:cubicBezTo>
                    <a:pt x="214" y="77"/>
                    <a:pt x="225" y="80"/>
                    <a:pt x="232" y="86"/>
                  </a:cubicBezTo>
                  <a:cubicBezTo>
                    <a:pt x="235" y="83"/>
                    <a:pt x="238" y="79"/>
                    <a:pt x="241" y="76"/>
                  </a:cubicBezTo>
                  <a:cubicBezTo>
                    <a:pt x="233" y="71"/>
                    <a:pt x="221" y="69"/>
                    <a:pt x="209" y="69"/>
                  </a:cubicBezTo>
                  <a:close/>
                  <a:moveTo>
                    <a:pt x="596" y="107"/>
                  </a:moveTo>
                  <a:cubicBezTo>
                    <a:pt x="584" y="92"/>
                    <a:pt x="570" y="80"/>
                    <a:pt x="553" y="69"/>
                  </a:cubicBezTo>
                  <a:cubicBezTo>
                    <a:pt x="566" y="83"/>
                    <a:pt x="578" y="101"/>
                    <a:pt x="596" y="107"/>
                  </a:cubicBezTo>
                  <a:close/>
                  <a:moveTo>
                    <a:pt x="194" y="79"/>
                  </a:moveTo>
                  <a:cubicBezTo>
                    <a:pt x="195" y="78"/>
                    <a:pt x="195" y="76"/>
                    <a:pt x="197" y="77"/>
                  </a:cubicBezTo>
                  <a:cubicBezTo>
                    <a:pt x="194" y="73"/>
                    <a:pt x="187" y="72"/>
                    <a:pt x="180" y="70"/>
                  </a:cubicBezTo>
                  <a:cubicBezTo>
                    <a:pt x="185" y="73"/>
                    <a:pt x="189" y="77"/>
                    <a:pt x="194" y="79"/>
                  </a:cubicBezTo>
                  <a:close/>
                  <a:moveTo>
                    <a:pt x="171" y="74"/>
                  </a:moveTo>
                  <a:cubicBezTo>
                    <a:pt x="175" y="75"/>
                    <a:pt x="178" y="77"/>
                    <a:pt x="183" y="78"/>
                  </a:cubicBezTo>
                  <a:cubicBezTo>
                    <a:pt x="179" y="76"/>
                    <a:pt x="174" y="67"/>
                    <a:pt x="171" y="74"/>
                  </a:cubicBezTo>
                  <a:close/>
                  <a:moveTo>
                    <a:pt x="259" y="79"/>
                  </a:moveTo>
                  <a:cubicBezTo>
                    <a:pt x="270" y="87"/>
                    <a:pt x="281" y="76"/>
                    <a:pt x="265" y="71"/>
                  </a:cubicBezTo>
                  <a:cubicBezTo>
                    <a:pt x="264" y="74"/>
                    <a:pt x="260" y="75"/>
                    <a:pt x="259" y="79"/>
                  </a:cubicBezTo>
                  <a:close/>
                  <a:moveTo>
                    <a:pt x="493" y="86"/>
                  </a:moveTo>
                  <a:cubicBezTo>
                    <a:pt x="486" y="77"/>
                    <a:pt x="469" y="75"/>
                    <a:pt x="457" y="72"/>
                  </a:cubicBezTo>
                  <a:cubicBezTo>
                    <a:pt x="467" y="79"/>
                    <a:pt x="480" y="85"/>
                    <a:pt x="493" y="86"/>
                  </a:cubicBezTo>
                  <a:close/>
                  <a:moveTo>
                    <a:pt x="146" y="75"/>
                  </a:moveTo>
                  <a:cubicBezTo>
                    <a:pt x="148" y="79"/>
                    <a:pt x="156" y="76"/>
                    <a:pt x="158" y="73"/>
                  </a:cubicBezTo>
                  <a:cubicBezTo>
                    <a:pt x="154" y="72"/>
                    <a:pt x="147" y="71"/>
                    <a:pt x="146" y="75"/>
                  </a:cubicBezTo>
                  <a:close/>
                  <a:moveTo>
                    <a:pt x="350" y="74"/>
                  </a:moveTo>
                  <a:cubicBezTo>
                    <a:pt x="357" y="83"/>
                    <a:pt x="370" y="84"/>
                    <a:pt x="383" y="83"/>
                  </a:cubicBezTo>
                  <a:cubicBezTo>
                    <a:pt x="379" y="80"/>
                    <a:pt x="374" y="78"/>
                    <a:pt x="373" y="73"/>
                  </a:cubicBezTo>
                  <a:cubicBezTo>
                    <a:pt x="367" y="72"/>
                    <a:pt x="358" y="75"/>
                    <a:pt x="350" y="74"/>
                  </a:cubicBezTo>
                  <a:close/>
                  <a:moveTo>
                    <a:pt x="132" y="76"/>
                  </a:moveTo>
                  <a:cubicBezTo>
                    <a:pt x="134" y="75"/>
                    <a:pt x="135" y="74"/>
                    <a:pt x="137" y="74"/>
                  </a:cubicBezTo>
                  <a:cubicBezTo>
                    <a:pt x="136" y="71"/>
                    <a:pt x="132" y="74"/>
                    <a:pt x="132" y="76"/>
                  </a:cubicBezTo>
                  <a:close/>
                  <a:moveTo>
                    <a:pt x="280" y="76"/>
                  </a:moveTo>
                  <a:cubicBezTo>
                    <a:pt x="281" y="76"/>
                    <a:pt x="282" y="77"/>
                    <a:pt x="283" y="77"/>
                  </a:cubicBezTo>
                  <a:cubicBezTo>
                    <a:pt x="284" y="75"/>
                    <a:pt x="286" y="75"/>
                    <a:pt x="289" y="76"/>
                  </a:cubicBezTo>
                  <a:cubicBezTo>
                    <a:pt x="289" y="74"/>
                    <a:pt x="291" y="74"/>
                    <a:pt x="292" y="73"/>
                  </a:cubicBezTo>
                  <a:cubicBezTo>
                    <a:pt x="287" y="73"/>
                    <a:pt x="283" y="72"/>
                    <a:pt x="280" y="76"/>
                  </a:cubicBezTo>
                  <a:close/>
                  <a:moveTo>
                    <a:pt x="583" y="124"/>
                  </a:moveTo>
                  <a:cubicBezTo>
                    <a:pt x="580" y="120"/>
                    <a:pt x="576" y="117"/>
                    <a:pt x="574" y="113"/>
                  </a:cubicBezTo>
                  <a:cubicBezTo>
                    <a:pt x="566" y="113"/>
                    <a:pt x="560" y="107"/>
                    <a:pt x="558" y="99"/>
                  </a:cubicBezTo>
                  <a:cubicBezTo>
                    <a:pt x="552" y="100"/>
                    <a:pt x="546" y="95"/>
                    <a:pt x="545" y="90"/>
                  </a:cubicBezTo>
                  <a:cubicBezTo>
                    <a:pt x="533" y="89"/>
                    <a:pt x="528" y="77"/>
                    <a:pt x="516" y="73"/>
                  </a:cubicBezTo>
                  <a:cubicBezTo>
                    <a:pt x="533" y="95"/>
                    <a:pt x="560" y="108"/>
                    <a:pt x="583" y="124"/>
                  </a:cubicBezTo>
                  <a:close/>
                  <a:moveTo>
                    <a:pt x="155" y="82"/>
                  </a:moveTo>
                  <a:cubicBezTo>
                    <a:pt x="162" y="85"/>
                    <a:pt x="167" y="91"/>
                    <a:pt x="175" y="94"/>
                  </a:cubicBezTo>
                  <a:cubicBezTo>
                    <a:pt x="178" y="90"/>
                    <a:pt x="180" y="85"/>
                    <a:pt x="183" y="82"/>
                  </a:cubicBezTo>
                  <a:cubicBezTo>
                    <a:pt x="174" y="78"/>
                    <a:pt x="161" y="70"/>
                    <a:pt x="155" y="82"/>
                  </a:cubicBezTo>
                  <a:close/>
                  <a:moveTo>
                    <a:pt x="337" y="76"/>
                  </a:moveTo>
                  <a:cubicBezTo>
                    <a:pt x="339" y="78"/>
                    <a:pt x="343" y="79"/>
                    <a:pt x="343" y="83"/>
                  </a:cubicBezTo>
                  <a:cubicBezTo>
                    <a:pt x="345" y="81"/>
                    <a:pt x="347" y="81"/>
                    <a:pt x="349" y="79"/>
                  </a:cubicBezTo>
                  <a:cubicBezTo>
                    <a:pt x="346" y="80"/>
                    <a:pt x="348" y="78"/>
                    <a:pt x="347" y="77"/>
                  </a:cubicBezTo>
                  <a:cubicBezTo>
                    <a:pt x="342" y="77"/>
                    <a:pt x="340" y="74"/>
                    <a:pt x="337" y="76"/>
                  </a:cubicBezTo>
                  <a:close/>
                  <a:moveTo>
                    <a:pt x="237" y="90"/>
                  </a:moveTo>
                  <a:cubicBezTo>
                    <a:pt x="244" y="91"/>
                    <a:pt x="247" y="83"/>
                    <a:pt x="250" y="78"/>
                  </a:cubicBezTo>
                  <a:cubicBezTo>
                    <a:pt x="243" y="73"/>
                    <a:pt x="237" y="84"/>
                    <a:pt x="237" y="90"/>
                  </a:cubicBezTo>
                  <a:close/>
                  <a:moveTo>
                    <a:pt x="286" y="79"/>
                  </a:moveTo>
                  <a:cubicBezTo>
                    <a:pt x="289" y="84"/>
                    <a:pt x="301" y="79"/>
                    <a:pt x="306" y="77"/>
                  </a:cubicBezTo>
                  <a:cubicBezTo>
                    <a:pt x="301" y="76"/>
                    <a:pt x="291" y="77"/>
                    <a:pt x="286" y="79"/>
                  </a:cubicBezTo>
                  <a:close/>
                  <a:moveTo>
                    <a:pt x="391" y="84"/>
                  </a:moveTo>
                  <a:cubicBezTo>
                    <a:pt x="399" y="87"/>
                    <a:pt x="410" y="85"/>
                    <a:pt x="417" y="86"/>
                  </a:cubicBezTo>
                  <a:cubicBezTo>
                    <a:pt x="407" y="82"/>
                    <a:pt x="396" y="76"/>
                    <a:pt x="382" y="77"/>
                  </a:cubicBezTo>
                  <a:cubicBezTo>
                    <a:pt x="385" y="78"/>
                    <a:pt x="387" y="82"/>
                    <a:pt x="391" y="84"/>
                  </a:cubicBezTo>
                  <a:close/>
                  <a:moveTo>
                    <a:pt x="137" y="79"/>
                  </a:moveTo>
                  <a:cubicBezTo>
                    <a:pt x="139" y="79"/>
                    <a:pt x="141" y="82"/>
                    <a:pt x="145" y="80"/>
                  </a:cubicBezTo>
                  <a:cubicBezTo>
                    <a:pt x="144" y="76"/>
                    <a:pt x="139" y="76"/>
                    <a:pt x="137" y="79"/>
                  </a:cubicBezTo>
                  <a:close/>
                  <a:moveTo>
                    <a:pt x="321" y="80"/>
                  </a:moveTo>
                  <a:cubicBezTo>
                    <a:pt x="325" y="83"/>
                    <a:pt x="330" y="84"/>
                    <a:pt x="338" y="83"/>
                  </a:cubicBezTo>
                  <a:cubicBezTo>
                    <a:pt x="335" y="77"/>
                    <a:pt x="327" y="76"/>
                    <a:pt x="321" y="80"/>
                  </a:cubicBezTo>
                  <a:close/>
                  <a:moveTo>
                    <a:pt x="202" y="78"/>
                  </a:moveTo>
                  <a:cubicBezTo>
                    <a:pt x="201" y="80"/>
                    <a:pt x="200" y="82"/>
                    <a:pt x="199" y="83"/>
                  </a:cubicBezTo>
                  <a:cubicBezTo>
                    <a:pt x="207" y="86"/>
                    <a:pt x="224" y="104"/>
                    <a:pt x="230" y="91"/>
                  </a:cubicBezTo>
                  <a:cubicBezTo>
                    <a:pt x="221" y="86"/>
                    <a:pt x="211" y="81"/>
                    <a:pt x="202" y="78"/>
                  </a:cubicBezTo>
                  <a:close/>
                  <a:moveTo>
                    <a:pt x="97" y="84"/>
                  </a:moveTo>
                  <a:cubicBezTo>
                    <a:pt x="103" y="86"/>
                    <a:pt x="104" y="81"/>
                    <a:pt x="107" y="79"/>
                  </a:cubicBezTo>
                  <a:cubicBezTo>
                    <a:pt x="103" y="79"/>
                    <a:pt x="100" y="81"/>
                    <a:pt x="97" y="84"/>
                  </a:cubicBezTo>
                  <a:close/>
                  <a:moveTo>
                    <a:pt x="122" y="80"/>
                  </a:moveTo>
                  <a:cubicBezTo>
                    <a:pt x="124" y="81"/>
                    <a:pt x="126" y="79"/>
                    <a:pt x="124" y="79"/>
                  </a:cubicBezTo>
                  <a:cubicBezTo>
                    <a:pt x="124" y="80"/>
                    <a:pt x="122" y="78"/>
                    <a:pt x="122" y="80"/>
                  </a:cubicBezTo>
                  <a:close/>
                  <a:moveTo>
                    <a:pt x="256" y="80"/>
                  </a:moveTo>
                  <a:cubicBezTo>
                    <a:pt x="253" y="85"/>
                    <a:pt x="249" y="88"/>
                    <a:pt x="247" y="93"/>
                  </a:cubicBezTo>
                  <a:cubicBezTo>
                    <a:pt x="255" y="92"/>
                    <a:pt x="260" y="88"/>
                    <a:pt x="264" y="83"/>
                  </a:cubicBezTo>
                  <a:cubicBezTo>
                    <a:pt x="261" y="83"/>
                    <a:pt x="259" y="81"/>
                    <a:pt x="256" y="80"/>
                  </a:cubicBezTo>
                  <a:close/>
                  <a:moveTo>
                    <a:pt x="277" y="84"/>
                  </a:moveTo>
                  <a:cubicBezTo>
                    <a:pt x="281" y="84"/>
                    <a:pt x="283" y="85"/>
                    <a:pt x="285" y="83"/>
                  </a:cubicBezTo>
                  <a:cubicBezTo>
                    <a:pt x="283" y="81"/>
                    <a:pt x="278" y="80"/>
                    <a:pt x="277" y="84"/>
                  </a:cubicBezTo>
                  <a:close/>
                  <a:moveTo>
                    <a:pt x="295" y="86"/>
                  </a:moveTo>
                  <a:cubicBezTo>
                    <a:pt x="301" y="85"/>
                    <a:pt x="311" y="87"/>
                    <a:pt x="315" y="83"/>
                  </a:cubicBezTo>
                  <a:cubicBezTo>
                    <a:pt x="310" y="79"/>
                    <a:pt x="300" y="83"/>
                    <a:pt x="295" y="86"/>
                  </a:cubicBezTo>
                  <a:close/>
                  <a:moveTo>
                    <a:pt x="127" y="83"/>
                  </a:moveTo>
                  <a:cubicBezTo>
                    <a:pt x="129" y="84"/>
                    <a:pt x="130" y="86"/>
                    <a:pt x="134" y="86"/>
                  </a:cubicBezTo>
                  <a:cubicBezTo>
                    <a:pt x="134" y="85"/>
                    <a:pt x="137" y="85"/>
                    <a:pt x="138" y="83"/>
                  </a:cubicBezTo>
                  <a:cubicBezTo>
                    <a:pt x="137" y="82"/>
                    <a:pt x="135" y="81"/>
                    <a:pt x="133" y="82"/>
                  </a:cubicBezTo>
                  <a:cubicBezTo>
                    <a:pt x="133" y="84"/>
                    <a:pt x="131" y="84"/>
                    <a:pt x="129" y="84"/>
                  </a:cubicBezTo>
                  <a:cubicBezTo>
                    <a:pt x="128" y="83"/>
                    <a:pt x="131" y="82"/>
                    <a:pt x="128" y="82"/>
                  </a:cubicBezTo>
                  <a:cubicBezTo>
                    <a:pt x="128" y="82"/>
                    <a:pt x="127" y="82"/>
                    <a:pt x="127" y="83"/>
                  </a:cubicBezTo>
                  <a:close/>
                  <a:moveTo>
                    <a:pt x="457" y="85"/>
                  </a:moveTo>
                  <a:cubicBezTo>
                    <a:pt x="454" y="86"/>
                    <a:pt x="453" y="81"/>
                    <a:pt x="451" y="83"/>
                  </a:cubicBezTo>
                  <a:cubicBezTo>
                    <a:pt x="453" y="83"/>
                    <a:pt x="456" y="88"/>
                    <a:pt x="457" y="85"/>
                  </a:cubicBezTo>
                  <a:close/>
                  <a:moveTo>
                    <a:pt x="591" y="130"/>
                  </a:moveTo>
                  <a:cubicBezTo>
                    <a:pt x="592" y="131"/>
                    <a:pt x="594" y="131"/>
                    <a:pt x="595" y="133"/>
                  </a:cubicBezTo>
                  <a:cubicBezTo>
                    <a:pt x="595" y="134"/>
                    <a:pt x="595" y="135"/>
                    <a:pt x="595" y="136"/>
                  </a:cubicBezTo>
                  <a:cubicBezTo>
                    <a:pt x="600" y="141"/>
                    <a:pt x="603" y="148"/>
                    <a:pt x="609" y="150"/>
                  </a:cubicBezTo>
                  <a:cubicBezTo>
                    <a:pt x="599" y="121"/>
                    <a:pt x="572" y="102"/>
                    <a:pt x="548" y="85"/>
                  </a:cubicBezTo>
                  <a:cubicBezTo>
                    <a:pt x="544" y="85"/>
                    <a:pt x="541" y="82"/>
                    <a:pt x="539" y="83"/>
                  </a:cubicBezTo>
                  <a:cubicBezTo>
                    <a:pt x="558" y="96"/>
                    <a:pt x="578" y="110"/>
                    <a:pt x="591" y="130"/>
                  </a:cubicBezTo>
                  <a:close/>
                  <a:moveTo>
                    <a:pt x="423" y="83"/>
                  </a:moveTo>
                  <a:cubicBezTo>
                    <a:pt x="423" y="85"/>
                    <a:pt x="425" y="85"/>
                    <a:pt x="424" y="86"/>
                  </a:cubicBezTo>
                  <a:cubicBezTo>
                    <a:pt x="427" y="85"/>
                    <a:pt x="430" y="92"/>
                    <a:pt x="433" y="88"/>
                  </a:cubicBezTo>
                  <a:cubicBezTo>
                    <a:pt x="431" y="87"/>
                    <a:pt x="427" y="86"/>
                    <a:pt x="425" y="83"/>
                  </a:cubicBezTo>
                  <a:cubicBezTo>
                    <a:pt x="425" y="83"/>
                    <a:pt x="424" y="84"/>
                    <a:pt x="423" y="83"/>
                  </a:cubicBezTo>
                  <a:close/>
                  <a:moveTo>
                    <a:pt x="185" y="95"/>
                  </a:moveTo>
                  <a:cubicBezTo>
                    <a:pt x="187" y="93"/>
                    <a:pt x="188" y="87"/>
                    <a:pt x="191" y="87"/>
                  </a:cubicBezTo>
                  <a:cubicBezTo>
                    <a:pt x="191" y="85"/>
                    <a:pt x="189" y="84"/>
                    <a:pt x="186" y="83"/>
                  </a:cubicBezTo>
                  <a:cubicBezTo>
                    <a:pt x="187" y="88"/>
                    <a:pt x="183" y="92"/>
                    <a:pt x="185" y="95"/>
                  </a:cubicBezTo>
                  <a:close/>
                  <a:moveTo>
                    <a:pt x="156" y="87"/>
                  </a:moveTo>
                  <a:cubicBezTo>
                    <a:pt x="154" y="86"/>
                    <a:pt x="153" y="83"/>
                    <a:pt x="151" y="85"/>
                  </a:cubicBezTo>
                  <a:cubicBezTo>
                    <a:pt x="152" y="86"/>
                    <a:pt x="155" y="88"/>
                    <a:pt x="156" y="87"/>
                  </a:cubicBezTo>
                  <a:close/>
                  <a:moveTo>
                    <a:pt x="115" y="91"/>
                  </a:moveTo>
                  <a:cubicBezTo>
                    <a:pt x="118" y="91"/>
                    <a:pt x="119" y="93"/>
                    <a:pt x="123" y="93"/>
                  </a:cubicBezTo>
                  <a:cubicBezTo>
                    <a:pt x="125" y="91"/>
                    <a:pt x="128" y="90"/>
                    <a:pt x="130" y="88"/>
                  </a:cubicBezTo>
                  <a:cubicBezTo>
                    <a:pt x="125" y="87"/>
                    <a:pt x="118" y="84"/>
                    <a:pt x="115" y="91"/>
                  </a:cubicBezTo>
                  <a:close/>
                  <a:moveTo>
                    <a:pt x="334" y="86"/>
                  </a:moveTo>
                  <a:cubicBezTo>
                    <a:pt x="337" y="90"/>
                    <a:pt x="343" y="87"/>
                    <a:pt x="347" y="88"/>
                  </a:cubicBezTo>
                  <a:cubicBezTo>
                    <a:pt x="346" y="84"/>
                    <a:pt x="339" y="88"/>
                    <a:pt x="334" y="86"/>
                  </a:cubicBezTo>
                  <a:close/>
                  <a:moveTo>
                    <a:pt x="79" y="94"/>
                  </a:moveTo>
                  <a:cubicBezTo>
                    <a:pt x="82" y="92"/>
                    <a:pt x="86" y="90"/>
                    <a:pt x="88" y="86"/>
                  </a:cubicBezTo>
                  <a:cubicBezTo>
                    <a:pt x="84" y="87"/>
                    <a:pt x="77" y="91"/>
                    <a:pt x="79" y="94"/>
                  </a:cubicBezTo>
                  <a:close/>
                  <a:moveTo>
                    <a:pt x="147" y="87"/>
                  </a:moveTo>
                  <a:cubicBezTo>
                    <a:pt x="144" y="88"/>
                    <a:pt x="142" y="90"/>
                    <a:pt x="140" y="92"/>
                  </a:cubicBezTo>
                  <a:cubicBezTo>
                    <a:pt x="150" y="97"/>
                    <a:pt x="159" y="103"/>
                    <a:pt x="168" y="108"/>
                  </a:cubicBezTo>
                  <a:cubicBezTo>
                    <a:pt x="169" y="105"/>
                    <a:pt x="172" y="103"/>
                    <a:pt x="173" y="99"/>
                  </a:cubicBezTo>
                  <a:cubicBezTo>
                    <a:pt x="164" y="95"/>
                    <a:pt x="156" y="91"/>
                    <a:pt x="147" y="87"/>
                  </a:cubicBezTo>
                  <a:close/>
                  <a:moveTo>
                    <a:pt x="313" y="88"/>
                  </a:moveTo>
                  <a:cubicBezTo>
                    <a:pt x="310" y="89"/>
                    <a:pt x="304" y="88"/>
                    <a:pt x="302" y="90"/>
                  </a:cubicBezTo>
                  <a:cubicBezTo>
                    <a:pt x="308" y="92"/>
                    <a:pt x="315" y="90"/>
                    <a:pt x="323" y="90"/>
                  </a:cubicBezTo>
                  <a:cubicBezTo>
                    <a:pt x="322" y="86"/>
                    <a:pt x="316" y="88"/>
                    <a:pt x="313" y="88"/>
                  </a:cubicBezTo>
                  <a:close/>
                  <a:moveTo>
                    <a:pt x="191" y="104"/>
                  </a:moveTo>
                  <a:cubicBezTo>
                    <a:pt x="198" y="102"/>
                    <a:pt x="205" y="99"/>
                    <a:pt x="214" y="99"/>
                  </a:cubicBezTo>
                  <a:cubicBezTo>
                    <a:pt x="209" y="94"/>
                    <a:pt x="204" y="90"/>
                    <a:pt x="197" y="88"/>
                  </a:cubicBezTo>
                  <a:cubicBezTo>
                    <a:pt x="195" y="94"/>
                    <a:pt x="194" y="99"/>
                    <a:pt x="191" y="104"/>
                  </a:cubicBezTo>
                  <a:close/>
                  <a:moveTo>
                    <a:pt x="504" y="102"/>
                  </a:moveTo>
                  <a:cubicBezTo>
                    <a:pt x="514" y="107"/>
                    <a:pt x="521" y="114"/>
                    <a:pt x="530" y="119"/>
                  </a:cubicBezTo>
                  <a:cubicBezTo>
                    <a:pt x="523" y="102"/>
                    <a:pt x="505" y="94"/>
                    <a:pt x="485" y="89"/>
                  </a:cubicBezTo>
                  <a:cubicBezTo>
                    <a:pt x="490" y="95"/>
                    <a:pt x="499" y="97"/>
                    <a:pt x="504" y="102"/>
                  </a:cubicBezTo>
                  <a:close/>
                  <a:moveTo>
                    <a:pt x="378" y="91"/>
                  </a:moveTo>
                  <a:cubicBezTo>
                    <a:pt x="387" y="94"/>
                    <a:pt x="395" y="98"/>
                    <a:pt x="403" y="102"/>
                  </a:cubicBezTo>
                  <a:cubicBezTo>
                    <a:pt x="397" y="96"/>
                    <a:pt x="391" y="87"/>
                    <a:pt x="378" y="91"/>
                  </a:cubicBezTo>
                  <a:close/>
                  <a:moveTo>
                    <a:pt x="516" y="96"/>
                  </a:moveTo>
                  <a:cubicBezTo>
                    <a:pt x="518" y="96"/>
                    <a:pt x="519" y="97"/>
                    <a:pt x="520" y="96"/>
                  </a:cubicBezTo>
                  <a:cubicBezTo>
                    <a:pt x="517" y="94"/>
                    <a:pt x="513" y="92"/>
                    <a:pt x="509" y="90"/>
                  </a:cubicBezTo>
                  <a:cubicBezTo>
                    <a:pt x="510" y="93"/>
                    <a:pt x="516" y="92"/>
                    <a:pt x="516" y="96"/>
                  </a:cubicBezTo>
                  <a:close/>
                  <a:moveTo>
                    <a:pt x="342" y="92"/>
                  </a:moveTo>
                  <a:cubicBezTo>
                    <a:pt x="344" y="93"/>
                    <a:pt x="346" y="94"/>
                    <a:pt x="349" y="94"/>
                  </a:cubicBezTo>
                  <a:cubicBezTo>
                    <a:pt x="349" y="92"/>
                    <a:pt x="351" y="92"/>
                    <a:pt x="351" y="91"/>
                  </a:cubicBezTo>
                  <a:cubicBezTo>
                    <a:pt x="347" y="91"/>
                    <a:pt x="344" y="91"/>
                    <a:pt x="342" y="92"/>
                  </a:cubicBezTo>
                  <a:close/>
                  <a:moveTo>
                    <a:pt x="379" y="94"/>
                  </a:moveTo>
                  <a:cubicBezTo>
                    <a:pt x="379" y="92"/>
                    <a:pt x="376" y="93"/>
                    <a:pt x="375" y="91"/>
                  </a:cubicBezTo>
                  <a:cubicBezTo>
                    <a:pt x="375" y="94"/>
                    <a:pt x="377" y="94"/>
                    <a:pt x="379" y="94"/>
                  </a:cubicBezTo>
                  <a:close/>
                  <a:moveTo>
                    <a:pt x="436" y="110"/>
                  </a:moveTo>
                  <a:cubicBezTo>
                    <a:pt x="437" y="109"/>
                    <a:pt x="438" y="108"/>
                    <a:pt x="440" y="108"/>
                  </a:cubicBezTo>
                  <a:cubicBezTo>
                    <a:pt x="440" y="111"/>
                    <a:pt x="442" y="112"/>
                    <a:pt x="444" y="113"/>
                  </a:cubicBezTo>
                  <a:cubicBezTo>
                    <a:pt x="450" y="113"/>
                    <a:pt x="457" y="118"/>
                    <a:pt x="464" y="120"/>
                  </a:cubicBezTo>
                  <a:cubicBezTo>
                    <a:pt x="458" y="111"/>
                    <a:pt x="450" y="108"/>
                    <a:pt x="442" y="102"/>
                  </a:cubicBezTo>
                  <a:cubicBezTo>
                    <a:pt x="439" y="100"/>
                    <a:pt x="437" y="97"/>
                    <a:pt x="434" y="96"/>
                  </a:cubicBezTo>
                  <a:cubicBezTo>
                    <a:pt x="425" y="91"/>
                    <a:pt x="413" y="93"/>
                    <a:pt x="403" y="91"/>
                  </a:cubicBezTo>
                  <a:cubicBezTo>
                    <a:pt x="413" y="99"/>
                    <a:pt x="422" y="107"/>
                    <a:pt x="436" y="110"/>
                  </a:cubicBezTo>
                  <a:close/>
                  <a:moveTo>
                    <a:pt x="233" y="94"/>
                  </a:moveTo>
                  <a:cubicBezTo>
                    <a:pt x="234" y="95"/>
                    <a:pt x="235" y="94"/>
                    <a:pt x="235" y="93"/>
                  </a:cubicBezTo>
                  <a:cubicBezTo>
                    <a:pt x="234" y="93"/>
                    <a:pt x="234" y="92"/>
                    <a:pt x="233" y="92"/>
                  </a:cubicBezTo>
                  <a:cubicBezTo>
                    <a:pt x="233" y="93"/>
                    <a:pt x="232" y="93"/>
                    <a:pt x="233" y="94"/>
                  </a:cubicBezTo>
                  <a:close/>
                  <a:moveTo>
                    <a:pt x="105" y="96"/>
                  </a:moveTo>
                  <a:cubicBezTo>
                    <a:pt x="109" y="102"/>
                    <a:pt x="117" y="102"/>
                    <a:pt x="120" y="96"/>
                  </a:cubicBezTo>
                  <a:cubicBezTo>
                    <a:pt x="115" y="94"/>
                    <a:pt x="107" y="90"/>
                    <a:pt x="105" y="96"/>
                  </a:cubicBezTo>
                  <a:close/>
                  <a:moveTo>
                    <a:pt x="133" y="98"/>
                  </a:moveTo>
                  <a:cubicBezTo>
                    <a:pt x="144" y="103"/>
                    <a:pt x="154" y="108"/>
                    <a:pt x="165" y="113"/>
                  </a:cubicBezTo>
                  <a:cubicBezTo>
                    <a:pt x="165" y="110"/>
                    <a:pt x="161" y="111"/>
                    <a:pt x="162" y="108"/>
                  </a:cubicBezTo>
                  <a:cubicBezTo>
                    <a:pt x="151" y="105"/>
                    <a:pt x="149" y="98"/>
                    <a:pt x="140" y="97"/>
                  </a:cubicBezTo>
                  <a:cubicBezTo>
                    <a:pt x="140" y="96"/>
                    <a:pt x="139" y="95"/>
                    <a:pt x="139" y="94"/>
                  </a:cubicBezTo>
                  <a:cubicBezTo>
                    <a:pt x="138" y="94"/>
                    <a:pt x="137" y="94"/>
                    <a:pt x="137" y="93"/>
                  </a:cubicBezTo>
                  <a:cubicBezTo>
                    <a:pt x="136" y="96"/>
                    <a:pt x="134" y="96"/>
                    <a:pt x="133" y="98"/>
                  </a:cubicBezTo>
                  <a:close/>
                  <a:moveTo>
                    <a:pt x="278" y="94"/>
                  </a:moveTo>
                  <a:cubicBezTo>
                    <a:pt x="278" y="95"/>
                    <a:pt x="277" y="96"/>
                    <a:pt x="278" y="96"/>
                  </a:cubicBezTo>
                  <a:cubicBezTo>
                    <a:pt x="279" y="95"/>
                    <a:pt x="280" y="95"/>
                    <a:pt x="282" y="95"/>
                  </a:cubicBezTo>
                  <a:cubicBezTo>
                    <a:pt x="281" y="92"/>
                    <a:pt x="280" y="94"/>
                    <a:pt x="278" y="94"/>
                  </a:cubicBezTo>
                  <a:close/>
                  <a:moveTo>
                    <a:pt x="253" y="99"/>
                  </a:moveTo>
                  <a:cubicBezTo>
                    <a:pt x="258" y="101"/>
                    <a:pt x="270" y="98"/>
                    <a:pt x="273" y="96"/>
                  </a:cubicBezTo>
                  <a:cubicBezTo>
                    <a:pt x="267" y="94"/>
                    <a:pt x="256" y="94"/>
                    <a:pt x="253" y="99"/>
                  </a:cubicBezTo>
                  <a:close/>
                  <a:moveTo>
                    <a:pt x="310" y="96"/>
                  </a:moveTo>
                  <a:cubicBezTo>
                    <a:pt x="316" y="99"/>
                    <a:pt x="319" y="105"/>
                    <a:pt x="329" y="104"/>
                  </a:cubicBezTo>
                  <a:cubicBezTo>
                    <a:pt x="329" y="100"/>
                    <a:pt x="333" y="100"/>
                    <a:pt x="334" y="96"/>
                  </a:cubicBezTo>
                  <a:cubicBezTo>
                    <a:pt x="327" y="96"/>
                    <a:pt x="317" y="94"/>
                    <a:pt x="310" y="96"/>
                  </a:cubicBezTo>
                  <a:close/>
                  <a:moveTo>
                    <a:pt x="311" y="104"/>
                  </a:moveTo>
                  <a:cubicBezTo>
                    <a:pt x="305" y="102"/>
                    <a:pt x="291" y="90"/>
                    <a:pt x="290" y="104"/>
                  </a:cubicBezTo>
                  <a:cubicBezTo>
                    <a:pt x="297" y="108"/>
                    <a:pt x="304" y="112"/>
                    <a:pt x="313" y="110"/>
                  </a:cubicBezTo>
                  <a:cubicBezTo>
                    <a:pt x="312" y="108"/>
                    <a:pt x="311" y="106"/>
                    <a:pt x="311" y="104"/>
                  </a:cubicBezTo>
                  <a:close/>
                  <a:moveTo>
                    <a:pt x="308" y="100"/>
                  </a:moveTo>
                  <a:cubicBezTo>
                    <a:pt x="308" y="97"/>
                    <a:pt x="306" y="97"/>
                    <a:pt x="304" y="97"/>
                  </a:cubicBezTo>
                  <a:cubicBezTo>
                    <a:pt x="304" y="99"/>
                    <a:pt x="307" y="99"/>
                    <a:pt x="308" y="100"/>
                  </a:cubicBezTo>
                  <a:close/>
                  <a:moveTo>
                    <a:pt x="388" y="99"/>
                  </a:moveTo>
                  <a:cubicBezTo>
                    <a:pt x="389" y="99"/>
                    <a:pt x="389" y="99"/>
                    <a:pt x="390" y="100"/>
                  </a:cubicBezTo>
                  <a:cubicBezTo>
                    <a:pt x="391" y="98"/>
                    <a:pt x="385" y="97"/>
                    <a:pt x="387" y="98"/>
                  </a:cubicBezTo>
                  <a:cubicBezTo>
                    <a:pt x="387" y="98"/>
                    <a:pt x="388" y="99"/>
                    <a:pt x="388" y="99"/>
                  </a:cubicBezTo>
                  <a:close/>
                  <a:moveTo>
                    <a:pt x="186" y="102"/>
                  </a:moveTo>
                  <a:cubicBezTo>
                    <a:pt x="188" y="103"/>
                    <a:pt x="189" y="98"/>
                    <a:pt x="187" y="98"/>
                  </a:cubicBezTo>
                  <a:cubicBezTo>
                    <a:pt x="188" y="100"/>
                    <a:pt x="186" y="100"/>
                    <a:pt x="186" y="102"/>
                  </a:cubicBezTo>
                  <a:close/>
                  <a:moveTo>
                    <a:pt x="356" y="99"/>
                  </a:moveTo>
                  <a:cubicBezTo>
                    <a:pt x="366" y="105"/>
                    <a:pt x="375" y="111"/>
                    <a:pt x="385" y="116"/>
                  </a:cubicBezTo>
                  <a:cubicBezTo>
                    <a:pt x="385" y="114"/>
                    <a:pt x="387" y="115"/>
                    <a:pt x="386" y="113"/>
                  </a:cubicBezTo>
                  <a:cubicBezTo>
                    <a:pt x="375" y="107"/>
                    <a:pt x="369" y="97"/>
                    <a:pt x="356" y="99"/>
                  </a:cubicBezTo>
                  <a:close/>
                  <a:moveTo>
                    <a:pt x="448" y="100"/>
                  </a:moveTo>
                  <a:cubicBezTo>
                    <a:pt x="447" y="100"/>
                    <a:pt x="444" y="98"/>
                    <a:pt x="443" y="99"/>
                  </a:cubicBezTo>
                  <a:cubicBezTo>
                    <a:pt x="444" y="99"/>
                    <a:pt x="447" y="101"/>
                    <a:pt x="448" y="100"/>
                  </a:cubicBezTo>
                  <a:close/>
                  <a:moveTo>
                    <a:pt x="98" y="102"/>
                  </a:moveTo>
                  <a:cubicBezTo>
                    <a:pt x="102" y="103"/>
                    <a:pt x="106" y="107"/>
                    <a:pt x="109" y="104"/>
                  </a:cubicBezTo>
                  <a:cubicBezTo>
                    <a:pt x="106" y="102"/>
                    <a:pt x="104" y="99"/>
                    <a:pt x="101" y="99"/>
                  </a:cubicBezTo>
                  <a:cubicBezTo>
                    <a:pt x="100" y="100"/>
                    <a:pt x="98" y="100"/>
                    <a:pt x="98" y="102"/>
                  </a:cubicBezTo>
                  <a:close/>
                  <a:moveTo>
                    <a:pt x="283" y="102"/>
                  </a:moveTo>
                  <a:cubicBezTo>
                    <a:pt x="283" y="101"/>
                    <a:pt x="285" y="102"/>
                    <a:pt x="286" y="102"/>
                  </a:cubicBezTo>
                  <a:cubicBezTo>
                    <a:pt x="286" y="101"/>
                    <a:pt x="286" y="100"/>
                    <a:pt x="286" y="99"/>
                  </a:cubicBezTo>
                  <a:cubicBezTo>
                    <a:pt x="283" y="98"/>
                    <a:pt x="282" y="101"/>
                    <a:pt x="283" y="102"/>
                  </a:cubicBezTo>
                  <a:close/>
                  <a:moveTo>
                    <a:pt x="332" y="104"/>
                  </a:moveTo>
                  <a:cubicBezTo>
                    <a:pt x="335" y="105"/>
                    <a:pt x="336" y="107"/>
                    <a:pt x="339" y="108"/>
                  </a:cubicBezTo>
                  <a:cubicBezTo>
                    <a:pt x="341" y="107"/>
                    <a:pt x="343" y="104"/>
                    <a:pt x="344" y="101"/>
                  </a:cubicBezTo>
                  <a:cubicBezTo>
                    <a:pt x="341" y="95"/>
                    <a:pt x="335" y="101"/>
                    <a:pt x="332" y="104"/>
                  </a:cubicBezTo>
                  <a:close/>
                  <a:moveTo>
                    <a:pt x="117" y="104"/>
                  </a:moveTo>
                  <a:cubicBezTo>
                    <a:pt x="118" y="105"/>
                    <a:pt x="119" y="106"/>
                    <a:pt x="121" y="105"/>
                  </a:cubicBezTo>
                  <a:cubicBezTo>
                    <a:pt x="120" y="101"/>
                    <a:pt x="124" y="102"/>
                    <a:pt x="125" y="99"/>
                  </a:cubicBezTo>
                  <a:cubicBezTo>
                    <a:pt x="122" y="101"/>
                    <a:pt x="118" y="101"/>
                    <a:pt x="117" y="104"/>
                  </a:cubicBezTo>
                  <a:close/>
                  <a:moveTo>
                    <a:pt x="484" y="105"/>
                  </a:moveTo>
                  <a:cubicBezTo>
                    <a:pt x="481" y="103"/>
                    <a:pt x="477" y="99"/>
                    <a:pt x="475" y="100"/>
                  </a:cubicBezTo>
                  <a:cubicBezTo>
                    <a:pt x="477" y="102"/>
                    <a:pt x="480" y="103"/>
                    <a:pt x="484" y="105"/>
                  </a:cubicBezTo>
                  <a:close/>
                  <a:moveTo>
                    <a:pt x="546" y="109"/>
                  </a:moveTo>
                  <a:cubicBezTo>
                    <a:pt x="540" y="106"/>
                    <a:pt x="539" y="100"/>
                    <a:pt x="532" y="99"/>
                  </a:cubicBezTo>
                  <a:cubicBezTo>
                    <a:pt x="532" y="101"/>
                    <a:pt x="532" y="102"/>
                    <a:pt x="531" y="102"/>
                  </a:cubicBezTo>
                  <a:cubicBezTo>
                    <a:pt x="536" y="104"/>
                    <a:pt x="541" y="108"/>
                    <a:pt x="546" y="109"/>
                  </a:cubicBezTo>
                  <a:close/>
                  <a:moveTo>
                    <a:pt x="586" y="111"/>
                  </a:moveTo>
                  <a:cubicBezTo>
                    <a:pt x="583" y="106"/>
                    <a:pt x="579" y="102"/>
                    <a:pt x="574" y="99"/>
                  </a:cubicBezTo>
                  <a:cubicBezTo>
                    <a:pt x="577" y="103"/>
                    <a:pt x="581" y="107"/>
                    <a:pt x="586" y="111"/>
                  </a:cubicBezTo>
                  <a:close/>
                  <a:moveTo>
                    <a:pt x="56" y="113"/>
                  </a:moveTo>
                  <a:cubicBezTo>
                    <a:pt x="63" y="114"/>
                    <a:pt x="66" y="106"/>
                    <a:pt x="70" y="102"/>
                  </a:cubicBezTo>
                  <a:cubicBezTo>
                    <a:pt x="64" y="100"/>
                    <a:pt x="58" y="107"/>
                    <a:pt x="56" y="113"/>
                  </a:cubicBezTo>
                  <a:close/>
                  <a:moveTo>
                    <a:pt x="123" y="108"/>
                  </a:moveTo>
                  <a:cubicBezTo>
                    <a:pt x="126" y="110"/>
                    <a:pt x="128" y="112"/>
                    <a:pt x="131" y="113"/>
                  </a:cubicBezTo>
                  <a:cubicBezTo>
                    <a:pt x="133" y="109"/>
                    <a:pt x="136" y="107"/>
                    <a:pt x="138" y="104"/>
                  </a:cubicBezTo>
                  <a:cubicBezTo>
                    <a:pt x="132" y="99"/>
                    <a:pt x="125" y="101"/>
                    <a:pt x="123" y="108"/>
                  </a:cubicBezTo>
                  <a:close/>
                  <a:moveTo>
                    <a:pt x="272" y="109"/>
                  </a:moveTo>
                  <a:cubicBezTo>
                    <a:pt x="273" y="108"/>
                    <a:pt x="274" y="107"/>
                    <a:pt x="274" y="104"/>
                  </a:cubicBezTo>
                  <a:cubicBezTo>
                    <a:pt x="271" y="104"/>
                    <a:pt x="267" y="102"/>
                    <a:pt x="262" y="104"/>
                  </a:cubicBezTo>
                  <a:cubicBezTo>
                    <a:pt x="266" y="105"/>
                    <a:pt x="268" y="108"/>
                    <a:pt x="272" y="109"/>
                  </a:cubicBezTo>
                  <a:close/>
                  <a:moveTo>
                    <a:pt x="89" y="110"/>
                  </a:moveTo>
                  <a:cubicBezTo>
                    <a:pt x="92" y="111"/>
                    <a:pt x="95" y="113"/>
                    <a:pt x="97" y="115"/>
                  </a:cubicBezTo>
                  <a:cubicBezTo>
                    <a:pt x="98" y="111"/>
                    <a:pt x="103" y="111"/>
                    <a:pt x="103" y="107"/>
                  </a:cubicBezTo>
                  <a:cubicBezTo>
                    <a:pt x="97" y="104"/>
                    <a:pt x="92" y="103"/>
                    <a:pt x="89" y="110"/>
                  </a:cubicBezTo>
                  <a:close/>
                  <a:moveTo>
                    <a:pt x="242" y="106"/>
                  </a:moveTo>
                  <a:cubicBezTo>
                    <a:pt x="243" y="108"/>
                    <a:pt x="247" y="109"/>
                    <a:pt x="250" y="111"/>
                  </a:cubicBezTo>
                  <a:cubicBezTo>
                    <a:pt x="250" y="108"/>
                    <a:pt x="251" y="107"/>
                    <a:pt x="251" y="104"/>
                  </a:cubicBezTo>
                  <a:cubicBezTo>
                    <a:pt x="247" y="104"/>
                    <a:pt x="246" y="106"/>
                    <a:pt x="242" y="106"/>
                  </a:cubicBezTo>
                  <a:close/>
                  <a:moveTo>
                    <a:pt x="70" y="112"/>
                  </a:moveTo>
                  <a:cubicBezTo>
                    <a:pt x="73" y="111"/>
                    <a:pt x="75" y="109"/>
                    <a:pt x="76" y="106"/>
                  </a:cubicBezTo>
                  <a:cubicBezTo>
                    <a:pt x="76" y="106"/>
                    <a:pt x="75" y="105"/>
                    <a:pt x="75" y="105"/>
                  </a:cubicBezTo>
                  <a:cubicBezTo>
                    <a:pt x="74" y="107"/>
                    <a:pt x="69" y="109"/>
                    <a:pt x="70" y="112"/>
                  </a:cubicBezTo>
                  <a:close/>
                  <a:moveTo>
                    <a:pt x="180" y="108"/>
                  </a:moveTo>
                  <a:cubicBezTo>
                    <a:pt x="182" y="108"/>
                    <a:pt x="184" y="107"/>
                    <a:pt x="185" y="106"/>
                  </a:cubicBezTo>
                  <a:cubicBezTo>
                    <a:pt x="184" y="106"/>
                    <a:pt x="184" y="105"/>
                    <a:pt x="183" y="105"/>
                  </a:cubicBezTo>
                  <a:cubicBezTo>
                    <a:pt x="182" y="106"/>
                    <a:pt x="180" y="107"/>
                    <a:pt x="180" y="108"/>
                  </a:cubicBezTo>
                  <a:close/>
                  <a:moveTo>
                    <a:pt x="479" y="111"/>
                  </a:moveTo>
                  <a:cubicBezTo>
                    <a:pt x="477" y="108"/>
                    <a:pt x="471" y="105"/>
                    <a:pt x="468" y="105"/>
                  </a:cubicBezTo>
                  <a:cubicBezTo>
                    <a:pt x="471" y="108"/>
                    <a:pt x="475" y="110"/>
                    <a:pt x="479" y="111"/>
                  </a:cubicBezTo>
                  <a:close/>
                  <a:moveTo>
                    <a:pt x="255" y="113"/>
                  </a:moveTo>
                  <a:cubicBezTo>
                    <a:pt x="258" y="114"/>
                    <a:pt x="261" y="116"/>
                    <a:pt x="265" y="118"/>
                  </a:cubicBezTo>
                  <a:cubicBezTo>
                    <a:pt x="267" y="117"/>
                    <a:pt x="269" y="115"/>
                    <a:pt x="269" y="113"/>
                  </a:cubicBezTo>
                  <a:cubicBezTo>
                    <a:pt x="266" y="109"/>
                    <a:pt x="260" y="108"/>
                    <a:pt x="256" y="105"/>
                  </a:cubicBezTo>
                  <a:cubicBezTo>
                    <a:pt x="254" y="107"/>
                    <a:pt x="254" y="110"/>
                    <a:pt x="255" y="113"/>
                  </a:cubicBezTo>
                  <a:close/>
                  <a:moveTo>
                    <a:pt x="414" y="114"/>
                  </a:moveTo>
                  <a:cubicBezTo>
                    <a:pt x="415" y="116"/>
                    <a:pt x="412" y="115"/>
                    <a:pt x="413" y="117"/>
                  </a:cubicBezTo>
                  <a:cubicBezTo>
                    <a:pt x="417" y="120"/>
                    <a:pt x="421" y="123"/>
                    <a:pt x="425" y="125"/>
                  </a:cubicBezTo>
                  <a:cubicBezTo>
                    <a:pt x="426" y="123"/>
                    <a:pt x="428" y="123"/>
                    <a:pt x="428" y="120"/>
                  </a:cubicBezTo>
                  <a:cubicBezTo>
                    <a:pt x="419" y="116"/>
                    <a:pt x="414" y="108"/>
                    <a:pt x="403" y="105"/>
                  </a:cubicBezTo>
                  <a:cubicBezTo>
                    <a:pt x="406" y="109"/>
                    <a:pt x="412" y="110"/>
                    <a:pt x="414" y="114"/>
                  </a:cubicBezTo>
                  <a:close/>
                  <a:moveTo>
                    <a:pt x="116" y="109"/>
                  </a:moveTo>
                  <a:cubicBezTo>
                    <a:pt x="116" y="107"/>
                    <a:pt x="114" y="107"/>
                    <a:pt x="113" y="107"/>
                  </a:cubicBezTo>
                  <a:cubicBezTo>
                    <a:pt x="113" y="109"/>
                    <a:pt x="114" y="109"/>
                    <a:pt x="116" y="109"/>
                  </a:cubicBezTo>
                  <a:close/>
                  <a:moveTo>
                    <a:pt x="140" y="119"/>
                  </a:moveTo>
                  <a:cubicBezTo>
                    <a:pt x="144" y="121"/>
                    <a:pt x="146" y="123"/>
                    <a:pt x="149" y="125"/>
                  </a:cubicBezTo>
                  <a:cubicBezTo>
                    <a:pt x="154" y="122"/>
                    <a:pt x="159" y="119"/>
                    <a:pt x="163" y="116"/>
                  </a:cubicBezTo>
                  <a:cubicBezTo>
                    <a:pt x="158" y="111"/>
                    <a:pt x="151" y="109"/>
                    <a:pt x="144" y="107"/>
                  </a:cubicBezTo>
                  <a:cubicBezTo>
                    <a:pt x="143" y="111"/>
                    <a:pt x="141" y="116"/>
                    <a:pt x="140" y="119"/>
                  </a:cubicBezTo>
                  <a:close/>
                  <a:moveTo>
                    <a:pt x="552" y="110"/>
                  </a:moveTo>
                  <a:cubicBezTo>
                    <a:pt x="552" y="108"/>
                    <a:pt x="550" y="108"/>
                    <a:pt x="548" y="107"/>
                  </a:cubicBezTo>
                  <a:cubicBezTo>
                    <a:pt x="548" y="109"/>
                    <a:pt x="549" y="110"/>
                    <a:pt x="552" y="110"/>
                  </a:cubicBezTo>
                  <a:close/>
                  <a:moveTo>
                    <a:pt x="244" y="112"/>
                  </a:moveTo>
                  <a:cubicBezTo>
                    <a:pt x="243" y="109"/>
                    <a:pt x="241" y="109"/>
                    <a:pt x="238" y="108"/>
                  </a:cubicBezTo>
                  <a:cubicBezTo>
                    <a:pt x="239" y="110"/>
                    <a:pt x="243" y="110"/>
                    <a:pt x="244" y="112"/>
                  </a:cubicBezTo>
                  <a:close/>
                  <a:moveTo>
                    <a:pt x="457" y="108"/>
                  </a:moveTo>
                  <a:cubicBezTo>
                    <a:pt x="461" y="113"/>
                    <a:pt x="465" y="118"/>
                    <a:pt x="472" y="121"/>
                  </a:cubicBezTo>
                  <a:cubicBezTo>
                    <a:pt x="473" y="114"/>
                    <a:pt x="462" y="110"/>
                    <a:pt x="457" y="108"/>
                  </a:cubicBezTo>
                  <a:close/>
                  <a:moveTo>
                    <a:pt x="614" y="144"/>
                  </a:moveTo>
                  <a:cubicBezTo>
                    <a:pt x="611" y="127"/>
                    <a:pt x="602" y="113"/>
                    <a:pt x="588" y="109"/>
                  </a:cubicBezTo>
                  <a:cubicBezTo>
                    <a:pt x="597" y="120"/>
                    <a:pt x="604" y="133"/>
                    <a:pt x="614" y="144"/>
                  </a:cubicBezTo>
                  <a:close/>
                  <a:moveTo>
                    <a:pt x="423" y="110"/>
                  </a:moveTo>
                  <a:cubicBezTo>
                    <a:pt x="422" y="110"/>
                    <a:pt x="422" y="109"/>
                    <a:pt x="420" y="109"/>
                  </a:cubicBezTo>
                  <a:cubicBezTo>
                    <a:pt x="419" y="111"/>
                    <a:pt x="423" y="111"/>
                    <a:pt x="423" y="110"/>
                  </a:cubicBezTo>
                  <a:close/>
                  <a:moveTo>
                    <a:pt x="358" y="111"/>
                  </a:moveTo>
                  <a:cubicBezTo>
                    <a:pt x="358" y="110"/>
                    <a:pt x="354" y="109"/>
                    <a:pt x="354" y="110"/>
                  </a:cubicBezTo>
                  <a:cubicBezTo>
                    <a:pt x="355" y="110"/>
                    <a:pt x="357" y="112"/>
                    <a:pt x="358" y="111"/>
                  </a:cubicBezTo>
                  <a:close/>
                  <a:moveTo>
                    <a:pt x="103" y="119"/>
                  </a:moveTo>
                  <a:cubicBezTo>
                    <a:pt x="105" y="119"/>
                    <a:pt x="105" y="121"/>
                    <a:pt x="107" y="121"/>
                  </a:cubicBezTo>
                  <a:cubicBezTo>
                    <a:pt x="109" y="117"/>
                    <a:pt x="113" y="116"/>
                    <a:pt x="114" y="111"/>
                  </a:cubicBezTo>
                  <a:cubicBezTo>
                    <a:pt x="108" y="108"/>
                    <a:pt x="106" y="116"/>
                    <a:pt x="103" y="119"/>
                  </a:cubicBezTo>
                  <a:close/>
                  <a:moveTo>
                    <a:pt x="81" y="116"/>
                  </a:moveTo>
                  <a:cubicBezTo>
                    <a:pt x="84" y="114"/>
                    <a:pt x="89" y="114"/>
                    <a:pt x="89" y="118"/>
                  </a:cubicBezTo>
                  <a:cubicBezTo>
                    <a:pt x="88" y="121"/>
                    <a:pt x="85" y="123"/>
                    <a:pt x="86" y="125"/>
                  </a:cubicBezTo>
                  <a:cubicBezTo>
                    <a:pt x="91" y="124"/>
                    <a:pt x="93" y="121"/>
                    <a:pt x="93" y="116"/>
                  </a:cubicBezTo>
                  <a:cubicBezTo>
                    <a:pt x="92" y="115"/>
                    <a:pt x="87" y="113"/>
                    <a:pt x="85" y="111"/>
                  </a:cubicBezTo>
                  <a:cubicBezTo>
                    <a:pt x="84" y="113"/>
                    <a:pt x="82" y="114"/>
                    <a:pt x="81" y="116"/>
                  </a:cubicBezTo>
                  <a:close/>
                  <a:moveTo>
                    <a:pt x="178" y="114"/>
                  </a:moveTo>
                  <a:cubicBezTo>
                    <a:pt x="180" y="114"/>
                    <a:pt x="184" y="113"/>
                    <a:pt x="183" y="111"/>
                  </a:cubicBezTo>
                  <a:cubicBezTo>
                    <a:pt x="182" y="113"/>
                    <a:pt x="178" y="111"/>
                    <a:pt x="178" y="114"/>
                  </a:cubicBezTo>
                  <a:close/>
                  <a:moveTo>
                    <a:pt x="227" y="118"/>
                  </a:moveTo>
                  <a:cubicBezTo>
                    <a:pt x="235" y="120"/>
                    <a:pt x="241" y="126"/>
                    <a:pt x="250" y="122"/>
                  </a:cubicBezTo>
                  <a:cubicBezTo>
                    <a:pt x="247" y="117"/>
                    <a:pt x="240" y="116"/>
                    <a:pt x="237" y="111"/>
                  </a:cubicBezTo>
                  <a:cubicBezTo>
                    <a:pt x="235" y="111"/>
                    <a:pt x="234" y="111"/>
                    <a:pt x="233" y="111"/>
                  </a:cubicBezTo>
                  <a:cubicBezTo>
                    <a:pt x="232" y="115"/>
                    <a:pt x="229" y="115"/>
                    <a:pt x="227" y="118"/>
                  </a:cubicBezTo>
                  <a:close/>
                  <a:moveTo>
                    <a:pt x="544" y="131"/>
                  </a:moveTo>
                  <a:cubicBezTo>
                    <a:pt x="544" y="127"/>
                    <a:pt x="546" y="125"/>
                    <a:pt x="545" y="121"/>
                  </a:cubicBezTo>
                  <a:cubicBezTo>
                    <a:pt x="540" y="118"/>
                    <a:pt x="534" y="112"/>
                    <a:pt x="529" y="111"/>
                  </a:cubicBezTo>
                  <a:cubicBezTo>
                    <a:pt x="535" y="117"/>
                    <a:pt x="535" y="128"/>
                    <a:pt x="544" y="131"/>
                  </a:cubicBezTo>
                  <a:close/>
                  <a:moveTo>
                    <a:pt x="547" y="116"/>
                  </a:moveTo>
                  <a:cubicBezTo>
                    <a:pt x="545" y="113"/>
                    <a:pt x="541" y="113"/>
                    <a:pt x="538" y="111"/>
                  </a:cubicBezTo>
                  <a:cubicBezTo>
                    <a:pt x="540" y="113"/>
                    <a:pt x="544" y="117"/>
                    <a:pt x="547" y="116"/>
                  </a:cubicBezTo>
                  <a:close/>
                  <a:moveTo>
                    <a:pt x="307" y="113"/>
                  </a:moveTo>
                  <a:cubicBezTo>
                    <a:pt x="313" y="116"/>
                    <a:pt x="319" y="120"/>
                    <a:pt x="325" y="122"/>
                  </a:cubicBezTo>
                  <a:cubicBezTo>
                    <a:pt x="324" y="113"/>
                    <a:pt x="316" y="109"/>
                    <a:pt x="307" y="113"/>
                  </a:cubicBezTo>
                  <a:close/>
                  <a:moveTo>
                    <a:pt x="498" y="124"/>
                  </a:moveTo>
                  <a:cubicBezTo>
                    <a:pt x="499" y="122"/>
                    <a:pt x="492" y="119"/>
                    <a:pt x="490" y="116"/>
                  </a:cubicBezTo>
                  <a:cubicBezTo>
                    <a:pt x="491" y="116"/>
                    <a:pt x="491" y="116"/>
                    <a:pt x="490" y="115"/>
                  </a:cubicBezTo>
                  <a:cubicBezTo>
                    <a:pt x="488" y="116"/>
                    <a:pt x="488" y="113"/>
                    <a:pt x="486" y="113"/>
                  </a:cubicBezTo>
                  <a:cubicBezTo>
                    <a:pt x="487" y="114"/>
                    <a:pt x="485" y="114"/>
                    <a:pt x="484" y="114"/>
                  </a:cubicBezTo>
                  <a:cubicBezTo>
                    <a:pt x="483" y="118"/>
                    <a:pt x="490" y="117"/>
                    <a:pt x="490" y="120"/>
                  </a:cubicBezTo>
                  <a:cubicBezTo>
                    <a:pt x="490" y="120"/>
                    <a:pt x="496" y="121"/>
                    <a:pt x="498" y="124"/>
                  </a:cubicBezTo>
                  <a:close/>
                  <a:moveTo>
                    <a:pt x="134" y="115"/>
                  </a:moveTo>
                  <a:cubicBezTo>
                    <a:pt x="136" y="116"/>
                    <a:pt x="137" y="115"/>
                    <a:pt x="137" y="113"/>
                  </a:cubicBezTo>
                  <a:cubicBezTo>
                    <a:pt x="135" y="113"/>
                    <a:pt x="135" y="114"/>
                    <a:pt x="134" y="115"/>
                  </a:cubicBezTo>
                  <a:close/>
                  <a:moveTo>
                    <a:pt x="350" y="116"/>
                  </a:moveTo>
                  <a:cubicBezTo>
                    <a:pt x="359" y="121"/>
                    <a:pt x="366" y="128"/>
                    <a:pt x="375" y="133"/>
                  </a:cubicBezTo>
                  <a:cubicBezTo>
                    <a:pt x="368" y="125"/>
                    <a:pt x="359" y="120"/>
                    <a:pt x="351" y="113"/>
                  </a:cubicBezTo>
                  <a:cubicBezTo>
                    <a:pt x="351" y="114"/>
                    <a:pt x="350" y="115"/>
                    <a:pt x="350" y="116"/>
                  </a:cubicBezTo>
                  <a:close/>
                  <a:moveTo>
                    <a:pt x="111" y="124"/>
                  </a:moveTo>
                  <a:cubicBezTo>
                    <a:pt x="113" y="125"/>
                    <a:pt x="115" y="126"/>
                    <a:pt x="117" y="128"/>
                  </a:cubicBezTo>
                  <a:cubicBezTo>
                    <a:pt x="121" y="125"/>
                    <a:pt x="123" y="121"/>
                    <a:pt x="126" y="117"/>
                  </a:cubicBezTo>
                  <a:cubicBezTo>
                    <a:pt x="119" y="111"/>
                    <a:pt x="114" y="117"/>
                    <a:pt x="111" y="124"/>
                  </a:cubicBezTo>
                  <a:close/>
                  <a:moveTo>
                    <a:pt x="306" y="121"/>
                  </a:moveTo>
                  <a:cubicBezTo>
                    <a:pt x="306" y="120"/>
                    <a:pt x="306" y="120"/>
                    <a:pt x="307" y="120"/>
                  </a:cubicBezTo>
                  <a:cubicBezTo>
                    <a:pt x="307" y="117"/>
                    <a:pt x="304" y="118"/>
                    <a:pt x="304" y="116"/>
                  </a:cubicBezTo>
                  <a:cubicBezTo>
                    <a:pt x="303" y="116"/>
                    <a:pt x="301" y="116"/>
                    <a:pt x="301" y="114"/>
                  </a:cubicBezTo>
                  <a:cubicBezTo>
                    <a:pt x="299" y="114"/>
                    <a:pt x="298" y="114"/>
                    <a:pt x="296" y="114"/>
                  </a:cubicBezTo>
                  <a:cubicBezTo>
                    <a:pt x="298" y="117"/>
                    <a:pt x="302" y="119"/>
                    <a:pt x="306" y="121"/>
                  </a:cubicBezTo>
                  <a:close/>
                  <a:moveTo>
                    <a:pt x="364" y="114"/>
                  </a:moveTo>
                  <a:cubicBezTo>
                    <a:pt x="362" y="114"/>
                    <a:pt x="361" y="114"/>
                    <a:pt x="360" y="115"/>
                  </a:cubicBezTo>
                  <a:cubicBezTo>
                    <a:pt x="364" y="117"/>
                    <a:pt x="368" y="123"/>
                    <a:pt x="372" y="123"/>
                  </a:cubicBezTo>
                  <a:cubicBezTo>
                    <a:pt x="370" y="120"/>
                    <a:pt x="365" y="119"/>
                    <a:pt x="364" y="114"/>
                  </a:cubicBezTo>
                  <a:close/>
                  <a:moveTo>
                    <a:pt x="521" y="137"/>
                  </a:moveTo>
                  <a:cubicBezTo>
                    <a:pt x="513" y="129"/>
                    <a:pt x="506" y="118"/>
                    <a:pt x="493" y="114"/>
                  </a:cubicBezTo>
                  <a:cubicBezTo>
                    <a:pt x="502" y="122"/>
                    <a:pt x="511" y="131"/>
                    <a:pt x="521" y="137"/>
                  </a:cubicBezTo>
                  <a:close/>
                  <a:moveTo>
                    <a:pt x="273" y="115"/>
                  </a:moveTo>
                  <a:cubicBezTo>
                    <a:pt x="271" y="117"/>
                    <a:pt x="274" y="116"/>
                    <a:pt x="273" y="118"/>
                  </a:cubicBezTo>
                  <a:cubicBezTo>
                    <a:pt x="273" y="119"/>
                    <a:pt x="270" y="118"/>
                    <a:pt x="270" y="119"/>
                  </a:cubicBezTo>
                  <a:cubicBezTo>
                    <a:pt x="272" y="122"/>
                    <a:pt x="275" y="123"/>
                    <a:pt x="278" y="124"/>
                  </a:cubicBezTo>
                  <a:cubicBezTo>
                    <a:pt x="278" y="122"/>
                    <a:pt x="279" y="121"/>
                    <a:pt x="279" y="119"/>
                  </a:cubicBezTo>
                  <a:cubicBezTo>
                    <a:pt x="279" y="118"/>
                    <a:pt x="276" y="119"/>
                    <a:pt x="274" y="117"/>
                  </a:cubicBezTo>
                  <a:cubicBezTo>
                    <a:pt x="274" y="116"/>
                    <a:pt x="276" y="117"/>
                    <a:pt x="275" y="114"/>
                  </a:cubicBezTo>
                  <a:cubicBezTo>
                    <a:pt x="274" y="114"/>
                    <a:pt x="273" y="115"/>
                    <a:pt x="273" y="115"/>
                  </a:cubicBezTo>
                  <a:close/>
                  <a:moveTo>
                    <a:pt x="440" y="115"/>
                  </a:moveTo>
                  <a:cubicBezTo>
                    <a:pt x="444" y="121"/>
                    <a:pt x="455" y="128"/>
                    <a:pt x="464" y="131"/>
                  </a:cubicBezTo>
                  <a:cubicBezTo>
                    <a:pt x="465" y="130"/>
                    <a:pt x="468" y="128"/>
                    <a:pt x="468" y="125"/>
                  </a:cubicBezTo>
                  <a:cubicBezTo>
                    <a:pt x="458" y="122"/>
                    <a:pt x="450" y="116"/>
                    <a:pt x="440" y="115"/>
                  </a:cubicBezTo>
                  <a:close/>
                  <a:moveTo>
                    <a:pt x="339" y="116"/>
                  </a:moveTo>
                  <a:cubicBezTo>
                    <a:pt x="339" y="117"/>
                    <a:pt x="341" y="117"/>
                    <a:pt x="343" y="118"/>
                  </a:cubicBezTo>
                  <a:cubicBezTo>
                    <a:pt x="342" y="116"/>
                    <a:pt x="340" y="115"/>
                    <a:pt x="339" y="116"/>
                  </a:cubicBezTo>
                  <a:close/>
                  <a:moveTo>
                    <a:pt x="517" y="117"/>
                  </a:moveTo>
                  <a:cubicBezTo>
                    <a:pt x="517" y="116"/>
                    <a:pt x="515" y="115"/>
                    <a:pt x="514" y="115"/>
                  </a:cubicBezTo>
                  <a:cubicBezTo>
                    <a:pt x="513" y="117"/>
                    <a:pt x="516" y="117"/>
                    <a:pt x="517" y="117"/>
                  </a:cubicBezTo>
                  <a:close/>
                  <a:moveTo>
                    <a:pt x="66" y="117"/>
                  </a:moveTo>
                  <a:cubicBezTo>
                    <a:pt x="67" y="118"/>
                    <a:pt x="70" y="118"/>
                    <a:pt x="69" y="116"/>
                  </a:cubicBezTo>
                  <a:cubicBezTo>
                    <a:pt x="68" y="116"/>
                    <a:pt x="66" y="116"/>
                    <a:pt x="66" y="117"/>
                  </a:cubicBezTo>
                  <a:close/>
                  <a:moveTo>
                    <a:pt x="188" y="121"/>
                  </a:moveTo>
                  <a:cubicBezTo>
                    <a:pt x="191" y="123"/>
                    <a:pt x="195" y="125"/>
                    <a:pt x="198" y="127"/>
                  </a:cubicBezTo>
                  <a:cubicBezTo>
                    <a:pt x="202" y="126"/>
                    <a:pt x="204" y="122"/>
                    <a:pt x="207" y="119"/>
                  </a:cubicBezTo>
                  <a:cubicBezTo>
                    <a:pt x="201" y="114"/>
                    <a:pt x="194" y="117"/>
                    <a:pt x="188" y="121"/>
                  </a:cubicBezTo>
                  <a:close/>
                  <a:moveTo>
                    <a:pt x="301" y="122"/>
                  </a:moveTo>
                  <a:cubicBezTo>
                    <a:pt x="295" y="122"/>
                    <a:pt x="292" y="113"/>
                    <a:pt x="287" y="117"/>
                  </a:cubicBezTo>
                  <a:cubicBezTo>
                    <a:pt x="295" y="123"/>
                    <a:pt x="304" y="127"/>
                    <a:pt x="312" y="132"/>
                  </a:cubicBezTo>
                  <a:cubicBezTo>
                    <a:pt x="310" y="128"/>
                    <a:pt x="301" y="126"/>
                    <a:pt x="301" y="122"/>
                  </a:cubicBezTo>
                  <a:close/>
                  <a:moveTo>
                    <a:pt x="390" y="121"/>
                  </a:moveTo>
                  <a:cubicBezTo>
                    <a:pt x="395" y="124"/>
                    <a:pt x="402" y="126"/>
                    <a:pt x="408" y="130"/>
                  </a:cubicBezTo>
                  <a:cubicBezTo>
                    <a:pt x="403" y="125"/>
                    <a:pt x="398" y="120"/>
                    <a:pt x="391" y="117"/>
                  </a:cubicBezTo>
                  <a:cubicBezTo>
                    <a:pt x="391" y="119"/>
                    <a:pt x="390" y="119"/>
                    <a:pt x="390" y="121"/>
                  </a:cubicBezTo>
                  <a:close/>
                  <a:moveTo>
                    <a:pt x="423" y="128"/>
                  </a:moveTo>
                  <a:cubicBezTo>
                    <a:pt x="418" y="126"/>
                    <a:pt x="414" y="119"/>
                    <a:pt x="409" y="119"/>
                  </a:cubicBezTo>
                  <a:cubicBezTo>
                    <a:pt x="414" y="120"/>
                    <a:pt x="419" y="133"/>
                    <a:pt x="423" y="128"/>
                  </a:cubicBezTo>
                  <a:close/>
                  <a:moveTo>
                    <a:pt x="487" y="122"/>
                  </a:moveTo>
                  <a:cubicBezTo>
                    <a:pt x="488" y="121"/>
                    <a:pt x="485" y="119"/>
                    <a:pt x="482" y="119"/>
                  </a:cubicBezTo>
                  <a:cubicBezTo>
                    <a:pt x="482" y="121"/>
                    <a:pt x="485" y="121"/>
                    <a:pt x="487" y="122"/>
                  </a:cubicBezTo>
                  <a:close/>
                  <a:moveTo>
                    <a:pt x="562" y="128"/>
                  </a:moveTo>
                  <a:cubicBezTo>
                    <a:pt x="565" y="123"/>
                    <a:pt x="555" y="121"/>
                    <a:pt x="551" y="119"/>
                  </a:cubicBezTo>
                  <a:cubicBezTo>
                    <a:pt x="552" y="124"/>
                    <a:pt x="558" y="125"/>
                    <a:pt x="562" y="128"/>
                  </a:cubicBezTo>
                  <a:close/>
                  <a:moveTo>
                    <a:pt x="121" y="131"/>
                  </a:moveTo>
                  <a:cubicBezTo>
                    <a:pt x="125" y="132"/>
                    <a:pt x="127" y="136"/>
                    <a:pt x="131" y="136"/>
                  </a:cubicBezTo>
                  <a:cubicBezTo>
                    <a:pt x="133" y="132"/>
                    <a:pt x="133" y="126"/>
                    <a:pt x="135" y="121"/>
                  </a:cubicBezTo>
                  <a:cubicBezTo>
                    <a:pt x="134" y="120"/>
                    <a:pt x="132" y="120"/>
                    <a:pt x="131" y="119"/>
                  </a:cubicBezTo>
                  <a:cubicBezTo>
                    <a:pt x="127" y="123"/>
                    <a:pt x="124" y="126"/>
                    <a:pt x="121" y="131"/>
                  </a:cubicBezTo>
                  <a:close/>
                  <a:moveTo>
                    <a:pt x="347" y="122"/>
                  </a:moveTo>
                  <a:cubicBezTo>
                    <a:pt x="356" y="126"/>
                    <a:pt x="365" y="133"/>
                    <a:pt x="374" y="136"/>
                  </a:cubicBezTo>
                  <a:cubicBezTo>
                    <a:pt x="365" y="130"/>
                    <a:pt x="357" y="125"/>
                    <a:pt x="348" y="119"/>
                  </a:cubicBezTo>
                  <a:cubicBezTo>
                    <a:pt x="348" y="120"/>
                    <a:pt x="347" y="121"/>
                    <a:pt x="347" y="122"/>
                  </a:cubicBezTo>
                  <a:close/>
                  <a:moveTo>
                    <a:pt x="79" y="122"/>
                  </a:moveTo>
                  <a:cubicBezTo>
                    <a:pt x="81" y="123"/>
                    <a:pt x="82" y="123"/>
                    <a:pt x="84" y="122"/>
                  </a:cubicBezTo>
                  <a:cubicBezTo>
                    <a:pt x="84" y="122"/>
                    <a:pt x="84" y="121"/>
                    <a:pt x="84" y="120"/>
                  </a:cubicBezTo>
                  <a:cubicBezTo>
                    <a:pt x="82" y="121"/>
                    <a:pt x="80" y="121"/>
                    <a:pt x="79" y="122"/>
                  </a:cubicBezTo>
                  <a:close/>
                  <a:moveTo>
                    <a:pt x="31" y="166"/>
                  </a:moveTo>
                  <a:cubicBezTo>
                    <a:pt x="35" y="159"/>
                    <a:pt x="35" y="148"/>
                    <a:pt x="42" y="144"/>
                  </a:cubicBezTo>
                  <a:cubicBezTo>
                    <a:pt x="42" y="141"/>
                    <a:pt x="44" y="140"/>
                    <a:pt x="44" y="138"/>
                  </a:cubicBezTo>
                  <a:cubicBezTo>
                    <a:pt x="43" y="137"/>
                    <a:pt x="43" y="135"/>
                    <a:pt x="42" y="134"/>
                  </a:cubicBezTo>
                  <a:cubicBezTo>
                    <a:pt x="46" y="131"/>
                    <a:pt x="52" y="127"/>
                    <a:pt x="52" y="122"/>
                  </a:cubicBezTo>
                  <a:cubicBezTo>
                    <a:pt x="51" y="121"/>
                    <a:pt x="51" y="121"/>
                    <a:pt x="50" y="121"/>
                  </a:cubicBezTo>
                  <a:cubicBezTo>
                    <a:pt x="40" y="132"/>
                    <a:pt x="32" y="148"/>
                    <a:pt x="31" y="166"/>
                  </a:cubicBezTo>
                  <a:close/>
                  <a:moveTo>
                    <a:pt x="60" y="122"/>
                  </a:moveTo>
                  <a:cubicBezTo>
                    <a:pt x="60" y="126"/>
                    <a:pt x="66" y="125"/>
                    <a:pt x="66" y="122"/>
                  </a:cubicBezTo>
                  <a:cubicBezTo>
                    <a:pt x="65" y="121"/>
                    <a:pt x="61" y="121"/>
                    <a:pt x="60" y="122"/>
                  </a:cubicBezTo>
                  <a:close/>
                  <a:moveTo>
                    <a:pt x="97" y="130"/>
                  </a:moveTo>
                  <a:cubicBezTo>
                    <a:pt x="102" y="133"/>
                    <a:pt x="104" y="128"/>
                    <a:pt x="105" y="124"/>
                  </a:cubicBezTo>
                  <a:cubicBezTo>
                    <a:pt x="103" y="124"/>
                    <a:pt x="104" y="122"/>
                    <a:pt x="101" y="122"/>
                  </a:cubicBezTo>
                  <a:cubicBezTo>
                    <a:pt x="100" y="124"/>
                    <a:pt x="98" y="127"/>
                    <a:pt x="97" y="130"/>
                  </a:cubicBezTo>
                  <a:close/>
                  <a:moveTo>
                    <a:pt x="204" y="132"/>
                  </a:moveTo>
                  <a:cubicBezTo>
                    <a:pt x="205" y="133"/>
                    <a:pt x="207" y="133"/>
                    <a:pt x="208" y="133"/>
                  </a:cubicBezTo>
                  <a:cubicBezTo>
                    <a:pt x="210" y="130"/>
                    <a:pt x="212" y="127"/>
                    <a:pt x="212" y="122"/>
                  </a:cubicBezTo>
                  <a:cubicBezTo>
                    <a:pt x="208" y="124"/>
                    <a:pt x="205" y="127"/>
                    <a:pt x="204" y="132"/>
                  </a:cubicBezTo>
                  <a:close/>
                  <a:moveTo>
                    <a:pt x="459" y="138"/>
                  </a:moveTo>
                  <a:cubicBezTo>
                    <a:pt x="462" y="133"/>
                    <a:pt x="452" y="134"/>
                    <a:pt x="454" y="130"/>
                  </a:cubicBezTo>
                  <a:cubicBezTo>
                    <a:pt x="447" y="130"/>
                    <a:pt x="444" y="122"/>
                    <a:pt x="438" y="123"/>
                  </a:cubicBezTo>
                  <a:cubicBezTo>
                    <a:pt x="446" y="128"/>
                    <a:pt x="452" y="134"/>
                    <a:pt x="459" y="138"/>
                  </a:cubicBezTo>
                  <a:close/>
                  <a:moveTo>
                    <a:pt x="532" y="127"/>
                  </a:moveTo>
                  <a:cubicBezTo>
                    <a:pt x="531" y="124"/>
                    <a:pt x="527" y="124"/>
                    <a:pt x="525" y="122"/>
                  </a:cubicBezTo>
                  <a:cubicBezTo>
                    <a:pt x="526" y="125"/>
                    <a:pt x="529" y="126"/>
                    <a:pt x="532" y="127"/>
                  </a:cubicBezTo>
                  <a:close/>
                  <a:moveTo>
                    <a:pt x="153" y="126"/>
                  </a:moveTo>
                  <a:cubicBezTo>
                    <a:pt x="152" y="129"/>
                    <a:pt x="156" y="129"/>
                    <a:pt x="157" y="128"/>
                  </a:cubicBezTo>
                  <a:cubicBezTo>
                    <a:pt x="156" y="127"/>
                    <a:pt x="158" y="124"/>
                    <a:pt x="159" y="123"/>
                  </a:cubicBezTo>
                  <a:cubicBezTo>
                    <a:pt x="156" y="123"/>
                    <a:pt x="156" y="126"/>
                    <a:pt x="153" y="126"/>
                  </a:cubicBezTo>
                  <a:close/>
                  <a:moveTo>
                    <a:pt x="286" y="124"/>
                  </a:moveTo>
                  <a:cubicBezTo>
                    <a:pt x="286" y="126"/>
                    <a:pt x="288" y="128"/>
                    <a:pt x="289" y="130"/>
                  </a:cubicBezTo>
                  <a:cubicBezTo>
                    <a:pt x="298" y="134"/>
                    <a:pt x="305" y="141"/>
                    <a:pt x="317" y="144"/>
                  </a:cubicBezTo>
                  <a:cubicBezTo>
                    <a:pt x="317" y="143"/>
                    <a:pt x="318" y="143"/>
                    <a:pt x="318" y="141"/>
                  </a:cubicBezTo>
                  <a:cubicBezTo>
                    <a:pt x="315" y="139"/>
                    <a:pt x="309" y="139"/>
                    <a:pt x="309" y="135"/>
                  </a:cubicBezTo>
                  <a:cubicBezTo>
                    <a:pt x="306" y="136"/>
                    <a:pt x="303" y="134"/>
                    <a:pt x="303" y="131"/>
                  </a:cubicBezTo>
                  <a:cubicBezTo>
                    <a:pt x="296" y="133"/>
                    <a:pt x="293" y="123"/>
                    <a:pt x="286" y="124"/>
                  </a:cubicBezTo>
                  <a:close/>
                  <a:moveTo>
                    <a:pt x="138" y="132"/>
                  </a:moveTo>
                  <a:cubicBezTo>
                    <a:pt x="140" y="130"/>
                    <a:pt x="144" y="130"/>
                    <a:pt x="145" y="127"/>
                  </a:cubicBezTo>
                  <a:cubicBezTo>
                    <a:pt x="143" y="125"/>
                    <a:pt x="141" y="125"/>
                    <a:pt x="139" y="124"/>
                  </a:cubicBezTo>
                  <a:cubicBezTo>
                    <a:pt x="139" y="127"/>
                    <a:pt x="137" y="128"/>
                    <a:pt x="138" y="132"/>
                  </a:cubicBezTo>
                  <a:close/>
                  <a:moveTo>
                    <a:pt x="509" y="147"/>
                  </a:moveTo>
                  <a:cubicBezTo>
                    <a:pt x="512" y="146"/>
                    <a:pt x="512" y="143"/>
                    <a:pt x="510" y="141"/>
                  </a:cubicBezTo>
                  <a:cubicBezTo>
                    <a:pt x="506" y="141"/>
                    <a:pt x="503" y="137"/>
                    <a:pt x="500" y="135"/>
                  </a:cubicBezTo>
                  <a:cubicBezTo>
                    <a:pt x="497" y="134"/>
                    <a:pt x="490" y="131"/>
                    <a:pt x="490" y="128"/>
                  </a:cubicBezTo>
                  <a:cubicBezTo>
                    <a:pt x="486" y="128"/>
                    <a:pt x="485" y="125"/>
                    <a:pt x="482" y="124"/>
                  </a:cubicBezTo>
                  <a:cubicBezTo>
                    <a:pt x="487" y="136"/>
                    <a:pt x="500" y="140"/>
                    <a:pt x="509" y="147"/>
                  </a:cubicBezTo>
                  <a:close/>
                  <a:moveTo>
                    <a:pt x="169" y="136"/>
                  </a:moveTo>
                  <a:cubicBezTo>
                    <a:pt x="171" y="136"/>
                    <a:pt x="171" y="137"/>
                    <a:pt x="173" y="137"/>
                  </a:cubicBezTo>
                  <a:cubicBezTo>
                    <a:pt x="175" y="133"/>
                    <a:pt x="178" y="129"/>
                    <a:pt x="179" y="124"/>
                  </a:cubicBezTo>
                  <a:cubicBezTo>
                    <a:pt x="173" y="125"/>
                    <a:pt x="170" y="130"/>
                    <a:pt x="169" y="136"/>
                  </a:cubicBezTo>
                  <a:close/>
                  <a:moveTo>
                    <a:pt x="248" y="127"/>
                  </a:moveTo>
                  <a:cubicBezTo>
                    <a:pt x="250" y="127"/>
                    <a:pt x="251" y="128"/>
                    <a:pt x="253" y="128"/>
                  </a:cubicBezTo>
                  <a:cubicBezTo>
                    <a:pt x="255" y="123"/>
                    <a:pt x="249" y="124"/>
                    <a:pt x="248" y="127"/>
                  </a:cubicBezTo>
                  <a:close/>
                  <a:moveTo>
                    <a:pt x="332" y="127"/>
                  </a:moveTo>
                  <a:cubicBezTo>
                    <a:pt x="334" y="128"/>
                    <a:pt x="337" y="129"/>
                    <a:pt x="340" y="131"/>
                  </a:cubicBezTo>
                  <a:cubicBezTo>
                    <a:pt x="340" y="126"/>
                    <a:pt x="336" y="126"/>
                    <a:pt x="334" y="124"/>
                  </a:cubicBezTo>
                  <a:cubicBezTo>
                    <a:pt x="334" y="125"/>
                    <a:pt x="332" y="125"/>
                    <a:pt x="332" y="127"/>
                  </a:cubicBezTo>
                  <a:close/>
                  <a:moveTo>
                    <a:pt x="581" y="131"/>
                  </a:moveTo>
                  <a:cubicBezTo>
                    <a:pt x="582" y="128"/>
                    <a:pt x="576" y="125"/>
                    <a:pt x="574" y="125"/>
                  </a:cubicBezTo>
                  <a:cubicBezTo>
                    <a:pt x="577" y="127"/>
                    <a:pt x="579" y="129"/>
                    <a:pt x="581" y="131"/>
                  </a:cubicBezTo>
                  <a:close/>
                  <a:moveTo>
                    <a:pt x="75" y="133"/>
                  </a:moveTo>
                  <a:cubicBezTo>
                    <a:pt x="77" y="134"/>
                    <a:pt x="79" y="129"/>
                    <a:pt x="81" y="127"/>
                  </a:cubicBezTo>
                  <a:cubicBezTo>
                    <a:pt x="79" y="126"/>
                    <a:pt x="79" y="125"/>
                    <a:pt x="76" y="125"/>
                  </a:cubicBezTo>
                  <a:cubicBezTo>
                    <a:pt x="75" y="127"/>
                    <a:pt x="75" y="131"/>
                    <a:pt x="75" y="133"/>
                  </a:cubicBezTo>
                  <a:close/>
                  <a:moveTo>
                    <a:pt x="524" y="133"/>
                  </a:moveTo>
                  <a:cubicBezTo>
                    <a:pt x="527" y="136"/>
                    <a:pt x="529" y="141"/>
                    <a:pt x="532" y="142"/>
                  </a:cubicBezTo>
                  <a:cubicBezTo>
                    <a:pt x="534" y="146"/>
                    <a:pt x="537" y="147"/>
                    <a:pt x="540" y="149"/>
                  </a:cubicBezTo>
                  <a:cubicBezTo>
                    <a:pt x="542" y="146"/>
                    <a:pt x="537" y="141"/>
                    <a:pt x="534" y="141"/>
                  </a:cubicBezTo>
                  <a:cubicBezTo>
                    <a:pt x="534" y="137"/>
                    <a:pt x="529" y="137"/>
                    <a:pt x="527" y="133"/>
                  </a:cubicBezTo>
                  <a:cubicBezTo>
                    <a:pt x="526" y="131"/>
                    <a:pt x="520" y="129"/>
                    <a:pt x="518" y="125"/>
                  </a:cubicBezTo>
                  <a:cubicBezTo>
                    <a:pt x="519" y="125"/>
                    <a:pt x="519" y="125"/>
                    <a:pt x="518" y="125"/>
                  </a:cubicBezTo>
                  <a:cubicBezTo>
                    <a:pt x="516" y="128"/>
                    <a:pt x="522" y="130"/>
                    <a:pt x="524" y="133"/>
                  </a:cubicBezTo>
                  <a:close/>
                  <a:moveTo>
                    <a:pt x="182" y="131"/>
                  </a:moveTo>
                  <a:cubicBezTo>
                    <a:pt x="186" y="129"/>
                    <a:pt x="190" y="133"/>
                    <a:pt x="194" y="130"/>
                  </a:cubicBezTo>
                  <a:cubicBezTo>
                    <a:pt x="190" y="128"/>
                    <a:pt x="189" y="126"/>
                    <a:pt x="183" y="125"/>
                  </a:cubicBezTo>
                  <a:cubicBezTo>
                    <a:pt x="183" y="127"/>
                    <a:pt x="182" y="128"/>
                    <a:pt x="182" y="131"/>
                  </a:cubicBezTo>
                  <a:close/>
                  <a:moveTo>
                    <a:pt x="549" y="135"/>
                  </a:moveTo>
                  <a:cubicBezTo>
                    <a:pt x="552" y="137"/>
                    <a:pt x="556" y="140"/>
                    <a:pt x="560" y="143"/>
                  </a:cubicBezTo>
                  <a:cubicBezTo>
                    <a:pt x="561" y="140"/>
                    <a:pt x="562" y="137"/>
                    <a:pt x="561" y="133"/>
                  </a:cubicBezTo>
                  <a:cubicBezTo>
                    <a:pt x="557" y="131"/>
                    <a:pt x="555" y="127"/>
                    <a:pt x="550" y="125"/>
                  </a:cubicBezTo>
                  <a:cubicBezTo>
                    <a:pt x="550" y="129"/>
                    <a:pt x="548" y="132"/>
                    <a:pt x="549" y="135"/>
                  </a:cubicBezTo>
                  <a:close/>
                  <a:moveTo>
                    <a:pt x="272" y="128"/>
                  </a:moveTo>
                  <a:cubicBezTo>
                    <a:pt x="274" y="127"/>
                    <a:pt x="275" y="127"/>
                    <a:pt x="276" y="128"/>
                  </a:cubicBezTo>
                  <a:cubicBezTo>
                    <a:pt x="276" y="127"/>
                    <a:pt x="274" y="127"/>
                    <a:pt x="273" y="126"/>
                  </a:cubicBezTo>
                  <a:cubicBezTo>
                    <a:pt x="273" y="127"/>
                    <a:pt x="272" y="127"/>
                    <a:pt x="272" y="128"/>
                  </a:cubicBezTo>
                  <a:close/>
                  <a:moveTo>
                    <a:pt x="388" y="128"/>
                  </a:moveTo>
                  <a:cubicBezTo>
                    <a:pt x="388" y="133"/>
                    <a:pt x="394" y="132"/>
                    <a:pt x="400" y="132"/>
                  </a:cubicBezTo>
                  <a:cubicBezTo>
                    <a:pt x="397" y="127"/>
                    <a:pt x="393" y="125"/>
                    <a:pt x="388" y="128"/>
                  </a:cubicBezTo>
                  <a:close/>
                  <a:moveTo>
                    <a:pt x="433" y="131"/>
                  </a:moveTo>
                  <a:cubicBezTo>
                    <a:pt x="440" y="136"/>
                    <a:pt x="446" y="142"/>
                    <a:pt x="453" y="147"/>
                  </a:cubicBezTo>
                  <a:cubicBezTo>
                    <a:pt x="453" y="144"/>
                    <a:pt x="456" y="144"/>
                    <a:pt x="456" y="141"/>
                  </a:cubicBezTo>
                  <a:cubicBezTo>
                    <a:pt x="449" y="136"/>
                    <a:pt x="442" y="131"/>
                    <a:pt x="436" y="126"/>
                  </a:cubicBezTo>
                  <a:cubicBezTo>
                    <a:pt x="435" y="128"/>
                    <a:pt x="434" y="129"/>
                    <a:pt x="433" y="131"/>
                  </a:cubicBezTo>
                  <a:close/>
                  <a:moveTo>
                    <a:pt x="55" y="135"/>
                  </a:moveTo>
                  <a:cubicBezTo>
                    <a:pt x="57" y="133"/>
                    <a:pt x="57" y="129"/>
                    <a:pt x="59" y="128"/>
                  </a:cubicBezTo>
                  <a:cubicBezTo>
                    <a:pt x="57" y="126"/>
                    <a:pt x="51" y="134"/>
                    <a:pt x="55" y="135"/>
                  </a:cubicBezTo>
                  <a:close/>
                  <a:moveTo>
                    <a:pt x="112" y="136"/>
                  </a:moveTo>
                  <a:cubicBezTo>
                    <a:pt x="112" y="134"/>
                    <a:pt x="114" y="132"/>
                    <a:pt x="115" y="131"/>
                  </a:cubicBezTo>
                  <a:cubicBezTo>
                    <a:pt x="109" y="121"/>
                    <a:pt x="102" y="135"/>
                    <a:pt x="112" y="136"/>
                  </a:cubicBezTo>
                  <a:close/>
                  <a:moveTo>
                    <a:pt x="78" y="135"/>
                  </a:moveTo>
                  <a:cubicBezTo>
                    <a:pt x="80" y="136"/>
                    <a:pt x="80" y="138"/>
                    <a:pt x="81" y="138"/>
                  </a:cubicBezTo>
                  <a:cubicBezTo>
                    <a:pt x="84" y="135"/>
                    <a:pt x="85" y="132"/>
                    <a:pt x="86" y="128"/>
                  </a:cubicBezTo>
                  <a:cubicBezTo>
                    <a:pt x="85" y="128"/>
                    <a:pt x="84" y="128"/>
                    <a:pt x="84" y="128"/>
                  </a:cubicBezTo>
                  <a:cubicBezTo>
                    <a:pt x="82" y="131"/>
                    <a:pt x="80" y="133"/>
                    <a:pt x="78" y="135"/>
                  </a:cubicBezTo>
                  <a:close/>
                  <a:moveTo>
                    <a:pt x="219" y="131"/>
                  </a:moveTo>
                  <a:cubicBezTo>
                    <a:pt x="221" y="132"/>
                    <a:pt x="221" y="130"/>
                    <a:pt x="223" y="131"/>
                  </a:cubicBezTo>
                  <a:cubicBezTo>
                    <a:pt x="223" y="129"/>
                    <a:pt x="221" y="128"/>
                    <a:pt x="219" y="128"/>
                  </a:cubicBezTo>
                  <a:cubicBezTo>
                    <a:pt x="219" y="129"/>
                    <a:pt x="219" y="130"/>
                    <a:pt x="219" y="131"/>
                  </a:cubicBezTo>
                  <a:close/>
                  <a:moveTo>
                    <a:pt x="236" y="130"/>
                  </a:moveTo>
                  <a:cubicBezTo>
                    <a:pt x="241" y="136"/>
                    <a:pt x="247" y="131"/>
                    <a:pt x="255" y="135"/>
                  </a:cubicBezTo>
                  <a:cubicBezTo>
                    <a:pt x="251" y="130"/>
                    <a:pt x="241" y="126"/>
                    <a:pt x="236" y="130"/>
                  </a:cubicBezTo>
                  <a:close/>
                  <a:moveTo>
                    <a:pt x="468" y="135"/>
                  </a:moveTo>
                  <a:cubicBezTo>
                    <a:pt x="471" y="134"/>
                    <a:pt x="471" y="130"/>
                    <a:pt x="473" y="128"/>
                  </a:cubicBezTo>
                  <a:cubicBezTo>
                    <a:pt x="470" y="129"/>
                    <a:pt x="467" y="132"/>
                    <a:pt x="468" y="135"/>
                  </a:cubicBezTo>
                  <a:close/>
                  <a:moveTo>
                    <a:pt x="149" y="128"/>
                  </a:moveTo>
                  <a:cubicBezTo>
                    <a:pt x="146" y="133"/>
                    <a:pt x="140" y="134"/>
                    <a:pt x="136" y="139"/>
                  </a:cubicBezTo>
                  <a:cubicBezTo>
                    <a:pt x="140" y="139"/>
                    <a:pt x="141" y="139"/>
                    <a:pt x="144" y="139"/>
                  </a:cubicBezTo>
                  <a:cubicBezTo>
                    <a:pt x="146" y="136"/>
                    <a:pt x="149" y="134"/>
                    <a:pt x="152" y="131"/>
                  </a:cubicBezTo>
                  <a:cubicBezTo>
                    <a:pt x="152" y="130"/>
                    <a:pt x="151" y="129"/>
                    <a:pt x="149" y="128"/>
                  </a:cubicBezTo>
                  <a:close/>
                  <a:moveTo>
                    <a:pt x="261" y="133"/>
                  </a:moveTo>
                  <a:cubicBezTo>
                    <a:pt x="265" y="134"/>
                    <a:pt x="269" y="137"/>
                    <a:pt x="273" y="138"/>
                  </a:cubicBezTo>
                  <a:cubicBezTo>
                    <a:pt x="274" y="137"/>
                    <a:pt x="274" y="136"/>
                    <a:pt x="274" y="134"/>
                  </a:cubicBezTo>
                  <a:cubicBezTo>
                    <a:pt x="269" y="133"/>
                    <a:pt x="267" y="130"/>
                    <a:pt x="263" y="128"/>
                  </a:cubicBezTo>
                  <a:cubicBezTo>
                    <a:pt x="262" y="130"/>
                    <a:pt x="261" y="130"/>
                    <a:pt x="261" y="133"/>
                  </a:cubicBezTo>
                  <a:close/>
                  <a:moveTo>
                    <a:pt x="324" y="133"/>
                  </a:moveTo>
                  <a:cubicBezTo>
                    <a:pt x="324" y="131"/>
                    <a:pt x="320" y="129"/>
                    <a:pt x="319" y="130"/>
                  </a:cubicBezTo>
                  <a:cubicBezTo>
                    <a:pt x="321" y="131"/>
                    <a:pt x="321" y="134"/>
                    <a:pt x="324" y="133"/>
                  </a:cubicBezTo>
                  <a:close/>
                  <a:moveTo>
                    <a:pt x="338" y="135"/>
                  </a:moveTo>
                  <a:cubicBezTo>
                    <a:pt x="338" y="131"/>
                    <a:pt x="334" y="131"/>
                    <a:pt x="332" y="130"/>
                  </a:cubicBezTo>
                  <a:cubicBezTo>
                    <a:pt x="333" y="132"/>
                    <a:pt x="336" y="133"/>
                    <a:pt x="338" y="135"/>
                  </a:cubicBezTo>
                  <a:close/>
                  <a:moveTo>
                    <a:pt x="623" y="157"/>
                  </a:moveTo>
                  <a:cubicBezTo>
                    <a:pt x="624" y="158"/>
                    <a:pt x="627" y="156"/>
                    <a:pt x="628" y="158"/>
                  </a:cubicBezTo>
                  <a:cubicBezTo>
                    <a:pt x="630" y="169"/>
                    <a:pt x="623" y="180"/>
                    <a:pt x="629" y="190"/>
                  </a:cubicBezTo>
                  <a:cubicBezTo>
                    <a:pt x="633" y="188"/>
                    <a:pt x="631" y="180"/>
                    <a:pt x="635" y="178"/>
                  </a:cubicBezTo>
                  <a:cubicBezTo>
                    <a:pt x="631" y="174"/>
                    <a:pt x="635" y="165"/>
                    <a:pt x="638" y="161"/>
                  </a:cubicBezTo>
                  <a:cubicBezTo>
                    <a:pt x="634" y="154"/>
                    <a:pt x="630" y="147"/>
                    <a:pt x="625" y="142"/>
                  </a:cubicBezTo>
                  <a:cubicBezTo>
                    <a:pt x="624" y="138"/>
                    <a:pt x="619" y="138"/>
                    <a:pt x="619" y="134"/>
                  </a:cubicBezTo>
                  <a:cubicBezTo>
                    <a:pt x="617" y="134"/>
                    <a:pt x="615" y="128"/>
                    <a:pt x="614" y="131"/>
                  </a:cubicBezTo>
                  <a:cubicBezTo>
                    <a:pt x="618" y="139"/>
                    <a:pt x="621" y="147"/>
                    <a:pt x="623" y="157"/>
                  </a:cubicBezTo>
                  <a:close/>
                  <a:moveTo>
                    <a:pt x="284" y="133"/>
                  </a:moveTo>
                  <a:cubicBezTo>
                    <a:pt x="285" y="130"/>
                    <a:pt x="281" y="129"/>
                    <a:pt x="281" y="131"/>
                  </a:cubicBezTo>
                  <a:cubicBezTo>
                    <a:pt x="282" y="131"/>
                    <a:pt x="283" y="132"/>
                    <a:pt x="284" y="133"/>
                  </a:cubicBezTo>
                  <a:close/>
                  <a:moveTo>
                    <a:pt x="351" y="136"/>
                  </a:moveTo>
                  <a:cubicBezTo>
                    <a:pt x="348" y="135"/>
                    <a:pt x="346" y="132"/>
                    <a:pt x="344" y="130"/>
                  </a:cubicBezTo>
                  <a:cubicBezTo>
                    <a:pt x="343" y="130"/>
                    <a:pt x="343" y="132"/>
                    <a:pt x="343" y="133"/>
                  </a:cubicBezTo>
                  <a:cubicBezTo>
                    <a:pt x="346" y="133"/>
                    <a:pt x="349" y="137"/>
                    <a:pt x="351" y="136"/>
                  </a:cubicBezTo>
                  <a:close/>
                  <a:moveTo>
                    <a:pt x="89" y="140"/>
                  </a:moveTo>
                  <a:cubicBezTo>
                    <a:pt x="86" y="138"/>
                    <a:pt x="91" y="134"/>
                    <a:pt x="91" y="131"/>
                  </a:cubicBezTo>
                  <a:cubicBezTo>
                    <a:pt x="88" y="131"/>
                    <a:pt x="83" y="143"/>
                    <a:pt x="89" y="140"/>
                  </a:cubicBezTo>
                  <a:close/>
                  <a:moveTo>
                    <a:pt x="163" y="133"/>
                  </a:moveTo>
                  <a:cubicBezTo>
                    <a:pt x="164" y="133"/>
                    <a:pt x="164" y="133"/>
                    <a:pt x="165" y="133"/>
                  </a:cubicBezTo>
                  <a:cubicBezTo>
                    <a:pt x="165" y="132"/>
                    <a:pt x="165" y="131"/>
                    <a:pt x="166" y="131"/>
                  </a:cubicBezTo>
                  <a:cubicBezTo>
                    <a:pt x="164" y="131"/>
                    <a:pt x="163" y="131"/>
                    <a:pt x="163" y="133"/>
                  </a:cubicBezTo>
                  <a:close/>
                  <a:moveTo>
                    <a:pt x="425" y="133"/>
                  </a:moveTo>
                  <a:cubicBezTo>
                    <a:pt x="426" y="135"/>
                    <a:pt x="428" y="133"/>
                    <a:pt x="428" y="131"/>
                  </a:cubicBezTo>
                  <a:cubicBezTo>
                    <a:pt x="427" y="132"/>
                    <a:pt x="427" y="131"/>
                    <a:pt x="426" y="131"/>
                  </a:cubicBezTo>
                  <a:cubicBezTo>
                    <a:pt x="426" y="133"/>
                    <a:pt x="425" y="132"/>
                    <a:pt x="425" y="133"/>
                  </a:cubicBezTo>
                  <a:close/>
                  <a:moveTo>
                    <a:pt x="473" y="138"/>
                  </a:moveTo>
                  <a:cubicBezTo>
                    <a:pt x="479" y="140"/>
                    <a:pt x="482" y="144"/>
                    <a:pt x="488" y="145"/>
                  </a:cubicBezTo>
                  <a:cubicBezTo>
                    <a:pt x="487" y="138"/>
                    <a:pt x="481" y="135"/>
                    <a:pt x="476" y="131"/>
                  </a:cubicBezTo>
                  <a:cubicBezTo>
                    <a:pt x="475" y="134"/>
                    <a:pt x="473" y="134"/>
                    <a:pt x="473" y="138"/>
                  </a:cubicBezTo>
                  <a:close/>
                  <a:moveTo>
                    <a:pt x="219" y="136"/>
                  </a:moveTo>
                  <a:cubicBezTo>
                    <a:pt x="222" y="137"/>
                    <a:pt x="225" y="138"/>
                    <a:pt x="228" y="139"/>
                  </a:cubicBezTo>
                  <a:cubicBezTo>
                    <a:pt x="230" y="138"/>
                    <a:pt x="231" y="137"/>
                    <a:pt x="231" y="135"/>
                  </a:cubicBezTo>
                  <a:cubicBezTo>
                    <a:pt x="228" y="131"/>
                    <a:pt x="222" y="133"/>
                    <a:pt x="219" y="136"/>
                  </a:cubicBezTo>
                  <a:close/>
                  <a:moveTo>
                    <a:pt x="93" y="138"/>
                  </a:moveTo>
                  <a:cubicBezTo>
                    <a:pt x="95" y="138"/>
                    <a:pt x="97" y="136"/>
                    <a:pt x="97" y="133"/>
                  </a:cubicBezTo>
                  <a:cubicBezTo>
                    <a:pt x="96" y="133"/>
                    <a:pt x="96" y="132"/>
                    <a:pt x="95" y="133"/>
                  </a:cubicBezTo>
                  <a:cubicBezTo>
                    <a:pt x="95" y="135"/>
                    <a:pt x="93" y="136"/>
                    <a:pt x="93" y="138"/>
                  </a:cubicBezTo>
                  <a:close/>
                  <a:moveTo>
                    <a:pt x="115" y="138"/>
                  </a:moveTo>
                  <a:cubicBezTo>
                    <a:pt x="119" y="139"/>
                    <a:pt x="122" y="142"/>
                    <a:pt x="127" y="142"/>
                  </a:cubicBezTo>
                  <a:cubicBezTo>
                    <a:pt x="128" y="141"/>
                    <a:pt x="128" y="140"/>
                    <a:pt x="129" y="139"/>
                  </a:cubicBezTo>
                  <a:cubicBezTo>
                    <a:pt x="123" y="139"/>
                    <a:pt x="118" y="129"/>
                    <a:pt x="115" y="138"/>
                  </a:cubicBezTo>
                  <a:close/>
                  <a:moveTo>
                    <a:pt x="580" y="139"/>
                  </a:moveTo>
                  <a:cubicBezTo>
                    <a:pt x="580" y="136"/>
                    <a:pt x="578" y="135"/>
                    <a:pt x="575" y="133"/>
                  </a:cubicBezTo>
                  <a:cubicBezTo>
                    <a:pt x="576" y="136"/>
                    <a:pt x="578" y="137"/>
                    <a:pt x="580" y="139"/>
                  </a:cubicBezTo>
                  <a:close/>
                  <a:moveTo>
                    <a:pt x="66" y="139"/>
                  </a:moveTo>
                  <a:cubicBezTo>
                    <a:pt x="67" y="140"/>
                    <a:pt x="68" y="141"/>
                    <a:pt x="70" y="141"/>
                  </a:cubicBezTo>
                  <a:cubicBezTo>
                    <a:pt x="71" y="139"/>
                    <a:pt x="70" y="138"/>
                    <a:pt x="70" y="135"/>
                  </a:cubicBezTo>
                  <a:cubicBezTo>
                    <a:pt x="69" y="136"/>
                    <a:pt x="69" y="133"/>
                    <a:pt x="67" y="134"/>
                  </a:cubicBezTo>
                  <a:cubicBezTo>
                    <a:pt x="67" y="136"/>
                    <a:pt x="65" y="137"/>
                    <a:pt x="66" y="139"/>
                  </a:cubicBezTo>
                  <a:close/>
                  <a:moveTo>
                    <a:pt x="312" y="150"/>
                  </a:moveTo>
                  <a:cubicBezTo>
                    <a:pt x="313" y="149"/>
                    <a:pt x="314" y="148"/>
                    <a:pt x="314" y="147"/>
                  </a:cubicBezTo>
                  <a:cubicBezTo>
                    <a:pt x="307" y="143"/>
                    <a:pt x="299" y="138"/>
                    <a:pt x="290" y="135"/>
                  </a:cubicBezTo>
                  <a:cubicBezTo>
                    <a:pt x="295" y="142"/>
                    <a:pt x="304" y="146"/>
                    <a:pt x="312" y="150"/>
                  </a:cubicBezTo>
                  <a:close/>
                  <a:moveTo>
                    <a:pt x="431" y="135"/>
                  </a:moveTo>
                  <a:cubicBezTo>
                    <a:pt x="435" y="141"/>
                    <a:pt x="444" y="146"/>
                    <a:pt x="450" y="148"/>
                  </a:cubicBezTo>
                  <a:cubicBezTo>
                    <a:pt x="444" y="144"/>
                    <a:pt x="438" y="137"/>
                    <a:pt x="431" y="135"/>
                  </a:cubicBezTo>
                  <a:close/>
                  <a:moveTo>
                    <a:pt x="181" y="138"/>
                  </a:moveTo>
                  <a:cubicBezTo>
                    <a:pt x="182" y="137"/>
                    <a:pt x="186" y="138"/>
                    <a:pt x="186" y="135"/>
                  </a:cubicBezTo>
                  <a:cubicBezTo>
                    <a:pt x="184" y="135"/>
                    <a:pt x="182" y="135"/>
                    <a:pt x="180" y="135"/>
                  </a:cubicBezTo>
                  <a:cubicBezTo>
                    <a:pt x="180" y="137"/>
                    <a:pt x="181" y="137"/>
                    <a:pt x="181" y="138"/>
                  </a:cubicBezTo>
                  <a:close/>
                  <a:moveTo>
                    <a:pt x="341" y="138"/>
                  </a:moveTo>
                  <a:cubicBezTo>
                    <a:pt x="346" y="141"/>
                    <a:pt x="354" y="153"/>
                    <a:pt x="358" y="144"/>
                  </a:cubicBezTo>
                  <a:cubicBezTo>
                    <a:pt x="353" y="141"/>
                    <a:pt x="348" y="137"/>
                    <a:pt x="342" y="135"/>
                  </a:cubicBezTo>
                  <a:cubicBezTo>
                    <a:pt x="343" y="137"/>
                    <a:pt x="341" y="137"/>
                    <a:pt x="341" y="138"/>
                  </a:cubicBezTo>
                  <a:close/>
                  <a:moveTo>
                    <a:pt x="510" y="138"/>
                  </a:moveTo>
                  <a:cubicBezTo>
                    <a:pt x="510" y="136"/>
                    <a:pt x="507" y="135"/>
                    <a:pt x="507" y="136"/>
                  </a:cubicBezTo>
                  <a:cubicBezTo>
                    <a:pt x="508" y="136"/>
                    <a:pt x="508" y="138"/>
                    <a:pt x="510" y="138"/>
                  </a:cubicBezTo>
                  <a:close/>
                  <a:moveTo>
                    <a:pt x="152" y="141"/>
                  </a:moveTo>
                  <a:cubicBezTo>
                    <a:pt x="156" y="141"/>
                    <a:pt x="158" y="143"/>
                    <a:pt x="160" y="144"/>
                  </a:cubicBezTo>
                  <a:cubicBezTo>
                    <a:pt x="161" y="142"/>
                    <a:pt x="163" y="141"/>
                    <a:pt x="163" y="138"/>
                  </a:cubicBezTo>
                  <a:cubicBezTo>
                    <a:pt x="159" y="135"/>
                    <a:pt x="153" y="136"/>
                    <a:pt x="152" y="141"/>
                  </a:cubicBezTo>
                  <a:close/>
                  <a:moveTo>
                    <a:pt x="183" y="142"/>
                  </a:moveTo>
                  <a:cubicBezTo>
                    <a:pt x="183" y="146"/>
                    <a:pt x="188" y="144"/>
                    <a:pt x="190" y="146"/>
                  </a:cubicBezTo>
                  <a:cubicBezTo>
                    <a:pt x="191" y="143"/>
                    <a:pt x="196" y="138"/>
                    <a:pt x="194" y="136"/>
                  </a:cubicBezTo>
                  <a:cubicBezTo>
                    <a:pt x="190" y="137"/>
                    <a:pt x="188" y="141"/>
                    <a:pt x="183" y="142"/>
                  </a:cubicBezTo>
                  <a:close/>
                  <a:moveTo>
                    <a:pt x="411" y="146"/>
                  </a:moveTo>
                  <a:cubicBezTo>
                    <a:pt x="411" y="145"/>
                    <a:pt x="413" y="143"/>
                    <a:pt x="414" y="141"/>
                  </a:cubicBezTo>
                  <a:cubicBezTo>
                    <a:pt x="410" y="137"/>
                    <a:pt x="403" y="136"/>
                    <a:pt x="397" y="136"/>
                  </a:cubicBezTo>
                  <a:cubicBezTo>
                    <a:pt x="400" y="140"/>
                    <a:pt x="406" y="145"/>
                    <a:pt x="411" y="146"/>
                  </a:cubicBezTo>
                  <a:close/>
                  <a:moveTo>
                    <a:pt x="335" y="142"/>
                  </a:moveTo>
                  <a:cubicBezTo>
                    <a:pt x="336" y="140"/>
                    <a:pt x="335" y="137"/>
                    <a:pt x="333" y="137"/>
                  </a:cubicBezTo>
                  <a:cubicBezTo>
                    <a:pt x="333" y="139"/>
                    <a:pt x="333" y="141"/>
                    <a:pt x="335" y="142"/>
                  </a:cubicBezTo>
                  <a:close/>
                  <a:moveTo>
                    <a:pt x="252" y="139"/>
                  </a:moveTo>
                  <a:cubicBezTo>
                    <a:pt x="252" y="138"/>
                    <a:pt x="251" y="138"/>
                    <a:pt x="249" y="138"/>
                  </a:cubicBezTo>
                  <a:cubicBezTo>
                    <a:pt x="248" y="140"/>
                    <a:pt x="250" y="139"/>
                    <a:pt x="252" y="139"/>
                  </a:cubicBezTo>
                  <a:close/>
                  <a:moveTo>
                    <a:pt x="278" y="138"/>
                  </a:moveTo>
                  <a:cubicBezTo>
                    <a:pt x="278" y="141"/>
                    <a:pt x="282" y="143"/>
                    <a:pt x="285" y="142"/>
                  </a:cubicBezTo>
                  <a:cubicBezTo>
                    <a:pt x="283" y="141"/>
                    <a:pt x="280" y="137"/>
                    <a:pt x="278" y="138"/>
                  </a:cubicBezTo>
                  <a:close/>
                  <a:moveTo>
                    <a:pt x="384" y="138"/>
                  </a:moveTo>
                  <a:cubicBezTo>
                    <a:pt x="386" y="142"/>
                    <a:pt x="390" y="144"/>
                    <a:pt x="394" y="147"/>
                  </a:cubicBezTo>
                  <a:cubicBezTo>
                    <a:pt x="392" y="143"/>
                    <a:pt x="387" y="139"/>
                    <a:pt x="384" y="138"/>
                  </a:cubicBezTo>
                  <a:close/>
                  <a:moveTo>
                    <a:pt x="467" y="141"/>
                  </a:moveTo>
                  <a:cubicBezTo>
                    <a:pt x="467" y="139"/>
                    <a:pt x="464" y="139"/>
                    <a:pt x="464" y="138"/>
                  </a:cubicBezTo>
                  <a:cubicBezTo>
                    <a:pt x="462" y="140"/>
                    <a:pt x="465" y="143"/>
                    <a:pt x="467" y="141"/>
                  </a:cubicBezTo>
                  <a:close/>
                  <a:moveTo>
                    <a:pt x="503" y="153"/>
                  </a:moveTo>
                  <a:cubicBezTo>
                    <a:pt x="504" y="152"/>
                    <a:pt x="505" y="152"/>
                    <a:pt x="506" y="150"/>
                  </a:cubicBezTo>
                  <a:cubicBezTo>
                    <a:pt x="502" y="145"/>
                    <a:pt x="496" y="142"/>
                    <a:pt x="491" y="138"/>
                  </a:cubicBezTo>
                  <a:cubicBezTo>
                    <a:pt x="493" y="145"/>
                    <a:pt x="499" y="148"/>
                    <a:pt x="503" y="153"/>
                  </a:cubicBezTo>
                  <a:close/>
                  <a:moveTo>
                    <a:pt x="566" y="147"/>
                  </a:moveTo>
                  <a:cubicBezTo>
                    <a:pt x="568" y="150"/>
                    <a:pt x="571" y="151"/>
                    <a:pt x="572" y="154"/>
                  </a:cubicBezTo>
                  <a:cubicBezTo>
                    <a:pt x="571" y="154"/>
                    <a:pt x="572" y="156"/>
                    <a:pt x="570" y="156"/>
                  </a:cubicBezTo>
                  <a:cubicBezTo>
                    <a:pt x="571" y="158"/>
                    <a:pt x="573" y="159"/>
                    <a:pt x="575" y="161"/>
                  </a:cubicBezTo>
                  <a:cubicBezTo>
                    <a:pt x="575" y="155"/>
                    <a:pt x="579" y="152"/>
                    <a:pt x="579" y="147"/>
                  </a:cubicBezTo>
                  <a:cubicBezTo>
                    <a:pt x="576" y="143"/>
                    <a:pt x="572" y="140"/>
                    <a:pt x="567" y="138"/>
                  </a:cubicBezTo>
                  <a:cubicBezTo>
                    <a:pt x="567" y="143"/>
                    <a:pt x="567" y="143"/>
                    <a:pt x="566" y="147"/>
                  </a:cubicBezTo>
                  <a:close/>
                  <a:moveTo>
                    <a:pt x="75" y="142"/>
                  </a:moveTo>
                  <a:cubicBezTo>
                    <a:pt x="75" y="144"/>
                    <a:pt x="76" y="145"/>
                    <a:pt x="77" y="145"/>
                  </a:cubicBezTo>
                  <a:cubicBezTo>
                    <a:pt x="79" y="144"/>
                    <a:pt x="79" y="142"/>
                    <a:pt x="80" y="141"/>
                  </a:cubicBezTo>
                  <a:cubicBezTo>
                    <a:pt x="77" y="141"/>
                    <a:pt x="79" y="138"/>
                    <a:pt x="77" y="139"/>
                  </a:cubicBezTo>
                  <a:cubicBezTo>
                    <a:pt x="77" y="141"/>
                    <a:pt x="74" y="140"/>
                    <a:pt x="75" y="142"/>
                  </a:cubicBezTo>
                  <a:close/>
                  <a:moveTo>
                    <a:pt x="233" y="140"/>
                  </a:moveTo>
                  <a:cubicBezTo>
                    <a:pt x="236" y="144"/>
                    <a:pt x="242" y="145"/>
                    <a:pt x="247" y="147"/>
                  </a:cubicBezTo>
                  <a:cubicBezTo>
                    <a:pt x="246" y="144"/>
                    <a:pt x="245" y="144"/>
                    <a:pt x="245" y="141"/>
                  </a:cubicBezTo>
                  <a:cubicBezTo>
                    <a:pt x="240" y="143"/>
                    <a:pt x="237" y="137"/>
                    <a:pt x="233" y="140"/>
                  </a:cubicBezTo>
                  <a:close/>
                  <a:moveTo>
                    <a:pt x="254" y="142"/>
                  </a:moveTo>
                  <a:cubicBezTo>
                    <a:pt x="257" y="143"/>
                    <a:pt x="257" y="145"/>
                    <a:pt x="261" y="145"/>
                  </a:cubicBezTo>
                  <a:cubicBezTo>
                    <a:pt x="261" y="142"/>
                    <a:pt x="259" y="141"/>
                    <a:pt x="258" y="139"/>
                  </a:cubicBezTo>
                  <a:cubicBezTo>
                    <a:pt x="257" y="139"/>
                    <a:pt x="256" y="139"/>
                    <a:pt x="255" y="139"/>
                  </a:cubicBezTo>
                  <a:cubicBezTo>
                    <a:pt x="256" y="141"/>
                    <a:pt x="254" y="141"/>
                    <a:pt x="254" y="142"/>
                  </a:cubicBezTo>
                  <a:close/>
                  <a:moveTo>
                    <a:pt x="99" y="149"/>
                  </a:moveTo>
                  <a:cubicBezTo>
                    <a:pt x="103" y="147"/>
                    <a:pt x="109" y="146"/>
                    <a:pt x="114" y="144"/>
                  </a:cubicBezTo>
                  <a:cubicBezTo>
                    <a:pt x="115" y="146"/>
                    <a:pt x="122" y="149"/>
                    <a:pt x="123" y="145"/>
                  </a:cubicBezTo>
                  <a:cubicBezTo>
                    <a:pt x="120" y="143"/>
                    <a:pt x="117" y="142"/>
                    <a:pt x="113" y="141"/>
                  </a:cubicBezTo>
                  <a:cubicBezTo>
                    <a:pt x="110" y="145"/>
                    <a:pt x="105" y="146"/>
                    <a:pt x="102" y="140"/>
                  </a:cubicBezTo>
                  <a:cubicBezTo>
                    <a:pt x="101" y="143"/>
                    <a:pt x="98" y="147"/>
                    <a:pt x="99" y="149"/>
                  </a:cubicBezTo>
                  <a:close/>
                  <a:moveTo>
                    <a:pt x="269" y="149"/>
                  </a:moveTo>
                  <a:cubicBezTo>
                    <a:pt x="269" y="146"/>
                    <a:pt x="271" y="145"/>
                    <a:pt x="271" y="142"/>
                  </a:cubicBezTo>
                  <a:cubicBezTo>
                    <a:pt x="268" y="142"/>
                    <a:pt x="265" y="140"/>
                    <a:pt x="263" y="141"/>
                  </a:cubicBezTo>
                  <a:cubicBezTo>
                    <a:pt x="266" y="142"/>
                    <a:pt x="265" y="148"/>
                    <a:pt x="269" y="149"/>
                  </a:cubicBezTo>
                  <a:close/>
                  <a:moveTo>
                    <a:pt x="165" y="146"/>
                  </a:moveTo>
                  <a:cubicBezTo>
                    <a:pt x="169" y="146"/>
                    <a:pt x="170" y="150"/>
                    <a:pt x="174" y="149"/>
                  </a:cubicBezTo>
                  <a:cubicBezTo>
                    <a:pt x="174" y="147"/>
                    <a:pt x="172" y="146"/>
                    <a:pt x="172" y="144"/>
                  </a:cubicBezTo>
                  <a:cubicBezTo>
                    <a:pt x="170" y="143"/>
                    <a:pt x="168" y="142"/>
                    <a:pt x="166" y="141"/>
                  </a:cubicBezTo>
                  <a:cubicBezTo>
                    <a:pt x="167" y="143"/>
                    <a:pt x="165" y="143"/>
                    <a:pt x="165" y="146"/>
                  </a:cubicBezTo>
                  <a:close/>
                  <a:moveTo>
                    <a:pt x="215" y="147"/>
                  </a:moveTo>
                  <a:cubicBezTo>
                    <a:pt x="214" y="146"/>
                    <a:pt x="215" y="141"/>
                    <a:pt x="211" y="141"/>
                  </a:cubicBezTo>
                  <a:cubicBezTo>
                    <a:pt x="210" y="144"/>
                    <a:pt x="213" y="148"/>
                    <a:pt x="215" y="147"/>
                  </a:cubicBezTo>
                  <a:close/>
                  <a:moveTo>
                    <a:pt x="227" y="145"/>
                  </a:moveTo>
                  <a:cubicBezTo>
                    <a:pt x="227" y="141"/>
                    <a:pt x="222" y="141"/>
                    <a:pt x="220" y="142"/>
                  </a:cubicBezTo>
                  <a:cubicBezTo>
                    <a:pt x="223" y="142"/>
                    <a:pt x="224" y="145"/>
                    <a:pt x="227" y="145"/>
                  </a:cubicBezTo>
                  <a:close/>
                  <a:moveTo>
                    <a:pt x="586" y="143"/>
                  </a:moveTo>
                  <a:cubicBezTo>
                    <a:pt x="586" y="141"/>
                    <a:pt x="585" y="141"/>
                    <a:pt x="583" y="141"/>
                  </a:cubicBezTo>
                  <a:cubicBezTo>
                    <a:pt x="583" y="143"/>
                    <a:pt x="584" y="143"/>
                    <a:pt x="586" y="143"/>
                  </a:cubicBezTo>
                  <a:close/>
                  <a:moveTo>
                    <a:pt x="342" y="145"/>
                  </a:moveTo>
                  <a:cubicBezTo>
                    <a:pt x="343" y="141"/>
                    <a:pt x="337" y="141"/>
                    <a:pt x="338" y="145"/>
                  </a:cubicBezTo>
                  <a:cubicBezTo>
                    <a:pt x="343" y="146"/>
                    <a:pt x="345" y="151"/>
                    <a:pt x="349" y="150"/>
                  </a:cubicBezTo>
                  <a:cubicBezTo>
                    <a:pt x="347" y="148"/>
                    <a:pt x="346" y="146"/>
                    <a:pt x="342" y="145"/>
                  </a:cubicBezTo>
                  <a:close/>
                  <a:moveTo>
                    <a:pt x="456" y="149"/>
                  </a:moveTo>
                  <a:cubicBezTo>
                    <a:pt x="457" y="150"/>
                    <a:pt x="458" y="153"/>
                    <a:pt x="461" y="153"/>
                  </a:cubicBezTo>
                  <a:cubicBezTo>
                    <a:pt x="462" y="150"/>
                    <a:pt x="463" y="148"/>
                    <a:pt x="464" y="145"/>
                  </a:cubicBezTo>
                  <a:cubicBezTo>
                    <a:pt x="461" y="145"/>
                    <a:pt x="461" y="143"/>
                    <a:pt x="460" y="142"/>
                  </a:cubicBezTo>
                  <a:cubicBezTo>
                    <a:pt x="459" y="145"/>
                    <a:pt x="456" y="146"/>
                    <a:pt x="456" y="149"/>
                  </a:cubicBezTo>
                  <a:close/>
                  <a:moveTo>
                    <a:pt x="470" y="143"/>
                  </a:moveTo>
                  <a:cubicBezTo>
                    <a:pt x="470" y="144"/>
                    <a:pt x="470" y="144"/>
                    <a:pt x="470" y="145"/>
                  </a:cubicBezTo>
                  <a:cubicBezTo>
                    <a:pt x="478" y="150"/>
                    <a:pt x="485" y="157"/>
                    <a:pt x="495" y="161"/>
                  </a:cubicBezTo>
                  <a:cubicBezTo>
                    <a:pt x="489" y="152"/>
                    <a:pt x="479" y="147"/>
                    <a:pt x="470" y="143"/>
                  </a:cubicBezTo>
                  <a:close/>
                  <a:moveTo>
                    <a:pt x="63" y="147"/>
                  </a:moveTo>
                  <a:cubicBezTo>
                    <a:pt x="65" y="148"/>
                    <a:pt x="65" y="149"/>
                    <a:pt x="67" y="149"/>
                  </a:cubicBezTo>
                  <a:cubicBezTo>
                    <a:pt x="68" y="148"/>
                    <a:pt x="69" y="147"/>
                    <a:pt x="69" y="145"/>
                  </a:cubicBezTo>
                  <a:cubicBezTo>
                    <a:pt x="67" y="143"/>
                    <a:pt x="62" y="141"/>
                    <a:pt x="63" y="147"/>
                  </a:cubicBezTo>
                  <a:close/>
                  <a:moveTo>
                    <a:pt x="81" y="147"/>
                  </a:moveTo>
                  <a:cubicBezTo>
                    <a:pt x="83" y="148"/>
                    <a:pt x="83" y="149"/>
                    <a:pt x="84" y="148"/>
                  </a:cubicBezTo>
                  <a:cubicBezTo>
                    <a:pt x="84" y="146"/>
                    <a:pt x="87" y="147"/>
                    <a:pt x="86" y="144"/>
                  </a:cubicBezTo>
                  <a:cubicBezTo>
                    <a:pt x="84" y="145"/>
                    <a:pt x="84" y="144"/>
                    <a:pt x="83" y="144"/>
                  </a:cubicBezTo>
                  <a:cubicBezTo>
                    <a:pt x="83" y="146"/>
                    <a:pt x="81" y="145"/>
                    <a:pt x="81" y="147"/>
                  </a:cubicBezTo>
                  <a:close/>
                  <a:moveTo>
                    <a:pt x="193" y="148"/>
                  </a:moveTo>
                  <a:cubicBezTo>
                    <a:pt x="195" y="150"/>
                    <a:pt x="198" y="152"/>
                    <a:pt x="202" y="153"/>
                  </a:cubicBezTo>
                  <a:cubicBezTo>
                    <a:pt x="203" y="150"/>
                    <a:pt x="204" y="149"/>
                    <a:pt x="204" y="145"/>
                  </a:cubicBezTo>
                  <a:cubicBezTo>
                    <a:pt x="200" y="141"/>
                    <a:pt x="196" y="147"/>
                    <a:pt x="193" y="148"/>
                  </a:cubicBezTo>
                  <a:close/>
                  <a:moveTo>
                    <a:pt x="319" y="147"/>
                  </a:moveTo>
                  <a:cubicBezTo>
                    <a:pt x="323" y="148"/>
                    <a:pt x="326" y="151"/>
                    <a:pt x="330" y="152"/>
                  </a:cubicBezTo>
                  <a:cubicBezTo>
                    <a:pt x="328" y="148"/>
                    <a:pt x="324" y="146"/>
                    <a:pt x="321" y="144"/>
                  </a:cubicBezTo>
                  <a:cubicBezTo>
                    <a:pt x="320" y="145"/>
                    <a:pt x="319" y="145"/>
                    <a:pt x="319" y="147"/>
                  </a:cubicBezTo>
                  <a:close/>
                  <a:moveTo>
                    <a:pt x="413" y="150"/>
                  </a:moveTo>
                  <a:cubicBezTo>
                    <a:pt x="414" y="150"/>
                    <a:pt x="414" y="153"/>
                    <a:pt x="417" y="153"/>
                  </a:cubicBezTo>
                  <a:cubicBezTo>
                    <a:pt x="418" y="151"/>
                    <a:pt x="420" y="149"/>
                    <a:pt x="420" y="145"/>
                  </a:cubicBezTo>
                  <a:cubicBezTo>
                    <a:pt x="417" y="141"/>
                    <a:pt x="414" y="147"/>
                    <a:pt x="413" y="150"/>
                  </a:cubicBezTo>
                  <a:close/>
                  <a:moveTo>
                    <a:pt x="134" y="147"/>
                  </a:moveTo>
                  <a:cubicBezTo>
                    <a:pt x="135" y="147"/>
                    <a:pt x="136" y="146"/>
                    <a:pt x="137" y="145"/>
                  </a:cubicBezTo>
                  <a:cubicBezTo>
                    <a:pt x="136" y="143"/>
                    <a:pt x="131" y="145"/>
                    <a:pt x="134" y="147"/>
                  </a:cubicBezTo>
                  <a:close/>
                  <a:moveTo>
                    <a:pt x="217" y="149"/>
                  </a:moveTo>
                  <a:cubicBezTo>
                    <a:pt x="220" y="151"/>
                    <a:pt x="223" y="153"/>
                    <a:pt x="226" y="156"/>
                  </a:cubicBezTo>
                  <a:cubicBezTo>
                    <a:pt x="227" y="154"/>
                    <a:pt x="225" y="153"/>
                    <a:pt x="227" y="151"/>
                  </a:cubicBezTo>
                  <a:cubicBezTo>
                    <a:pt x="223" y="149"/>
                    <a:pt x="222" y="145"/>
                    <a:pt x="217" y="144"/>
                  </a:cubicBezTo>
                  <a:cubicBezTo>
                    <a:pt x="217" y="146"/>
                    <a:pt x="218" y="148"/>
                    <a:pt x="217" y="149"/>
                  </a:cubicBezTo>
                  <a:close/>
                  <a:moveTo>
                    <a:pt x="230" y="147"/>
                  </a:moveTo>
                  <a:cubicBezTo>
                    <a:pt x="235" y="149"/>
                    <a:pt x="237" y="153"/>
                    <a:pt x="243" y="153"/>
                  </a:cubicBezTo>
                  <a:cubicBezTo>
                    <a:pt x="243" y="151"/>
                    <a:pt x="243" y="151"/>
                    <a:pt x="244" y="149"/>
                  </a:cubicBezTo>
                  <a:cubicBezTo>
                    <a:pt x="239" y="148"/>
                    <a:pt x="235" y="146"/>
                    <a:pt x="231" y="144"/>
                  </a:cubicBezTo>
                  <a:cubicBezTo>
                    <a:pt x="231" y="145"/>
                    <a:pt x="231" y="146"/>
                    <a:pt x="230" y="147"/>
                  </a:cubicBezTo>
                  <a:close/>
                  <a:moveTo>
                    <a:pt x="272" y="153"/>
                  </a:moveTo>
                  <a:cubicBezTo>
                    <a:pt x="280" y="159"/>
                    <a:pt x="289" y="165"/>
                    <a:pt x="299" y="170"/>
                  </a:cubicBezTo>
                  <a:cubicBezTo>
                    <a:pt x="299" y="169"/>
                    <a:pt x="301" y="169"/>
                    <a:pt x="300" y="167"/>
                  </a:cubicBezTo>
                  <a:cubicBezTo>
                    <a:pt x="293" y="161"/>
                    <a:pt x="286" y="156"/>
                    <a:pt x="278" y="150"/>
                  </a:cubicBezTo>
                  <a:cubicBezTo>
                    <a:pt x="277" y="148"/>
                    <a:pt x="278" y="145"/>
                    <a:pt x="277" y="145"/>
                  </a:cubicBezTo>
                  <a:cubicBezTo>
                    <a:pt x="277" y="144"/>
                    <a:pt x="276" y="144"/>
                    <a:pt x="275" y="144"/>
                  </a:cubicBezTo>
                  <a:cubicBezTo>
                    <a:pt x="275" y="148"/>
                    <a:pt x="272" y="150"/>
                    <a:pt x="272" y="153"/>
                  </a:cubicBezTo>
                  <a:close/>
                  <a:moveTo>
                    <a:pt x="42" y="167"/>
                  </a:moveTo>
                  <a:cubicBezTo>
                    <a:pt x="46" y="161"/>
                    <a:pt x="50" y="152"/>
                    <a:pt x="52" y="145"/>
                  </a:cubicBezTo>
                  <a:cubicBezTo>
                    <a:pt x="47" y="151"/>
                    <a:pt x="43" y="157"/>
                    <a:pt x="42" y="167"/>
                  </a:cubicBezTo>
                  <a:close/>
                  <a:moveTo>
                    <a:pt x="148" y="148"/>
                  </a:moveTo>
                  <a:cubicBezTo>
                    <a:pt x="151" y="150"/>
                    <a:pt x="153" y="152"/>
                    <a:pt x="157" y="153"/>
                  </a:cubicBezTo>
                  <a:cubicBezTo>
                    <a:pt x="158" y="151"/>
                    <a:pt x="159" y="150"/>
                    <a:pt x="159" y="147"/>
                  </a:cubicBezTo>
                  <a:cubicBezTo>
                    <a:pt x="155" y="147"/>
                    <a:pt x="149" y="142"/>
                    <a:pt x="148" y="148"/>
                  </a:cubicBezTo>
                  <a:close/>
                  <a:moveTo>
                    <a:pt x="380" y="147"/>
                  </a:moveTo>
                  <a:cubicBezTo>
                    <a:pt x="385" y="153"/>
                    <a:pt x="392" y="158"/>
                    <a:pt x="400" y="162"/>
                  </a:cubicBezTo>
                  <a:cubicBezTo>
                    <a:pt x="400" y="160"/>
                    <a:pt x="401" y="159"/>
                    <a:pt x="402" y="157"/>
                  </a:cubicBezTo>
                  <a:cubicBezTo>
                    <a:pt x="395" y="153"/>
                    <a:pt x="388" y="145"/>
                    <a:pt x="380" y="147"/>
                  </a:cubicBezTo>
                  <a:close/>
                  <a:moveTo>
                    <a:pt x="512" y="149"/>
                  </a:moveTo>
                  <a:cubicBezTo>
                    <a:pt x="512" y="151"/>
                    <a:pt x="513" y="151"/>
                    <a:pt x="514" y="152"/>
                  </a:cubicBezTo>
                  <a:cubicBezTo>
                    <a:pt x="514" y="150"/>
                    <a:pt x="518" y="147"/>
                    <a:pt x="515" y="146"/>
                  </a:cubicBezTo>
                  <a:cubicBezTo>
                    <a:pt x="514" y="147"/>
                    <a:pt x="514" y="149"/>
                    <a:pt x="512" y="149"/>
                  </a:cubicBezTo>
                  <a:close/>
                  <a:moveTo>
                    <a:pt x="250" y="147"/>
                  </a:moveTo>
                  <a:cubicBezTo>
                    <a:pt x="250" y="150"/>
                    <a:pt x="253" y="150"/>
                    <a:pt x="255" y="152"/>
                  </a:cubicBezTo>
                  <a:cubicBezTo>
                    <a:pt x="255" y="151"/>
                    <a:pt x="255" y="149"/>
                    <a:pt x="255" y="148"/>
                  </a:cubicBezTo>
                  <a:cubicBezTo>
                    <a:pt x="253" y="149"/>
                    <a:pt x="252" y="145"/>
                    <a:pt x="250" y="147"/>
                  </a:cubicBezTo>
                  <a:close/>
                  <a:moveTo>
                    <a:pt x="358" y="151"/>
                  </a:moveTo>
                  <a:cubicBezTo>
                    <a:pt x="359" y="153"/>
                    <a:pt x="360" y="154"/>
                    <a:pt x="362" y="155"/>
                  </a:cubicBezTo>
                  <a:cubicBezTo>
                    <a:pt x="364" y="152"/>
                    <a:pt x="365" y="151"/>
                    <a:pt x="366" y="147"/>
                  </a:cubicBezTo>
                  <a:cubicBezTo>
                    <a:pt x="362" y="146"/>
                    <a:pt x="359" y="148"/>
                    <a:pt x="358" y="151"/>
                  </a:cubicBezTo>
                  <a:close/>
                  <a:moveTo>
                    <a:pt x="93" y="152"/>
                  </a:moveTo>
                  <a:cubicBezTo>
                    <a:pt x="93" y="152"/>
                    <a:pt x="93" y="151"/>
                    <a:pt x="93" y="151"/>
                  </a:cubicBezTo>
                  <a:cubicBezTo>
                    <a:pt x="93" y="149"/>
                    <a:pt x="92" y="149"/>
                    <a:pt x="91" y="148"/>
                  </a:cubicBezTo>
                  <a:cubicBezTo>
                    <a:pt x="89" y="149"/>
                    <a:pt x="90" y="153"/>
                    <a:pt x="93" y="152"/>
                  </a:cubicBezTo>
                  <a:close/>
                  <a:moveTo>
                    <a:pt x="315" y="153"/>
                  </a:moveTo>
                  <a:cubicBezTo>
                    <a:pt x="318" y="156"/>
                    <a:pt x="323" y="157"/>
                    <a:pt x="325" y="161"/>
                  </a:cubicBezTo>
                  <a:cubicBezTo>
                    <a:pt x="328" y="160"/>
                    <a:pt x="329" y="158"/>
                    <a:pt x="329" y="154"/>
                  </a:cubicBezTo>
                  <a:cubicBezTo>
                    <a:pt x="325" y="152"/>
                    <a:pt x="321" y="150"/>
                    <a:pt x="318" y="148"/>
                  </a:cubicBezTo>
                  <a:cubicBezTo>
                    <a:pt x="317" y="150"/>
                    <a:pt x="315" y="151"/>
                    <a:pt x="315" y="153"/>
                  </a:cubicBezTo>
                  <a:close/>
                  <a:moveTo>
                    <a:pt x="445" y="156"/>
                  </a:moveTo>
                  <a:cubicBezTo>
                    <a:pt x="448" y="152"/>
                    <a:pt x="440" y="151"/>
                    <a:pt x="437" y="148"/>
                  </a:cubicBezTo>
                  <a:cubicBezTo>
                    <a:pt x="439" y="152"/>
                    <a:pt x="442" y="154"/>
                    <a:pt x="445" y="156"/>
                  </a:cubicBezTo>
                  <a:close/>
                  <a:moveTo>
                    <a:pt x="464" y="156"/>
                  </a:moveTo>
                  <a:cubicBezTo>
                    <a:pt x="470" y="162"/>
                    <a:pt x="477" y="168"/>
                    <a:pt x="485" y="172"/>
                  </a:cubicBezTo>
                  <a:cubicBezTo>
                    <a:pt x="487" y="170"/>
                    <a:pt x="490" y="168"/>
                    <a:pt x="492" y="164"/>
                  </a:cubicBezTo>
                  <a:cubicBezTo>
                    <a:pt x="484" y="159"/>
                    <a:pt x="477" y="154"/>
                    <a:pt x="467" y="148"/>
                  </a:cubicBezTo>
                  <a:cubicBezTo>
                    <a:pt x="466" y="151"/>
                    <a:pt x="465" y="153"/>
                    <a:pt x="464" y="156"/>
                  </a:cubicBezTo>
                  <a:close/>
                  <a:moveTo>
                    <a:pt x="517" y="155"/>
                  </a:moveTo>
                  <a:cubicBezTo>
                    <a:pt x="521" y="156"/>
                    <a:pt x="522" y="161"/>
                    <a:pt x="527" y="162"/>
                  </a:cubicBezTo>
                  <a:cubicBezTo>
                    <a:pt x="529" y="161"/>
                    <a:pt x="529" y="157"/>
                    <a:pt x="529" y="154"/>
                  </a:cubicBezTo>
                  <a:cubicBezTo>
                    <a:pt x="526" y="152"/>
                    <a:pt x="523" y="151"/>
                    <a:pt x="521" y="148"/>
                  </a:cubicBezTo>
                  <a:cubicBezTo>
                    <a:pt x="519" y="150"/>
                    <a:pt x="518" y="152"/>
                    <a:pt x="517" y="155"/>
                  </a:cubicBezTo>
                  <a:close/>
                  <a:moveTo>
                    <a:pt x="70" y="152"/>
                  </a:moveTo>
                  <a:cubicBezTo>
                    <a:pt x="72" y="154"/>
                    <a:pt x="72" y="148"/>
                    <a:pt x="70" y="149"/>
                  </a:cubicBezTo>
                  <a:cubicBezTo>
                    <a:pt x="71" y="151"/>
                    <a:pt x="70" y="151"/>
                    <a:pt x="70" y="152"/>
                  </a:cubicBezTo>
                  <a:close/>
                  <a:moveTo>
                    <a:pt x="206" y="155"/>
                  </a:moveTo>
                  <a:cubicBezTo>
                    <a:pt x="209" y="156"/>
                    <a:pt x="212" y="157"/>
                    <a:pt x="215" y="158"/>
                  </a:cubicBezTo>
                  <a:cubicBezTo>
                    <a:pt x="215" y="156"/>
                    <a:pt x="214" y="155"/>
                    <a:pt x="214" y="153"/>
                  </a:cubicBezTo>
                  <a:cubicBezTo>
                    <a:pt x="212" y="152"/>
                    <a:pt x="210" y="150"/>
                    <a:pt x="208" y="149"/>
                  </a:cubicBezTo>
                  <a:cubicBezTo>
                    <a:pt x="208" y="152"/>
                    <a:pt x="205" y="152"/>
                    <a:pt x="206" y="155"/>
                  </a:cubicBezTo>
                  <a:close/>
                  <a:moveTo>
                    <a:pt x="423" y="149"/>
                  </a:moveTo>
                  <a:cubicBezTo>
                    <a:pt x="423" y="151"/>
                    <a:pt x="422" y="154"/>
                    <a:pt x="420" y="156"/>
                  </a:cubicBezTo>
                  <a:cubicBezTo>
                    <a:pt x="425" y="160"/>
                    <a:pt x="431" y="164"/>
                    <a:pt x="437" y="167"/>
                  </a:cubicBezTo>
                  <a:cubicBezTo>
                    <a:pt x="438" y="165"/>
                    <a:pt x="439" y="164"/>
                    <a:pt x="440" y="161"/>
                  </a:cubicBezTo>
                  <a:cubicBezTo>
                    <a:pt x="435" y="157"/>
                    <a:pt x="431" y="152"/>
                    <a:pt x="423" y="149"/>
                  </a:cubicBezTo>
                  <a:close/>
                  <a:moveTo>
                    <a:pt x="160" y="156"/>
                  </a:moveTo>
                  <a:cubicBezTo>
                    <a:pt x="163" y="157"/>
                    <a:pt x="165" y="160"/>
                    <a:pt x="168" y="162"/>
                  </a:cubicBezTo>
                  <a:cubicBezTo>
                    <a:pt x="171" y="160"/>
                    <a:pt x="175" y="159"/>
                    <a:pt x="176" y="155"/>
                  </a:cubicBezTo>
                  <a:cubicBezTo>
                    <a:pt x="171" y="153"/>
                    <a:pt x="168" y="150"/>
                    <a:pt x="163" y="150"/>
                  </a:cubicBezTo>
                  <a:cubicBezTo>
                    <a:pt x="162" y="152"/>
                    <a:pt x="160" y="154"/>
                    <a:pt x="160" y="156"/>
                  </a:cubicBezTo>
                  <a:close/>
                  <a:moveTo>
                    <a:pt x="365" y="156"/>
                  </a:moveTo>
                  <a:cubicBezTo>
                    <a:pt x="366" y="158"/>
                    <a:pt x="368" y="161"/>
                    <a:pt x="371" y="159"/>
                  </a:cubicBezTo>
                  <a:cubicBezTo>
                    <a:pt x="370" y="156"/>
                    <a:pt x="372" y="155"/>
                    <a:pt x="372" y="152"/>
                  </a:cubicBezTo>
                  <a:cubicBezTo>
                    <a:pt x="372" y="151"/>
                    <a:pt x="370" y="151"/>
                    <a:pt x="369" y="150"/>
                  </a:cubicBezTo>
                  <a:cubicBezTo>
                    <a:pt x="368" y="152"/>
                    <a:pt x="366" y="154"/>
                    <a:pt x="365" y="156"/>
                  </a:cubicBezTo>
                  <a:close/>
                  <a:moveTo>
                    <a:pt x="578" y="164"/>
                  </a:moveTo>
                  <a:cubicBezTo>
                    <a:pt x="581" y="165"/>
                    <a:pt x="581" y="167"/>
                    <a:pt x="584" y="168"/>
                  </a:cubicBezTo>
                  <a:cubicBezTo>
                    <a:pt x="586" y="161"/>
                    <a:pt x="590" y="151"/>
                    <a:pt x="583" y="150"/>
                  </a:cubicBezTo>
                  <a:cubicBezTo>
                    <a:pt x="580" y="153"/>
                    <a:pt x="580" y="159"/>
                    <a:pt x="578" y="164"/>
                  </a:cubicBezTo>
                  <a:close/>
                  <a:moveTo>
                    <a:pt x="76" y="157"/>
                  </a:moveTo>
                  <a:cubicBezTo>
                    <a:pt x="80" y="157"/>
                    <a:pt x="83" y="154"/>
                    <a:pt x="81" y="150"/>
                  </a:cubicBezTo>
                  <a:cubicBezTo>
                    <a:pt x="77" y="150"/>
                    <a:pt x="78" y="154"/>
                    <a:pt x="76" y="157"/>
                  </a:cubicBezTo>
                  <a:close/>
                  <a:moveTo>
                    <a:pt x="104" y="152"/>
                  </a:moveTo>
                  <a:cubicBezTo>
                    <a:pt x="106" y="153"/>
                    <a:pt x="107" y="155"/>
                    <a:pt x="109" y="155"/>
                  </a:cubicBezTo>
                  <a:cubicBezTo>
                    <a:pt x="110" y="154"/>
                    <a:pt x="110" y="152"/>
                    <a:pt x="110" y="150"/>
                  </a:cubicBezTo>
                  <a:cubicBezTo>
                    <a:pt x="107" y="150"/>
                    <a:pt x="105" y="150"/>
                    <a:pt x="104" y="152"/>
                  </a:cubicBezTo>
                  <a:close/>
                  <a:moveTo>
                    <a:pt x="114" y="156"/>
                  </a:moveTo>
                  <a:cubicBezTo>
                    <a:pt x="115" y="154"/>
                    <a:pt x="116" y="152"/>
                    <a:pt x="118" y="151"/>
                  </a:cubicBezTo>
                  <a:cubicBezTo>
                    <a:pt x="116" y="151"/>
                    <a:pt x="116" y="150"/>
                    <a:pt x="115" y="150"/>
                  </a:cubicBezTo>
                  <a:cubicBezTo>
                    <a:pt x="115" y="152"/>
                    <a:pt x="113" y="155"/>
                    <a:pt x="114" y="156"/>
                  </a:cubicBezTo>
                  <a:close/>
                  <a:moveTo>
                    <a:pt x="294" y="154"/>
                  </a:moveTo>
                  <a:cubicBezTo>
                    <a:pt x="293" y="152"/>
                    <a:pt x="292" y="151"/>
                    <a:pt x="290" y="150"/>
                  </a:cubicBezTo>
                  <a:cubicBezTo>
                    <a:pt x="291" y="152"/>
                    <a:pt x="293" y="153"/>
                    <a:pt x="294" y="154"/>
                  </a:cubicBezTo>
                  <a:close/>
                  <a:moveTo>
                    <a:pt x="152" y="156"/>
                  </a:moveTo>
                  <a:cubicBezTo>
                    <a:pt x="151" y="153"/>
                    <a:pt x="147" y="153"/>
                    <a:pt x="145" y="151"/>
                  </a:cubicBezTo>
                  <a:cubicBezTo>
                    <a:pt x="144" y="154"/>
                    <a:pt x="149" y="155"/>
                    <a:pt x="152" y="156"/>
                  </a:cubicBezTo>
                  <a:close/>
                  <a:moveTo>
                    <a:pt x="245" y="155"/>
                  </a:moveTo>
                  <a:cubicBezTo>
                    <a:pt x="247" y="155"/>
                    <a:pt x="248" y="152"/>
                    <a:pt x="250" y="152"/>
                  </a:cubicBezTo>
                  <a:cubicBezTo>
                    <a:pt x="250" y="153"/>
                    <a:pt x="251" y="153"/>
                    <a:pt x="251" y="154"/>
                  </a:cubicBezTo>
                  <a:cubicBezTo>
                    <a:pt x="252" y="156"/>
                    <a:pt x="251" y="157"/>
                    <a:pt x="251" y="159"/>
                  </a:cubicBezTo>
                  <a:cubicBezTo>
                    <a:pt x="255" y="161"/>
                    <a:pt x="258" y="164"/>
                    <a:pt x="262" y="166"/>
                  </a:cubicBezTo>
                  <a:cubicBezTo>
                    <a:pt x="263" y="163"/>
                    <a:pt x="265" y="161"/>
                    <a:pt x="265" y="158"/>
                  </a:cubicBezTo>
                  <a:cubicBezTo>
                    <a:pt x="258" y="156"/>
                    <a:pt x="254" y="152"/>
                    <a:pt x="247" y="151"/>
                  </a:cubicBezTo>
                  <a:cubicBezTo>
                    <a:pt x="247" y="153"/>
                    <a:pt x="246" y="154"/>
                    <a:pt x="245" y="155"/>
                  </a:cubicBezTo>
                  <a:close/>
                  <a:moveTo>
                    <a:pt x="63" y="161"/>
                  </a:moveTo>
                  <a:cubicBezTo>
                    <a:pt x="64" y="158"/>
                    <a:pt x="68" y="152"/>
                    <a:pt x="62" y="152"/>
                  </a:cubicBezTo>
                  <a:cubicBezTo>
                    <a:pt x="61" y="155"/>
                    <a:pt x="58" y="160"/>
                    <a:pt x="63" y="161"/>
                  </a:cubicBezTo>
                  <a:close/>
                  <a:moveTo>
                    <a:pt x="548" y="154"/>
                  </a:moveTo>
                  <a:cubicBezTo>
                    <a:pt x="547" y="153"/>
                    <a:pt x="546" y="152"/>
                    <a:pt x="544" y="152"/>
                  </a:cubicBezTo>
                  <a:cubicBezTo>
                    <a:pt x="544" y="154"/>
                    <a:pt x="547" y="155"/>
                    <a:pt x="548" y="154"/>
                  </a:cubicBezTo>
                  <a:close/>
                  <a:moveTo>
                    <a:pt x="117" y="160"/>
                  </a:moveTo>
                  <a:cubicBezTo>
                    <a:pt x="118" y="162"/>
                    <a:pt x="120" y="163"/>
                    <a:pt x="122" y="164"/>
                  </a:cubicBezTo>
                  <a:cubicBezTo>
                    <a:pt x="124" y="161"/>
                    <a:pt x="126" y="158"/>
                    <a:pt x="128" y="156"/>
                  </a:cubicBezTo>
                  <a:cubicBezTo>
                    <a:pt x="125" y="148"/>
                    <a:pt x="117" y="155"/>
                    <a:pt x="117" y="160"/>
                  </a:cubicBezTo>
                  <a:close/>
                  <a:moveTo>
                    <a:pt x="506" y="156"/>
                  </a:moveTo>
                  <a:cubicBezTo>
                    <a:pt x="508" y="157"/>
                    <a:pt x="508" y="158"/>
                    <a:pt x="510" y="158"/>
                  </a:cubicBezTo>
                  <a:cubicBezTo>
                    <a:pt x="510" y="156"/>
                    <a:pt x="512" y="155"/>
                    <a:pt x="512" y="153"/>
                  </a:cubicBezTo>
                  <a:cubicBezTo>
                    <a:pt x="509" y="151"/>
                    <a:pt x="507" y="154"/>
                    <a:pt x="506" y="156"/>
                  </a:cubicBezTo>
                  <a:close/>
                  <a:moveTo>
                    <a:pt x="238" y="161"/>
                  </a:moveTo>
                  <a:cubicBezTo>
                    <a:pt x="238" y="160"/>
                    <a:pt x="238" y="159"/>
                    <a:pt x="239" y="158"/>
                  </a:cubicBezTo>
                  <a:cubicBezTo>
                    <a:pt x="237" y="156"/>
                    <a:pt x="234" y="154"/>
                    <a:pt x="231" y="153"/>
                  </a:cubicBezTo>
                  <a:cubicBezTo>
                    <a:pt x="232" y="157"/>
                    <a:pt x="232" y="161"/>
                    <a:pt x="238" y="161"/>
                  </a:cubicBezTo>
                  <a:close/>
                  <a:moveTo>
                    <a:pt x="609" y="159"/>
                  </a:moveTo>
                  <a:cubicBezTo>
                    <a:pt x="606" y="158"/>
                    <a:pt x="606" y="154"/>
                    <a:pt x="604" y="153"/>
                  </a:cubicBezTo>
                  <a:cubicBezTo>
                    <a:pt x="604" y="155"/>
                    <a:pt x="605" y="160"/>
                    <a:pt x="609" y="159"/>
                  </a:cubicBezTo>
                  <a:close/>
                  <a:moveTo>
                    <a:pt x="55" y="156"/>
                  </a:moveTo>
                  <a:cubicBezTo>
                    <a:pt x="57" y="156"/>
                    <a:pt x="57" y="155"/>
                    <a:pt x="57" y="153"/>
                  </a:cubicBezTo>
                  <a:cubicBezTo>
                    <a:pt x="55" y="153"/>
                    <a:pt x="55" y="155"/>
                    <a:pt x="55" y="156"/>
                  </a:cubicBezTo>
                  <a:close/>
                  <a:moveTo>
                    <a:pt x="621" y="169"/>
                  </a:moveTo>
                  <a:cubicBezTo>
                    <a:pt x="620" y="164"/>
                    <a:pt x="620" y="157"/>
                    <a:pt x="617" y="153"/>
                  </a:cubicBezTo>
                  <a:cubicBezTo>
                    <a:pt x="616" y="161"/>
                    <a:pt x="616" y="167"/>
                    <a:pt x="621" y="169"/>
                  </a:cubicBezTo>
                  <a:close/>
                  <a:moveTo>
                    <a:pt x="87" y="164"/>
                  </a:moveTo>
                  <a:cubicBezTo>
                    <a:pt x="89" y="164"/>
                    <a:pt x="89" y="165"/>
                    <a:pt x="90" y="165"/>
                  </a:cubicBezTo>
                  <a:cubicBezTo>
                    <a:pt x="91" y="162"/>
                    <a:pt x="91" y="159"/>
                    <a:pt x="92" y="156"/>
                  </a:cubicBezTo>
                  <a:cubicBezTo>
                    <a:pt x="90" y="155"/>
                    <a:pt x="90" y="154"/>
                    <a:pt x="88" y="155"/>
                  </a:cubicBezTo>
                  <a:cubicBezTo>
                    <a:pt x="87" y="157"/>
                    <a:pt x="87" y="161"/>
                    <a:pt x="87" y="164"/>
                  </a:cubicBezTo>
                  <a:close/>
                  <a:moveTo>
                    <a:pt x="200" y="157"/>
                  </a:moveTo>
                  <a:cubicBezTo>
                    <a:pt x="200" y="156"/>
                    <a:pt x="200" y="155"/>
                    <a:pt x="200" y="155"/>
                  </a:cubicBezTo>
                  <a:cubicBezTo>
                    <a:pt x="197" y="154"/>
                    <a:pt x="197" y="157"/>
                    <a:pt x="200" y="157"/>
                  </a:cubicBezTo>
                  <a:close/>
                  <a:moveTo>
                    <a:pt x="408" y="156"/>
                  </a:moveTo>
                  <a:cubicBezTo>
                    <a:pt x="410" y="157"/>
                    <a:pt x="411" y="159"/>
                    <a:pt x="414" y="159"/>
                  </a:cubicBezTo>
                  <a:cubicBezTo>
                    <a:pt x="414" y="156"/>
                    <a:pt x="409" y="153"/>
                    <a:pt x="408" y="156"/>
                  </a:cubicBezTo>
                  <a:close/>
                  <a:moveTo>
                    <a:pt x="65" y="161"/>
                  </a:moveTo>
                  <a:cubicBezTo>
                    <a:pt x="66" y="162"/>
                    <a:pt x="67" y="163"/>
                    <a:pt x="70" y="162"/>
                  </a:cubicBezTo>
                  <a:cubicBezTo>
                    <a:pt x="71" y="160"/>
                    <a:pt x="71" y="158"/>
                    <a:pt x="70" y="155"/>
                  </a:cubicBezTo>
                  <a:cubicBezTo>
                    <a:pt x="66" y="155"/>
                    <a:pt x="66" y="159"/>
                    <a:pt x="65" y="161"/>
                  </a:cubicBezTo>
                  <a:close/>
                  <a:moveTo>
                    <a:pt x="218" y="161"/>
                  </a:moveTo>
                  <a:cubicBezTo>
                    <a:pt x="223" y="161"/>
                    <a:pt x="224" y="164"/>
                    <a:pt x="229" y="165"/>
                  </a:cubicBezTo>
                  <a:cubicBezTo>
                    <a:pt x="228" y="159"/>
                    <a:pt x="221" y="158"/>
                    <a:pt x="217" y="155"/>
                  </a:cubicBezTo>
                  <a:cubicBezTo>
                    <a:pt x="217" y="158"/>
                    <a:pt x="219" y="158"/>
                    <a:pt x="218" y="161"/>
                  </a:cubicBezTo>
                  <a:close/>
                  <a:moveTo>
                    <a:pt x="303" y="162"/>
                  </a:moveTo>
                  <a:cubicBezTo>
                    <a:pt x="305" y="161"/>
                    <a:pt x="307" y="161"/>
                    <a:pt x="307" y="158"/>
                  </a:cubicBezTo>
                  <a:cubicBezTo>
                    <a:pt x="304" y="158"/>
                    <a:pt x="303" y="155"/>
                    <a:pt x="299" y="155"/>
                  </a:cubicBezTo>
                  <a:cubicBezTo>
                    <a:pt x="300" y="158"/>
                    <a:pt x="302" y="159"/>
                    <a:pt x="303" y="162"/>
                  </a:cubicBezTo>
                  <a:close/>
                  <a:moveTo>
                    <a:pt x="373" y="164"/>
                  </a:moveTo>
                  <a:cubicBezTo>
                    <a:pt x="379" y="167"/>
                    <a:pt x="383" y="172"/>
                    <a:pt x="389" y="175"/>
                  </a:cubicBezTo>
                  <a:cubicBezTo>
                    <a:pt x="391" y="173"/>
                    <a:pt x="393" y="170"/>
                    <a:pt x="394" y="167"/>
                  </a:cubicBezTo>
                  <a:cubicBezTo>
                    <a:pt x="388" y="162"/>
                    <a:pt x="384" y="158"/>
                    <a:pt x="376" y="155"/>
                  </a:cubicBezTo>
                  <a:cubicBezTo>
                    <a:pt x="375" y="158"/>
                    <a:pt x="373" y="160"/>
                    <a:pt x="373" y="164"/>
                  </a:cubicBezTo>
                  <a:close/>
                  <a:moveTo>
                    <a:pt x="107" y="159"/>
                  </a:moveTo>
                  <a:cubicBezTo>
                    <a:pt x="105" y="158"/>
                    <a:pt x="104" y="156"/>
                    <a:pt x="101" y="156"/>
                  </a:cubicBezTo>
                  <a:cubicBezTo>
                    <a:pt x="102" y="158"/>
                    <a:pt x="105" y="160"/>
                    <a:pt x="107" y="159"/>
                  </a:cubicBezTo>
                  <a:close/>
                  <a:moveTo>
                    <a:pt x="448" y="159"/>
                  </a:moveTo>
                  <a:cubicBezTo>
                    <a:pt x="450" y="160"/>
                    <a:pt x="452" y="162"/>
                    <a:pt x="454" y="164"/>
                  </a:cubicBezTo>
                  <a:cubicBezTo>
                    <a:pt x="455" y="162"/>
                    <a:pt x="457" y="162"/>
                    <a:pt x="456" y="159"/>
                  </a:cubicBezTo>
                  <a:cubicBezTo>
                    <a:pt x="454" y="159"/>
                    <a:pt x="453" y="156"/>
                    <a:pt x="450" y="156"/>
                  </a:cubicBezTo>
                  <a:cubicBezTo>
                    <a:pt x="450" y="157"/>
                    <a:pt x="448" y="157"/>
                    <a:pt x="448" y="159"/>
                  </a:cubicBezTo>
                  <a:close/>
                  <a:moveTo>
                    <a:pt x="513" y="161"/>
                  </a:moveTo>
                  <a:cubicBezTo>
                    <a:pt x="517" y="162"/>
                    <a:pt x="519" y="165"/>
                    <a:pt x="524" y="167"/>
                  </a:cubicBezTo>
                  <a:cubicBezTo>
                    <a:pt x="525" y="161"/>
                    <a:pt x="517" y="160"/>
                    <a:pt x="515" y="156"/>
                  </a:cubicBezTo>
                  <a:cubicBezTo>
                    <a:pt x="514" y="158"/>
                    <a:pt x="513" y="159"/>
                    <a:pt x="513" y="161"/>
                  </a:cubicBezTo>
                  <a:close/>
                  <a:moveTo>
                    <a:pt x="330" y="164"/>
                  </a:moveTo>
                  <a:cubicBezTo>
                    <a:pt x="332" y="165"/>
                    <a:pt x="336" y="170"/>
                    <a:pt x="338" y="167"/>
                  </a:cubicBezTo>
                  <a:cubicBezTo>
                    <a:pt x="336" y="163"/>
                    <a:pt x="337" y="159"/>
                    <a:pt x="333" y="157"/>
                  </a:cubicBezTo>
                  <a:cubicBezTo>
                    <a:pt x="332" y="159"/>
                    <a:pt x="330" y="161"/>
                    <a:pt x="330" y="164"/>
                  </a:cubicBezTo>
                  <a:close/>
                  <a:moveTo>
                    <a:pt x="171" y="164"/>
                  </a:moveTo>
                  <a:cubicBezTo>
                    <a:pt x="173" y="164"/>
                    <a:pt x="174" y="166"/>
                    <a:pt x="176" y="166"/>
                  </a:cubicBezTo>
                  <a:cubicBezTo>
                    <a:pt x="176" y="164"/>
                    <a:pt x="178" y="163"/>
                    <a:pt x="179" y="162"/>
                  </a:cubicBezTo>
                  <a:cubicBezTo>
                    <a:pt x="179" y="161"/>
                    <a:pt x="179" y="158"/>
                    <a:pt x="177" y="158"/>
                  </a:cubicBezTo>
                  <a:cubicBezTo>
                    <a:pt x="176" y="160"/>
                    <a:pt x="172" y="161"/>
                    <a:pt x="171" y="164"/>
                  </a:cubicBezTo>
                  <a:close/>
                  <a:moveTo>
                    <a:pt x="204" y="161"/>
                  </a:moveTo>
                  <a:cubicBezTo>
                    <a:pt x="208" y="163"/>
                    <a:pt x="212" y="166"/>
                    <a:pt x="216" y="168"/>
                  </a:cubicBezTo>
                  <a:cubicBezTo>
                    <a:pt x="217" y="165"/>
                    <a:pt x="215" y="165"/>
                    <a:pt x="215" y="162"/>
                  </a:cubicBezTo>
                  <a:cubicBezTo>
                    <a:pt x="214" y="160"/>
                    <a:pt x="214" y="163"/>
                    <a:pt x="212" y="162"/>
                  </a:cubicBezTo>
                  <a:cubicBezTo>
                    <a:pt x="211" y="160"/>
                    <a:pt x="207" y="160"/>
                    <a:pt x="205" y="158"/>
                  </a:cubicBezTo>
                  <a:cubicBezTo>
                    <a:pt x="204" y="158"/>
                    <a:pt x="204" y="159"/>
                    <a:pt x="204" y="161"/>
                  </a:cubicBezTo>
                  <a:close/>
                  <a:moveTo>
                    <a:pt x="593" y="178"/>
                  </a:moveTo>
                  <a:cubicBezTo>
                    <a:pt x="595" y="171"/>
                    <a:pt x="598" y="161"/>
                    <a:pt x="591" y="158"/>
                  </a:cubicBezTo>
                  <a:cubicBezTo>
                    <a:pt x="590" y="164"/>
                    <a:pt x="585" y="176"/>
                    <a:pt x="593" y="178"/>
                  </a:cubicBezTo>
                  <a:close/>
                  <a:moveTo>
                    <a:pt x="138" y="164"/>
                  </a:moveTo>
                  <a:cubicBezTo>
                    <a:pt x="141" y="166"/>
                    <a:pt x="146" y="168"/>
                    <a:pt x="149" y="169"/>
                  </a:cubicBezTo>
                  <a:cubicBezTo>
                    <a:pt x="151" y="168"/>
                    <a:pt x="151" y="165"/>
                    <a:pt x="152" y="163"/>
                  </a:cubicBezTo>
                  <a:cubicBezTo>
                    <a:pt x="148" y="161"/>
                    <a:pt x="139" y="155"/>
                    <a:pt x="138" y="164"/>
                  </a:cubicBezTo>
                  <a:close/>
                  <a:moveTo>
                    <a:pt x="99" y="170"/>
                  </a:moveTo>
                  <a:cubicBezTo>
                    <a:pt x="97" y="167"/>
                    <a:pt x="98" y="162"/>
                    <a:pt x="95" y="160"/>
                  </a:cubicBezTo>
                  <a:cubicBezTo>
                    <a:pt x="94" y="165"/>
                    <a:pt x="93" y="170"/>
                    <a:pt x="99" y="170"/>
                  </a:cubicBezTo>
                  <a:close/>
                  <a:moveTo>
                    <a:pt x="307" y="164"/>
                  </a:moveTo>
                  <a:cubicBezTo>
                    <a:pt x="312" y="167"/>
                    <a:pt x="316" y="171"/>
                    <a:pt x="321" y="174"/>
                  </a:cubicBezTo>
                  <a:cubicBezTo>
                    <a:pt x="322" y="172"/>
                    <a:pt x="323" y="170"/>
                    <a:pt x="324" y="168"/>
                  </a:cubicBezTo>
                  <a:cubicBezTo>
                    <a:pt x="318" y="167"/>
                    <a:pt x="310" y="155"/>
                    <a:pt x="307" y="164"/>
                  </a:cubicBezTo>
                  <a:close/>
                  <a:moveTo>
                    <a:pt x="428" y="167"/>
                  </a:moveTo>
                  <a:cubicBezTo>
                    <a:pt x="425" y="165"/>
                    <a:pt x="421" y="159"/>
                    <a:pt x="417" y="161"/>
                  </a:cubicBezTo>
                  <a:cubicBezTo>
                    <a:pt x="421" y="163"/>
                    <a:pt x="425" y="167"/>
                    <a:pt x="428" y="167"/>
                  </a:cubicBezTo>
                  <a:close/>
                  <a:moveTo>
                    <a:pt x="104" y="169"/>
                  </a:moveTo>
                  <a:cubicBezTo>
                    <a:pt x="106" y="168"/>
                    <a:pt x="108" y="167"/>
                    <a:pt x="107" y="164"/>
                  </a:cubicBezTo>
                  <a:cubicBezTo>
                    <a:pt x="106" y="162"/>
                    <a:pt x="104" y="161"/>
                    <a:pt x="101" y="161"/>
                  </a:cubicBezTo>
                  <a:cubicBezTo>
                    <a:pt x="101" y="164"/>
                    <a:pt x="104" y="166"/>
                    <a:pt x="104" y="169"/>
                  </a:cubicBezTo>
                  <a:close/>
                  <a:moveTo>
                    <a:pt x="269" y="161"/>
                  </a:moveTo>
                  <a:cubicBezTo>
                    <a:pt x="268" y="164"/>
                    <a:pt x="265" y="165"/>
                    <a:pt x="265" y="169"/>
                  </a:cubicBezTo>
                  <a:cubicBezTo>
                    <a:pt x="269" y="171"/>
                    <a:pt x="271" y="174"/>
                    <a:pt x="276" y="175"/>
                  </a:cubicBezTo>
                  <a:cubicBezTo>
                    <a:pt x="277" y="174"/>
                    <a:pt x="278" y="173"/>
                    <a:pt x="279" y="172"/>
                  </a:cubicBezTo>
                  <a:cubicBezTo>
                    <a:pt x="276" y="170"/>
                    <a:pt x="274" y="165"/>
                    <a:pt x="273" y="163"/>
                  </a:cubicBezTo>
                  <a:cubicBezTo>
                    <a:pt x="272" y="164"/>
                    <a:pt x="271" y="160"/>
                    <a:pt x="269" y="161"/>
                  </a:cubicBezTo>
                  <a:close/>
                  <a:moveTo>
                    <a:pt x="402" y="164"/>
                  </a:moveTo>
                  <a:cubicBezTo>
                    <a:pt x="404" y="166"/>
                    <a:pt x="406" y="168"/>
                    <a:pt x="409" y="169"/>
                  </a:cubicBezTo>
                  <a:cubicBezTo>
                    <a:pt x="410" y="163"/>
                    <a:pt x="403" y="157"/>
                    <a:pt x="402" y="164"/>
                  </a:cubicBezTo>
                  <a:close/>
                  <a:moveTo>
                    <a:pt x="572" y="172"/>
                  </a:moveTo>
                  <a:cubicBezTo>
                    <a:pt x="572" y="166"/>
                    <a:pt x="570" y="164"/>
                    <a:pt x="566" y="162"/>
                  </a:cubicBezTo>
                  <a:cubicBezTo>
                    <a:pt x="568" y="165"/>
                    <a:pt x="570" y="168"/>
                    <a:pt x="572" y="172"/>
                  </a:cubicBezTo>
                  <a:close/>
                  <a:moveTo>
                    <a:pt x="458" y="167"/>
                  </a:moveTo>
                  <a:cubicBezTo>
                    <a:pt x="465" y="171"/>
                    <a:pt x="470" y="179"/>
                    <a:pt x="478" y="180"/>
                  </a:cubicBezTo>
                  <a:cubicBezTo>
                    <a:pt x="474" y="172"/>
                    <a:pt x="467" y="168"/>
                    <a:pt x="460" y="162"/>
                  </a:cubicBezTo>
                  <a:cubicBezTo>
                    <a:pt x="460" y="164"/>
                    <a:pt x="458" y="164"/>
                    <a:pt x="458" y="167"/>
                  </a:cubicBezTo>
                  <a:close/>
                  <a:moveTo>
                    <a:pt x="504" y="167"/>
                  </a:moveTo>
                  <a:cubicBezTo>
                    <a:pt x="504" y="166"/>
                    <a:pt x="504" y="165"/>
                    <a:pt x="504" y="164"/>
                  </a:cubicBezTo>
                  <a:cubicBezTo>
                    <a:pt x="502" y="164"/>
                    <a:pt x="502" y="162"/>
                    <a:pt x="500" y="162"/>
                  </a:cubicBezTo>
                  <a:cubicBezTo>
                    <a:pt x="501" y="165"/>
                    <a:pt x="501" y="167"/>
                    <a:pt x="504" y="167"/>
                  </a:cubicBezTo>
                  <a:close/>
                  <a:moveTo>
                    <a:pt x="534" y="170"/>
                  </a:moveTo>
                  <a:cubicBezTo>
                    <a:pt x="534" y="167"/>
                    <a:pt x="537" y="165"/>
                    <a:pt x="535" y="162"/>
                  </a:cubicBezTo>
                  <a:cubicBezTo>
                    <a:pt x="533" y="164"/>
                    <a:pt x="531" y="168"/>
                    <a:pt x="534" y="170"/>
                  </a:cubicBezTo>
                  <a:close/>
                  <a:moveTo>
                    <a:pt x="608" y="175"/>
                  </a:moveTo>
                  <a:cubicBezTo>
                    <a:pt x="610" y="169"/>
                    <a:pt x="606" y="165"/>
                    <a:pt x="603" y="162"/>
                  </a:cubicBezTo>
                  <a:cubicBezTo>
                    <a:pt x="601" y="168"/>
                    <a:pt x="606" y="171"/>
                    <a:pt x="608" y="175"/>
                  </a:cubicBezTo>
                  <a:close/>
                  <a:moveTo>
                    <a:pt x="244" y="167"/>
                  </a:moveTo>
                  <a:cubicBezTo>
                    <a:pt x="249" y="169"/>
                    <a:pt x="253" y="173"/>
                    <a:pt x="259" y="175"/>
                  </a:cubicBezTo>
                  <a:cubicBezTo>
                    <a:pt x="258" y="168"/>
                    <a:pt x="250" y="167"/>
                    <a:pt x="246" y="163"/>
                  </a:cubicBezTo>
                  <a:cubicBezTo>
                    <a:pt x="245" y="164"/>
                    <a:pt x="244" y="165"/>
                    <a:pt x="244" y="167"/>
                  </a:cubicBezTo>
                  <a:close/>
                  <a:moveTo>
                    <a:pt x="77" y="165"/>
                  </a:moveTo>
                  <a:cubicBezTo>
                    <a:pt x="79" y="167"/>
                    <a:pt x="78" y="170"/>
                    <a:pt x="81" y="169"/>
                  </a:cubicBezTo>
                  <a:cubicBezTo>
                    <a:pt x="81" y="167"/>
                    <a:pt x="82" y="166"/>
                    <a:pt x="82" y="164"/>
                  </a:cubicBezTo>
                  <a:cubicBezTo>
                    <a:pt x="80" y="163"/>
                    <a:pt x="78" y="164"/>
                    <a:pt x="77" y="165"/>
                  </a:cubicBezTo>
                  <a:close/>
                  <a:moveTo>
                    <a:pt x="223" y="165"/>
                  </a:moveTo>
                  <a:cubicBezTo>
                    <a:pt x="221" y="165"/>
                    <a:pt x="221" y="164"/>
                    <a:pt x="219" y="164"/>
                  </a:cubicBezTo>
                  <a:cubicBezTo>
                    <a:pt x="218" y="165"/>
                    <a:pt x="219" y="167"/>
                    <a:pt x="219" y="170"/>
                  </a:cubicBezTo>
                  <a:cubicBezTo>
                    <a:pt x="222" y="171"/>
                    <a:pt x="224" y="173"/>
                    <a:pt x="228" y="174"/>
                  </a:cubicBezTo>
                  <a:cubicBezTo>
                    <a:pt x="229" y="168"/>
                    <a:pt x="222" y="170"/>
                    <a:pt x="220" y="166"/>
                  </a:cubicBezTo>
                  <a:cubicBezTo>
                    <a:pt x="221" y="164"/>
                    <a:pt x="223" y="167"/>
                    <a:pt x="223" y="165"/>
                  </a:cubicBezTo>
                  <a:close/>
                  <a:moveTo>
                    <a:pt x="343" y="167"/>
                  </a:moveTo>
                  <a:cubicBezTo>
                    <a:pt x="345" y="170"/>
                    <a:pt x="346" y="173"/>
                    <a:pt x="347" y="176"/>
                  </a:cubicBezTo>
                  <a:cubicBezTo>
                    <a:pt x="351" y="174"/>
                    <a:pt x="352" y="170"/>
                    <a:pt x="354" y="167"/>
                  </a:cubicBezTo>
                  <a:cubicBezTo>
                    <a:pt x="351" y="166"/>
                    <a:pt x="344" y="161"/>
                    <a:pt x="343" y="167"/>
                  </a:cubicBezTo>
                  <a:close/>
                  <a:moveTo>
                    <a:pt x="282" y="170"/>
                  </a:moveTo>
                  <a:cubicBezTo>
                    <a:pt x="285" y="167"/>
                    <a:pt x="280" y="166"/>
                    <a:pt x="278" y="164"/>
                  </a:cubicBezTo>
                  <a:cubicBezTo>
                    <a:pt x="279" y="167"/>
                    <a:pt x="281" y="168"/>
                    <a:pt x="282" y="170"/>
                  </a:cubicBezTo>
                  <a:close/>
                  <a:moveTo>
                    <a:pt x="366" y="169"/>
                  </a:moveTo>
                  <a:cubicBezTo>
                    <a:pt x="366" y="166"/>
                    <a:pt x="362" y="164"/>
                    <a:pt x="360" y="165"/>
                  </a:cubicBezTo>
                  <a:cubicBezTo>
                    <a:pt x="362" y="166"/>
                    <a:pt x="363" y="168"/>
                    <a:pt x="366" y="169"/>
                  </a:cubicBezTo>
                  <a:close/>
                  <a:moveTo>
                    <a:pt x="521" y="170"/>
                  </a:moveTo>
                  <a:cubicBezTo>
                    <a:pt x="522" y="168"/>
                    <a:pt x="516" y="166"/>
                    <a:pt x="514" y="164"/>
                  </a:cubicBezTo>
                  <a:cubicBezTo>
                    <a:pt x="515" y="168"/>
                    <a:pt x="518" y="169"/>
                    <a:pt x="521" y="170"/>
                  </a:cubicBezTo>
                  <a:close/>
                  <a:moveTo>
                    <a:pt x="179" y="169"/>
                  </a:moveTo>
                  <a:cubicBezTo>
                    <a:pt x="180" y="170"/>
                    <a:pt x="181" y="169"/>
                    <a:pt x="183" y="169"/>
                  </a:cubicBezTo>
                  <a:cubicBezTo>
                    <a:pt x="183" y="168"/>
                    <a:pt x="183" y="166"/>
                    <a:pt x="182" y="165"/>
                  </a:cubicBezTo>
                  <a:cubicBezTo>
                    <a:pt x="182" y="165"/>
                    <a:pt x="181" y="165"/>
                    <a:pt x="180" y="165"/>
                  </a:cubicBezTo>
                  <a:cubicBezTo>
                    <a:pt x="180" y="166"/>
                    <a:pt x="179" y="168"/>
                    <a:pt x="179" y="169"/>
                  </a:cubicBezTo>
                  <a:close/>
                  <a:moveTo>
                    <a:pt x="430" y="176"/>
                  </a:moveTo>
                  <a:cubicBezTo>
                    <a:pt x="430" y="175"/>
                    <a:pt x="432" y="174"/>
                    <a:pt x="431" y="172"/>
                  </a:cubicBezTo>
                  <a:cubicBezTo>
                    <a:pt x="426" y="171"/>
                    <a:pt x="422" y="165"/>
                    <a:pt x="417" y="165"/>
                  </a:cubicBezTo>
                  <a:cubicBezTo>
                    <a:pt x="421" y="169"/>
                    <a:pt x="425" y="173"/>
                    <a:pt x="430" y="176"/>
                  </a:cubicBezTo>
                  <a:close/>
                  <a:moveTo>
                    <a:pt x="440" y="170"/>
                  </a:moveTo>
                  <a:cubicBezTo>
                    <a:pt x="443" y="170"/>
                    <a:pt x="443" y="172"/>
                    <a:pt x="445" y="172"/>
                  </a:cubicBezTo>
                  <a:cubicBezTo>
                    <a:pt x="445" y="169"/>
                    <a:pt x="444" y="167"/>
                    <a:pt x="442" y="165"/>
                  </a:cubicBezTo>
                  <a:cubicBezTo>
                    <a:pt x="442" y="168"/>
                    <a:pt x="440" y="168"/>
                    <a:pt x="440" y="170"/>
                  </a:cubicBezTo>
                  <a:close/>
                  <a:moveTo>
                    <a:pt x="549" y="184"/>
                  </a:moveTo>
                  <a:cubicBezTo>
                    <a:pt x="549" y="177"/>
                    <a:pt x="545" y="170"/>
                    <a:pt x="541" y="165"/>
                  </a:cubicBezTo>
                  <a:cubicBezTo>
                    <a:pt x="534" y="174"/>
                    <a:pt x="543" y="180"/>
                    <a:pt x="549" y="184"/>
                  </a:cubicBezTo>
                  <a:close/>
                  <a:moveTo>
                    <a:pt x="108" y="177"/>
                  </a:moveTo>
                  <a:cubicBezTo>
                    <a:pt x="110" y="179"/>
                    <a:pt x="112" y="180"/>
                    <a:pt x="115" y="180"/>
                  </a:cubicBezTo>
                  <a:cubicBezTo>
                    <a:pt x="115" y="176"/>
                    <a:pt x="119" y="174"/>
                    <a:pt x="118" y="170"/>
                  </a:cubicBezTo>
                  <a:cubicBezTo>
                    <a:pt x="117" y="168"/>
                    <a:pt x="115" y="166"/>
                    <a:pt x="112" y="166"/>
                  </a:cubicBezTo>
                  <a:cubicBezTo>
                    <a:pt x="111" y="170"/>
                    <a:pt x="109" y="173"/>
                    <a:pt x="108" y="177"/>
                  </a:cubicBezTo>
                  <a:close/>
                  <a:moveTo>
                    <a:pt x="153" y="172"/>
                  </a:moveTo>
                  <a:cubicBezTo>
                    <a:pt x="155" y="172"/>
                    <a:pt x="156" y="174"/>
                    <a:pt x="159" y="173"/>
                  </a:cubicBezTo>
                  <a:cubicBezTo>
                    <a:pt x="159" y="171"/>
                    <a:pt x="161" y="171"/>
                    <a:pt x="162" y="169"/>
                  </a:cubicBezTo>
                  <a:cubicBezTo>
                    <a:pt x="159" y="168"/>
                    <a:pt x="158" y="166"/>
                    <a:pt x="155" y="166"/>
                  </a:cubicBezTo>
                  <a:cubicBezTo>
                    <a:pt x="155" y="168"/>
                    <a:pt x="154" y="170"/>
                    <a:pt x="153" y="172"/>
                  </a:cubicBezTo>
                  <a:close/>
                  <a:moveTo>
                    <a:pt x="191" y="169"/>
                  </a:moveTo>
                  <a:cubicBezTo>
                    <a:pt x="190" y="169"/>
                    <a:pt x="188" y="165"/>
                    <a:pt x="187" y="167"/>
                  </a:cubicBezTo>
                  <a:cubicBezTo>
                    <a:pt x="188" y="167"/>
                    <a:pt x="190" y="170"/>
                    <a:pt x="191" y="169"/>
                  </a:cubicBezTo>
                  <a:close/>
                  <a:moveTo>
                    <a:pt x="231" y="171"/>
                  </a:moveTo>
                  <a:cubicBezTo>
                    <a:pt x="231" y="168"/>
                    <a:pt x="227" y="165"/>
                    <a:pt x="224" y="167"/>
                  </a:cubicBezTo>
                  <a:cubicBezTo>
                    <a:pt x="226" y="168"/>
                    <a:pt x="229" y="169"/>
                    <a:pt x="231" y="171"/>
                  </a:cubicBezTo>
                  <a:close/>
                  <a:moveTo>
                    <a:pt x="86" y="172"/>
                  </a:moveTo>
                  <a:cubicBezTo>
                    <a:pt x="87" y="173"/>
                    <a:pt x="88" y="174"/>
                    <a:pt x="90" y="173"/>
                  </a:cubicBezTo>
                  <a:cubicBezTo>
                    <a:pt x="90" y="173"/>
                    <a:pt x="90" y="172"/>
                    <a:pt x="90" y="172"/>
                  </a:cubicBezTo>
                  <a:cubicBezTo>
                    <a:pt x="90" y="169"/>
                    <a:pt x="88" y="168"/>
                    <a:pt x="86" y="167"/>
                  </a:cubicBezTo>
                  <a:cubicBezTo>
                    <a:pt x="86" y="169"/>
                    <a:pt x="86" y="171"/>
                    <a:pt x="86" y="172"/>
                  </a:cubicBezTo>
                  <a:close/>
                  <a:moveTo>
                    <a:pt x="488" y="175"/>
                  </a:moveTo>
                  <a:cubicBezTo>
                    <a:pt x="491" y="175"/>
                    <a:pt x="491" y="179"/>
                    <a:pt x="495" y="179"/>
                  </a:cubicBezTo>
                  <a:cubicBezTo>
                    <a:pt x="498" y="177"/>
                    <a:pt x="499" y="172"/>
                    <a:pt x="497" y="167"/>
                  </a:cubicBezTo>
                  <a:cubicBezTo>
                    <a:pt x="492" y="168"/>
                    <a:pt x="490" y="172"/>
                    <a:pt x="488" y="175"/>
                  </a:cubicBezTo>
                  <a:close/>
                  <a:moveTo>
                    <a:pt x="507" y="168"/>
                  </a:moveTo>
                  <a:cubicBezTo>
                    <a:pt x="507" y="172"/>
                    <a:pt x="511" y="172"/>
                    <a:pt x="513" y="174"/>
                  </a:cubicBezTo>
                  <a:cubicBezTo>
                    <a:pt x="513" y="172"/>
                    <a:pt x="516" y="173"/>
                    <a:pt x="515" y="171"/>
                  </a:cubicBezTo>
                  <a:cubicBezTo>
                    <a:pt x="511" y="171"/>
                    <a:pt x="510" y="166"/>
                    <a:pt x="507" y="168"/>
                  </a:cubicBezTo>
                  <a:close/>
                  <a:moveTo>
                    <a:pt x="640" y="175"/>
                  </a:moveTo>
                  <a:cubicBezTo>
                    <a:pt x="638" y="184"/>
                    <a:pt x="635" y="199"/>
                    <a:pt x="635" y="209"/>
                  </a:cubicBezTo>
                  <a:cubicBezTo>
                    <a:pt x="636" y="204"/>
                    <a:pt x="637" y="200"/>
                    <a:pt x="640" y="198"/>
                  </a:cubicBezTo>
                  <a:cubicBezTo>
                    <a:pt x="641" y="199"/>
                    <a:pt x="643" y="199"/>
                    <a:pt x="643" y="201"/>
                  </a:cubicBezTo>
                  <a:cubicBezTo>
                    <a:pt x="641" y="214"/>
                    <a:pt x="636" y="227"/>
                    <a:pt x="639" y="241"/>
                  </a:cubicBezTo>
                  <a:cubicBezTo>
                    <a:pt x="638" y="234"/>
                    <a:pt x="643" y="229"/>
                    <a:pt x="644" y="223"/>
                  </a:cubicBezTo>
                  <a:cubicBezTo>
                    <a:pt x="645" y="213"/>
                    <a:pt x="644" y="203"/>
                    <a:pt x="650" y="196"/>
                  </a:cubicBezTo>
                  <a:cubicBezTo>
                    <a:pt x="649" y="184"/>
                    <a:pt x="646" y="174"/>
                    <a:pt x="640" y="167"/>
                  </a:cubicBezTo>
                  <a:cubicBezTo>
                    <a:pt x="640" y="170"/>
                    <a:pt x="640" y="171"/>
                    <a:pt x="640" y="175"/>
                  </a:cubicBezTo>
                  <a:close/>
                  <a:moveTo>
                    <a:pt x="52" y="175"/>
                  </a:moveTo>
                  <a:cubicBezTo>
                    <a:pt x="53" y="173"/>
                    <a:pt x="54" y="173"/>
                    <a:pt x="55" y="172"/>
                  </a:cubicBezTo>
                  <a:cubicBezTo>
                    <a:pt x="55" y="170"/>
                    <a:pt x="56" y="168"/>
                    <a:pt x="53" y="168"/>
                  </a:cubicBezTo>
                  <a:cubicBezTo>
                    <a:pt x="53" y="170"/>
                    <a:pt x="50" y="173"/>
                    <a:pt x="52" y="175"/>
                  </a:cubicBezTo>
                  <a:close/>
                  <a:moveTo>
                    <a:pt x="392" y="178"/>
                  </a:moveTo>
                  <a:cubicBezTo>
                    <a:pt x="395" y="180"/>
                    <a:pt x="397" y="182"/>
                    <a:pt x="400" y="184"/>
                  </a:cubicBezTo>
                  <a:cubicBezTo>
                    <a:pt x="402" y="181"/>
                    <a:pt x="404" y="178"/>
                    <a:pt x="405" y="174"/>
                  </a:cubicBezTo>
                  <a:cubicBezTo>
                    <a:pt x="403" y="171"/>
                    <a:pt x="400" y="171"/>
                    <a:pt x="397" y="169"/>
                  </a:cubicBezTo>
                  <a:cubicBezTo>
                    <a:pt x="397" y="173"/>
                    <a:pt x="393" y="174"/>
                    <a:pt x="392" y="178"/>
                  </a:cubicBezTo>
                  <a:close/>
                  <a:moveTo>
                    <a:pt x="69" y="174"/>
                  </a:moveTo>
                  <a:cubicBezTo>
                    <a:pt x="69" y="171"/>
                    <a:pt x="71" y="171"/>
                    <a:pt x="71" y="169"/>
                  </a:cubicBezTo>
                  <a:cubicBezTo>
                    <a:pt x="69" y="169"/>
                    <a:pt x="66" y="174"/>
                    <a:pt x="69" y="174"/>
                  </a:cubicBezTo>
                  <a:close/>
                  <a:moveTo>
                    <a:pt x="219" y="173"/>
                  </a:moveTo>
                  <a:cubicBezTo>
                    <a:pt x="214" y="173"/>
                    <a:pt x="211" y="167"/>
                    <a:pt x="209" y="170"/>
                  </a:cubicBezTo>
                  <a:cubicBezTo>
                    <a:pt x="212" y="171"/>
                    <a:pt x="216" y="177"/>
                    <a:pt x="219" y="173"/>
                  </a:cubicBezTo>
                  <a:close/>
                  <a:moveTo>
                    <a:pt x="358" y="182"/>
                  </a:moveTo>
                  <a:cubicBezTo>
                    <a:pt x="361" y="180"/>
                    <a:pt x="362" y="176"/>
                    <a:pt x="363" y="172"/>
                  </a:cubicBezTo>
                  <a:cubicBezTo>
                    <a:pt x="360" y="172"/>
                    <a:pt x="360" y="169"/>
                    <a:pt x="356" y="169"/>
                  </a:cubicBezTo>
                  <a:cubicBezTo>
                    <a:pt x="353" y="176"/>
                    <a:pt x="349" y="179"/>
                    <a:pt x="358" y="182"/>
                  </a:cubicBezTo>
                  <a:close/>
                  <a:moveTo>
                    <a:pt x="619" y="179"/>
                  </a:moveTo>
                  <a:cubicBezTo>
                    <a:pt x="621" y="177"/>
                    <a:pt x="618" y="175"/>
                    <a:pt x="617" y="173"/>
                  </a:cubicBezTo>
                  <a:cubicBezTo>
                    <a:pt x="618" y="173"/>
                    <a:pt x="619" y="174"/>
                    <a:pt x="619" y="174"/>
                  </a:cubicBezTo>
                  <a:cubicBezTo>
                    <a:pt x="618" y="172"/>
                    <a:pt x="616" y="171"/>
                    <a:pt x="615" y="169"/>
                  </a:cubicBezTo>
                  <a:cubicBezTo>
                    <a:pt x="613" y="173"/>
                    <a:pt x="617" y="176"/>
                    <a:pt x="619" y="179"/>
                  </a:cubicBezTo>
                  <a:close/>
                  <a:moveTo>
                    <a:pt x="69" y="176"/>
                  </a:moveTo>
                  <a:cubicBezTo>
                    <a:pt x="73" y="177"/>
                    <a:pt x="74" y="180"/>
                    <a:pt x="78" y="181"/>
                  </a:cubicBezTo>
                  <a:cubicBezTo>
                    <a:pt x="77" y="178"/>
                    <a:pt x="76" y="174"/>
                    <a:pt x="75" y="170"/>
                  </a:cubicBezTo>
                  <a:cubicBezTo>
                    <a:pt x="74" y="170"/>
                    <a:pt x="74" y="170"/>
                    <a:pt x="73" y="170"/>
                  </a:cubicBezTo>
                  <a:cubicBezTo>
                    <a:pt x="73" y="173"/>
                    <a:pt x="70" y="173"/>
                    <a:pt x="69" y="176"/>
                  </a:cubicBezTo>
                  <a:close/>
                  <a:moveTo>
                    <a:pt x="161" y="175"/>
                  </a:moveTo>
                  <a:cubicBezTo>
                    <a:pt x="164" y="176"/>
                    <a:pt x="165" y="177"/>
                    <a:pt x="168" y="178"/>
                  </a:cubicBezTo>
                  <a:cubicBezTo>
                    <a:pt x="168" y="176"/>
                    <a:pt x="170" y="176"/>
                    <a:pt x="170" y="174"/>
                  </a:cubicBezTo>
                  <a:cubicBezTo>
                    <a:pt x="168" y="173"/>
                    <a:pt x="166" y="171"/>
                    <a:pt x="163" y="170"/>
                  </a:cubicBezTo>
                  <a:cubicBezTo>
                    <a:pt x="163" y="172"/>
                    <a:pt x="161" y="173"/>
                    <a:pt x="161" y="175"/>
                  </a:cubicBezTo>
                  <a:close/>
                  <a:moveTo>
                    <a:pt x="306" y="173"/>
                  </a:moveTo>
                  <a:cubicBezTo>
                    <a:pt x="304" y="172"/>
                    <a:pt x="304" y="171"/>
                    <a:pt x="303" y="170"/>
                  </a:cubicBezTo>
                  <a:cubicBezTo>
                    <a:pt x="300" y="172"/>
                    <a:pt x="304" y="175"/>
                    <a:pt x="306" y="173"/>
                  </a:cubicBezTo>
                  <a:close/>
                  <a:moveTo>
                    <a:pt x="206" y="172"/>
                  </a:moveTo>
                  <a:cubicBezTo>
                    <a:pt x="205" y="172"/>
                    <a:pt x="200" y="170"/>
                    <a:pt x="202" y="171"/>
                  </a:cubicBezTo>
                  <a:cubicBezTo>
                    <a:pt x="203" y="171"/>
                    <a:pt x="205" y="175"/>
                    <a:pt x="206" y="172"/>
                  </a:cubicBezTo>
                  <a:close/>
                  <a:moveTo>
                    <a:pt x="427" y="179"/>
                  </a:moveTo>
                  <a:cubicBezTo>
                    <a:pt x="425" y="176"/>
                    <a:pt x="420" y="174"/>
                    <a:pt x="417" y="170"/>
                  </a:cubicBezTo>
                  <a:cubicBezTo>
                    <a:pt x="418" y="176"/>
                    <a:pt x="422" y="178"/>
                    <a:pt x="427" y="179"/>
                  </a:cubicBezTo>
                  <a:close/>
                  <a:moveTo>
                    <a:pt x="292" y="181"/>
                  </a:moveTo>
                  <a:cubicBezTo>
                    <a:pt x="292" y="179"/>
                    <a:pt x="294" y="178"/>
                    <a:pt x="295" y="176"/>
                  </a:cubicBezTo>
                  <a:cubicBezTo>
                    <a:pt x="292" y="174"/>
                    <a:pt x="289" y="173"/>
                    <a:pt x="286" y="171"/>
                  </a:cubicBezTo>
                  <a:cubicBezTo>
                    <a:pt x="286" y="176"/>
                    <a:pt x="288" y="179"/>
                    <a:pt x="292" y="181"/>
                  </a:cubicBezTo>
                  <a:close/>
                  <a:moveTo>
                    <a:pt x="324" y="177"/>
                  </a:moveTo>
                  <a:cubicBezTo>
                    <a:pt x="327" y="177"/>
                    <a:pt x="328" y="180"/>
                    <a:pt x="330" y="181"/>
                  </a:cubicBezTo>
                  <a:cubicBezTo>
                    <a:pt x="332" y="179"/>
                    <a:pt x="332" y="177"/>
                    <a:pt x="333" y="175"/>
                  </a:cubicBezTo>
                  <a:cubicBezTo>
                    <a:pt x="331" y="174"/>
                    <a:pt x="329" y="172"/>
                    <a:pt x="327" y="171"/>
                  </a:cubicBezTo>
                  <a:cubicBezTo>
                    <a:pt x="326" y="173"/>
                    <a:pt x="325" y="175"/>
                    <a:pt x="324" y="177"/>
                  </a:cubicBezTo>
                  <a:close/>
                  <a:moveTo>
                    <a:pt x="605" y="193"/>
                  </a:moveTo>
                  <a:cubicBezTo>
                    <a:pt x="608" y="186"/>
                    <a:pt x="608" y="175"/>
                    <a:pt x="601" y="172"/>
                  </a:cubicBezTo>
                  <a:cubicBezTo>
                    <a:pt x="597" y="181"/>
                    <a:pt x="598" y="189"/>
                    <a:pt x="605" y="193"/>
                  </a:cubicBezTo>
                  <a:close/>
                  <a:moveTo>
                    <a:pt x="100" y="178"/>
                  </a:moveTo>
                  <a:cubicBezTo>
                    <a:pt x="99" y="174"/>
                    <a:pt x="97" y="175"/>
                    <a:pt x="93" y="173"/>
                  </a:cubicBezTo>
                  <a:cubicBezTo>
                    <a:pt x="92" y="176"/>
                    <a:pt x="97" y="179"/>
                    <a:pt x="100" y="178"/>
                  </a:cubicBezTo>
                  <a:close/>
                  <a:moveTo>
                    <a:pt x="254" y="186"/>
                  </a:moveTo>
                  <a:cubicBezTo>
                    <a:pt x="253" y="183"/>
                    <a:pt x="257" y="184"/>
                    <a:pt x="256" y="180"/>
                  </a:cubicBezTo>
                  <a:cubicBezTo>
                    <a:pt x="250" y="178"/>
                    <a:pt x="245" y="174"/>
                    <a:pt x="238" y="173"/>
                  </a:cubicBezTo>
                  <a:cubicBezTo>
                    <a:pt x="242" y="179"/>
                    <a:pt x="248" y="182"/>
                    <a:pt x="254" y="186"/>
                  </a:cubicBezTo>
                  <a:close/>
                  <a:moveTo>
                    <a:pt x="504" y="186"/>
                  </a:moveTo>
                  <a:cubicBezTo>
                    <a:pt x="509" y="185"/>
                    <a:pt x="511" y="182"/>
                    <a:pt x="512" y="178"/>
                  </a:cubicBezTo>
                  <a:cubicBezTo>
                    <a:pt x="509" y="176"/>
                    <a:pt x="506" y="174"/>
                    <a:pt x="504" y="173"/>
                  </a:cubicBezTo>
                  <a:cubicBezTo>
                    <a:pt x="502" y="177"/>
                    <a:pt x="505" y="180"/>
                    <a:pt x="504" y="186"/>
                  </a:cubicBezTo>
                  <a:close/>
                  <a:moveTo>
                    <a:pt x="453" y="178"/>
                  </a:moveTo>
                  <a:cubicBezTo>
                    <a:pt x="459" y="181"/>
                    <a:pt x="463" y="186"/>
                    <a:pt x="470" y="188"/>
                  </a:cubicBezTo>
                  <a:cubicBezTo>
                    <a:pt x="466" y="182"/>
                    <a:pt x="460" y="178"/>
                    <a:pt x="454" y="173"/>
                  </a:cubicBezTo>
                  <a:cubicBezTo>
                    <a:pt x="455" y="176"/>
                    <a:pt x="453" y="175"/>
                    <a:pt x="453" y="178"/>
                  </a:cubicBezTo>
                  <a:close/>
                  <a:moveTo>
                    <a:pt x="60" y="178"/>
                  </a:moveTo>
                  <a:cubicBezTo>
                    <a:pt x="61" y="178"/>
                    <a:pt x="63" y="174"/>
                    <a:pt x="60" y="174"/>
                  </a:cubicBezTo>
                  <a:cubicBezTo>
                    <a:pt x="60" y="175"/>
                    <a:pt x="59" y="178"/>
                    <a:pt x="60" y="178"/>
                  </a:cubicBezTo>
                  <a:close/>
                  <a:moveTo>
                    <a:pt x="224" y="179"/>
                  </a:moveTo>
                  <a:cubicBezTo>
                    <a:pt x="223" y="178"/>
                    <a:pt x="224" y="178"/>
                    <a:pt x="224" y="176"/>
                  </a:cubicBezTo>
                  <a:cubicBezTo>
                    <a:pt x="220" y="178"/>
                    <a:pt x="222" y="174"/>
                    <a:pt x="220" y="174"/>
                  </a:cubicBezTo>
                  <a:cubicBezTo>
                    <a:pt x="220" y="177"/>
                    <a:pt x="222" y="178"/>
                    <a:pt x="224" y="179"/>
                  </a:cubicBezTo>
                  <a:close/>
                  <a:moveTo>
                    <a:pt x="582" y="184"/>
                  </a:moveTo>
                  <a:cubicBezTo>
                    <a:pt x="580" y="179"/>
                    <a:pt x="580" y="176"/>
                    <a:pt x="575" y="174"/>
                  </a:cubicBezTo>
                  <a:cubicBezTo>
                    <a:pt x="575" y="180"/>
                    <a:pt x="578" y="184"/>
                    <a:pt x="582" y="184"/>
                  </a:cubicBezTo>
                  <a:close/>
                  <a:moveTo>
                    <a:pt x="270" y="182"/>
                  </a:moveTo>
                  <a:cubicBezTo>
                    <a:pt x="271" y="181"/>
                    <a:pt x="272" y="181"/>
                    <a:pt x="272" y="178"/>
                  </a:cubicBezTo>
                  <a:cubicBezTo>
                    <a:pt x="268" y="178"/>
                    <a:pt x="265" y="176"/>
                    <a:pt x="262" y="175"/>
                  </a:cubicBezTo>
                  <a:cubicBezTo>
                    <a:pt x="262" y="180"/>
                    <a:pt x="267" y="180"/>
                    <a:pt x="270" y="182"/>
                  </a:cubicBezTo>
                  <a:close/>
                  <a:moveTo>
                    <a:pt x="473" y="184"/>
                  </a:moveTo>
                  <a:cubicBezTo>
                    <a:pt x="473" y="181"/>
                    <a:pt x="466" y="180"/>
                    <a:pt x="467" y="177"/>
                  </a:cubicBezTo>
                  <a:cubicBezTo>
                    <a:pt x="465" y="177"/>
                    <a:pt x="463" y="174"/>
                    <a:pt x="461" y="175"/>
                  </a:cubicBezTo>
                  <a:cubicBezTo>
                    <a:pt x="466" y="178"/>
                    <a:pt x="468" y="182"/>
                    <a:pt x="473" y="184"/>
                  </a:cubicBezTo>
                  <a:close/>
                  <a:moveTo>
                    <a:pt x="126" y="184"/>
                  </a:moveTo>
                  <a:cubicBezTo>
                    <a:pt x="130" y="186"/>
                    <a:pt x="135" y="188"/>
                    <a:pt x="140" y="190"/>
                  </a:cubicBezTo>
                  <a:cubicBezTo>
                    <a:pt x="141" y="188"/>
                    <a:pt x="142" y="186"/>
                    <a:pt x="143" y="183"/>
                  </a:cubicBezTo>
                  <a:cubicBezTo>
                    <a:pt x="138" y="180"/>
                    <a:pt x="134" y="177"/>
                    <a:pt x="129" y="175"/>
                  </a:cubicBezTo>
                  <a:cubicBezTo>
                    <a:pt x="127" y="178"/>
                    <a:pt x="126" y="181"/>
                    <a:pt x="126" y="184"/>
                  </a:cubicBezTo>
                  <a:close/>
                  <a:moveTo>
                    <a:pt x="318" y="179"/>
                  </a:moveTo>
                  <a:cubicBezTo>
                    <a:pt x="317" y="177"/>
                    <a:pt x="315" y="176"/>
                    <a:pt x="312" y="175"/>
                  </a:cubicBezTo>
                  <a:cubicBezTo>
                    <a:pt x="312" y="178"/>
                    <a:pt x="318" y="181"/>
                    <a:pt x="318" y="179"/>
                  </a:cubicBezTo>
                  <a:close/>
                  <a:moveTo>
                    <a:pt x="362" y="184"/>
                  </a:moveTo>
                  <a:cubicBezTo>
                    <a:pt x="367" y="187"/>
                    <a:pt x="371" y="191"/>
                    <a:pt x="377" y="193"/>
                  </a:cubicBezTo>
                  <a:cubicBezTo>
                    <a:pt x="378" y="190"/>
                    <a:pt x="381" y="189"/>
                    <a:pt x="381" y="185"/>
                  </a:cubicBezTo>
                  <a:cubicBezTo>
                    <a:pt x="377" y="181"/>
                    <a:pt x="371" y="178"/>
                    <a:pt x="366" y="175"/>
                  </a:cubicBezTo>
                  <a:cubicBezTo>
                    <a:pt x="366" y="179"/>
                    <a:pt x="363" y="181"/>
                    <a:pt x="362" y="184"/>
                  </a:cubicBezTo>
                  <a:close/>
                  <a:moveTo>
                    <a:pt x="432" y="178"/>
                  </a:moveTo>
                  <a:cubicBezTo>
                    <a:pt x="434" y="182"/>
                    <a:pt x="438" y="185"/>
                    <a:pt x="442" y="187"/>
                  </a:cubicBezTo>
                  <a:cubicBezTo>
                    <a:pt x="443" y="185"/>
                    <a:pt x="444" y="183"/>
                    <a:pt x="445" y="181"/>
                  </a:cubicBezTo>
                  <a:cubicBezTo>
                    <a:pt x="441" y="179"/>
                    <a:pt x="435" y="172"/>
                    <a:pt x="432" y="178"/>
                  </a:cubicBezTo>
                  <a:close/>
                  <a:moveTo>
                    <a:pt x="533" y="178"/>
                  </a:moveTo>
                  <a:cubicBezTo>
                    <a:pt x="533" y="177"/>
                    <a:pt x="533" y="176"/>
                    <a:pt x="533" y="175"/>
                  </a:cubicBezTo>
                  <a:cubicBezTo>
                    <a:pt x="530" y="175"/>
                    <a:pt x="530" y="178"/>
                    <a:pt x="533" y="178"/>
                  </a:cubicBezTo>
                  <a:close/>
                  <a:moveTo>
                    <a:pt x="198" y="176"/>
                  </a:moveTo>
                  <a:cubicBezTo>
                    <a:pt x="194" y="184"/>
                    <a:pt x="207" y="187"/>
                    <a:pt x="213" y="192"/>
                  </a:cubicBezTo>
                  <a:cubicBezTo>
                    <a:pt x="215" y="190"/>
                    <a:pt x="218" y="189"/>
                    <a:pt x="217" y="186"/>
                  </a:cubicBezTo>
                  <a:cubicBezTo>
                    <a:pt x="212" y="183"/>
                    <a:pt x="206" y="177"/>
                    <a:pt x="198" y="176"/>
                  </a:cubicBezTo>
                  <a:close/>
                  <a:moveTo>
                    <a:pt x="90" y="190"/>
                  </a:moveTo>
                  <a:cubicBezTo>
                    <a:pt x="90" y="186"/>
                    <a:pt x="89" y="180"/>
                    <a:pt x="89" y="177"/>
                  </a:cubicBezTo>
                  <a:cubicBezTo>
                    <a:pt x="87" y="177"/>
                    <a:pt x="87" y="176"/>
                    <a:pt x="86" y="176"/>
                  </a:cubicBezTo>
                  <a:cubicBezTo>
                    <a:pt x="85" y="181"/>
                    <a:pt x="83" y="190"/>
                    <a:pt x="90" y="190"/>
                  </a:cubicBezTo>
                  <a:close/>
                  <a:moveTo>
                    <a:pt x="299" y="176"/>
                  </a:moveTo>
                  <a:cubicBezTo>
                    <a:pt x="297" y="179"/>
                    <a:pt x="295" y="181"/>
                    <a:pt x="293" y="184"/>
                  </a:cubicBezTo>
                  <a:cubicBezTo>
                    <a:pt x="297" y="189"/>
                    <a:pt x="304" y="192"/>
                    <a:pt x="309" y="195"/>
                  </a:cubicBezTo>
                  <a:cubicBezTo>
                    <a:pt x="312" y="193"/>
                    <a:pt x="314" y="190"/>
                    <a:pt x="315" y="187"/>
                  </a:cubicBezTo>
                  <a:cubicBezTo>
                    <a:pt x="311" y="182"/>
                    <a:pt x="305" y="179"/>
                    <a:pt x="299" y="176"/>
                  </a:cubicBezTo>
                  <a:close/>
                  <a:moveTo>
                    <a:pt x="523" y="180"/>
                  </a:moveTo>
                  <a:cubicBezTo>
                    <a:pt x="521" y="179"/>
                    <a:pt x="521" y="177"/>
                    <a:pt x="519" y="176"/>
                  </a:cubicBezTo>
                  <a:cubicBezTo>
                    <a:pt x="519" y="179"/>
                    <a:pt x="522" y="181"/>
                    <a:pt x="523" y="180"/>
                  </a:cubicBezTo>
                  <a:close/>
                  <a:moveTo>
                    <a:pt x="555" y="184"/>
                  </a:moveTo>
                  <a:cubicBezTo>
                    <a:pt x="555" y="182"/>
                    <a:pt x="557" y="178"/>
                    <a:pt x="555" y="176"/>
                  </a:cubicBezTo>
                  <a:cubicBezTo>
                    <a:pt x="553" y="179"/>
                    <a:pt x="554" y="183"/>
                    <a:pt x="555" y="184"/>
                  </a:cubicBezTo>
                  <a:close/>
                  <a:moveTo>
                    <a:pt x="568" y="186"/>
                  </a:moveTo>
                  <a:cubicBezTo>
                    <a:pt x="569" y="181"/>
                    <a:pt x="564" y="178"/>
                    <a:pt x="560" y="176"/>
                  </a:cubicBezTo>
                  <a:cubicBezTo>
                    <a:pt x="562" y="181"/>
                    <a:pt x="565" y="183"/>
                    <a:pt x="568" y="186"/>
                  </a:cubicBezTo>
                  <a:close/>
                  <a:moveTo>
                    <a:pt x="171" y="180"/>
                  </a:moveTo>
                  <a:cubicBezTo>
                    <a:pt x="174" y="180"/>
                    <a:pt x="175" y="182"/>
                    <a:pt x="177" y="183"/>
                  </a:cubicBezTo>
                  <a:cubicBezTo>
                    <a:pt x="177" y="179"/>
                    <a:pt x="175" y="178"/>
                    <a:pt x="172" y="177"/>
                  </a:cubicBezTo>
                  <a:cubicBezTo>
                    <a:pt x="172" y="178"/>
                    <a:pt x="171" y="178"/>
                    <a:pt x="171" y="180"/>
                  </a:cubicBezTo>
                  <a:close/>
                  <a:moveTo>
                    <a:pt x="403" y="187"/>
                  </a:moveTo>
                  <a:cubicBezTo>
                    <a:pt x="408" y="189"/>
                    <a:pt x="411" y="193"/>
                    <a:pt x="416" y="195"/>
                  </a:cubicBezTo>
                  <a:cubicBezTo>
                    <a:pt x="417" y="192"/>
                    <a:pt x="419" y="190"/>
                    <a:pt x="421" y="188"/>
                  </a:cubicBezTo>
                  <a:cubicBezTo>
                    <a:pt x="420" y="181"/>
                    <a:pt x="414" y="179"/>
                    <a:pt x="408" y="177"/>
                  </a:cubicBezTo>
                  <a:cubicBezTo>
                    <a:pt x="407" y="181"/>
                    <a:pt x="404" y="183"/>
                    <a:pt x="403" y="187"/>
                  </a:cubicBezTo>
                  <a:close/>
                  <a:moveTo>
                    <a:pt x="63" y="183"/>
                  </a:moveTo>
                  <a:cubicBezTo>
                    <a:pt x="69" y="186"/>
                    <a:pt x="75" y="190"/>
                    <a:pt x="81" y="193"/>
                  </a:cubicBezTo>
                  <a:cubicBezTo>
                    <a:pt x="80" y="185"/>
                    <a:pt x="71" y="182"/>
                    <a:pt x="64" y="178"/>
                  </a:cubicBezTo>
                  <a:cubicBezTo>
                    <a:pt x="65" y="180"/>
                    <a:pt x="63" y="181"/>
                    <a:pt x="63" y="183"/>
                  </a:cubicBezTo>
                  <a:close/>
                  <a:moveTo>
                    <a:pt x="165" y="180"/>
                  </a:moveTo>
                  <a:cubicBezTo>
                    <a:pt x="162" y="179"/>
                    <a:pt x="160" y="178"/>
                    <a:pt x="157" y="178"/>
                  </a:cubicBezTo>
                  <a:cubicBezTo>
                    <a:pt x="159" y="179"/>
                    <a:pt x="164" y="184"/>
                    <a:pt x="165" y="180"/>
                  </a:cubicBezTo>
                  <a:close/>
                  <a:moveTo>
                    <a:pt x="288" y="185"/>
                  </a:moveTo>
                  <a:cubicBezTo>
                    <a:pt x="286" y="183"/>
                    <a:pt x="285" y="179"/>
                    <a:pt x="282" y="178"/>
                  </a:cubicBezTo>
                  <a:cubicBezTo>
                    <a:pt x="282" y="179"/>
                    <a:pt x="281" y="179"/>
                    <a:pt x="281" y="181"/>
                  </a:cubicBezTo>
                  <a:cubicBezTo>
                    <a:pt x="284" y="181"/>
                    <a:pt x="286" y="184"/>
                    <a:pt x="288" y="185"/>
                  </a:cubicBezTo>
                  <a:close/>
                  <a:moveTo>
                    <a:pt x="335" y="184"/>
                  </a:moveTo>
                  <a:cubicBezTo>
                    <a:pt x="337" y="185"/>
                    <a:pt x="338" y="187"/>
                    <a:pt x="341" y="188"/>
                  </a:cubicBezTo>
                  <a:cubicBezTo>
                    <a:pt x="342" y="186"/>
                    <a:pt x="343" y="184"/>
                    <a:pt x="344" y="182"/>
                  </a:cubicBezTo>
                  <a:cubicBezTo>
                    <a:pt x="341" y="181"/>
                    <a:pt x="339" y="179"/>
                    <a:pt x="337" y="178"/>
                  </a:cubicBezTo>
                  <a:cubicBezTo>
                    <a:pt x="336" y="180"/>
                    <a:pt x="335" y="182"/>
                    <a:pt x="335" y="184"/>
                  </a:cubicBezTo>
                  <a:close/>
                  <a:moveTo>
                    <a:pt x="498" y="182"/>
                  </a:moveTo>
                  <a:cubicBezTo>
                    <a:pt x="499" y="182"/>
                    <a:pt x="499" y="182"/>
                    <a:pt x="500" y="182"/>
                  </a:cubicBezTo>
                  <a:cubicBezTo>
                    <a:pt x="499" y="180"/>
                    <a:pt x="500" y="179"/>
                    <a:pt x="499" y="178"/>
                  </a:cubicBezTo>
                  <a:cubicBezTo>
                    <a:pt x="499" y="180"/>
                    <a:pt x="498" y="180"/>
                    <a:pt x="498" y="182"/>
                  </a:cubicBezTo>
                  <a:close/>
                  <a:moveTo>
                    <a:pt x="608" y="200"/>
                  </a:moveTo>
                  <a:cubicBezTo>
                    <a:pt x="610" y="201"/>
                    <a:pt x="609" y="206"/>
                    <a:pt x="612" y="206"/>
                  </a:cubicBezTo>
                  <a:cubicBezTo>
                    <a:pt x="614" y="197"/>
                    <a:pt x="620" y="186"/>
                    <a:pt x="612" y="179"/>
                  </a:cubicBezTo>
                  <a:cubicBezTo>
                    <a:pt x="611" y="185"/>
                    <a:pt x="618" y="197"/>
                    <a:pt x="608" y="200"/>
                  </a:cubicBezTo>
                  <a:close/>
                  <a:moveTo>
                    <a:pt x="544" y="185"/>
                  </a:moveTo>
                  <a:cubicBezTo>
                    <a:pt x="541" y="183"/>
                    <a:pt x="540" y="180"/>
                    <a:pt x="536" y="179"/>
                  </a:cubicBezTo>
                  <a:cubicBezTo>
                    <a:pt x="537" y="183"/>
                    <a:pt x="542" y="185"/>
                    <a:pt x="544" y="185"/>
                  </a:cubicBezTo>
                  <a:close/>
                  <a:moveTo>
                    <a:pt x="591" y="188"/>
                  </a:moveTo>
                  <a:cubicBezTo>
                    <a:pt x="593" y="184"/>
                    <a:pt x="590" y="181"/>
                    <a:pt x="588" y="179"/>
                  </a:cubicBezTo>
                  <a:cubicBezTo>
                    <a:pt x="586" y="183"/>
                    <a:pt x="590" y="186"/>
                    <a:pt x="591" y="188"/>
                  </a:cubicBezTo>
                  <a:close/>
                  <a:moveTo>
                    <a:pt x="556" y="189"/>
                  </a:moveTo>
                  <a:cubicBezTo>
                    <a:pt x="559" y="191"/>
                    <a:pt x="561" y="194"/>
                    <a:pt x="565" y="195"/>
                  </a:cubicBezTo>
                  <a:cubicBezTo>
                    <a:pt x="566" y="193"/>
                    <a:pt x="567" y="192"/>
                    <a:pt x="567" y="189"/>
                  </a:cubicBezTo>
                  <a:cubicBezTo>
                    <a:pt x="564" y="186"/>
                    <a:pt x="561" y="183"/>
                    <a:pt x="558" y="180"/>
                  </a:cubicBezTo>
                  <a:cubicBezTo>
                    <a:pt x="557" y="183"/>
                    <a:pt x="557" y="186"/>
                    <a:pt x="556" y="189"/>
                  </a:cubicBezTo>
                  <a:close/>
                  <a:moveTo>
                    <a:pt x="635" y="184"/>
                  </a:moveTo>
                  <a:cubicBezTo>
                    <a:pt x="636" y="184"/>
                    <a:pt x="638" y="180"/>
                    <a:pt x="636" y="181"/>
                  </a:cubicBezTo>
                  <a:cubicBezTo>
                    <a:pt x="636" y="182"/>
                    <a:pt x="635" y="182"/>
                    <a:pt x="635" y="184"/>
                  </a:cubicBezTo>
                  <a:close/>
                  <a:moveTo>
                    <a:pt x="51" y="186"/>
                  </a:moveTo>
                  <a:cubicBezTo>
                    <a:pt x="52" y="185"/>
                    <a:pt x="52" y="186"/>
                    <a:pt x="53" y="186"/>
                  </a:cubicBezTo>
                  <a:cubicBezTo>
                    <a:pt x="53" y="184"/>
                    <a:pt x="54" y="183"/>
                    <a:pt x="54" y="182"/>
                  </a:cubicBezTo>
                  <a:cubicBezTo>
                    <a:pt x="53" y="181"/>
                    <a:pt x="52" y="181"/>
                    <a:pt x="51" y="181"/>
                  </a:cubicBezTo>
                  <a:cubicBezTo>
                    <a:pt x="51" y="183"/>
                    <a:pt x="51" y="184"/>
                    <a:pt x="51" y="186"/>
                  </a:cubicBezTo>
                  <a:close/>
                  <a:moveTo>
                    <a:pt x="487" y="189"/>
                  </a:moveTo>
                  <a:cubicBezTo>
                    <a:pt x="484" y="187"/>
                    <a:pt x="483" y="180"/>
                    <a:pt x="479" y="182"/>
                  </a:cubicBezTo>
                  <a:cubicBezTo>
                    <a:pt x="480" y="186"/>
                    <a:pt x="484" y="186"/>
                    <a:pt x="487" y="189"/>
                  </a:cubicBezTo>
                  <a:close/>
                  <a:moveTo>
                    <a:pt x="39" y="192"/>
                  </a:moveTo>
                  <a:cubicBezTo>
                    <a:pt x="41" y="190"/>
                    <a:pt x="41" y="184"/>
                    <a:pt x="39" y="182"/>
                  </a:cubicBezTo>
                  <a:cubicBezTo>
                    <a:pt x="40" y="185"/>
                    <a:pt x="38" y="189"/>
                    <a:pt x="39" y="192"/>
                  </a:cubicBezTo>
                  <a:close/>
                  <a:moveTo>
                    <a:pt x="233" y="184"/>
                  </a:moveTo>
                  <a:cubicBezTo>
                    <a:pt x="232" y="184"/>
                    <a:pt x="232" y="181"/>
                    <a:pt x="230" y="182"/>
                  </a:cubicBezTo>
                  <a:cubicBezTo>
                    <a:pt x="230" y="183"/>
                    <a:pt x="232" y="186"/>
                    <a:pt x="233" y="184"/>
                  </a:cubicBezTo>
                  <a:close/>
                  <a:moveTo>
                    <a:pt x="55" y="188"/>
                  </a:moveTo>
                  <a:cubicBezTo>
                    <a:pt x="57" y="187"/>
                    <a:pt x="58" y="184"/>
                    <a:pt x="56" y="183"/>
                  </a:cubicBezTo>
                  <a:cubicBezTo>
                    <a:pt x="55" y="183"/>
                    <a:pt x="54" y="186"/>
                    <a:pt x="55" y="188"/>
                  </a:cubicBezTo>
                  <a:close/>
                  <a:moveTo>
                    <a:pt x="168" y="183"/>
                  </a:moveTo>
                  <a:cubicBezTo>
                    <a:pt x="170" y="187"/>
                    <a:pt x="177" y="189"/>
                    <a:pt x="180" y="190"/>
                  </a:cubicBezTo>
                  <a:cubicBezTo>
                    <a:pt x="179" y="186"/>
                    <a:pt x="173" y="183"/>
                    <a:pt x="168" y="183"/>
                  </a:cubicBezTo>
                  <a:close/>
                  <a:moveTo>
                    <a:pt x="188" y="187"/>
                  </a:moveTo>
                  <a:cubicBezTo>
                    <a:pt x="187" y="184"/>
                    <a:pt x="185" y="183"/>
                    <a:pt x="182" y="183"/>
                  </a:cubicBezTo>
                  <a:cubicBezTo>
                    <a:pt x="183" y="185"/>
                    <a:pt x="185" y="189"/>
                    <a:pt x="188" y="187"/>
                  </a:cubicBezTo>
                  <a:close/>
                  <a:moveTo>
                    <a:pt x="257" y="189"/>
                  </a:moveTo>
                  <a:cubicBezTo>
                    <a:pt x="260" y="192"/>
                    <a:pt x="263" y="188"/>
                    <a:pt x="265" y="187"/>
                  </a:cubicBezTo>
                  <a:cubicBezTo>
                    <a:pt x="265" y="184"/>
                    <a:pt x="262" y="184"/>
                    <a:pt x="260" y="183"/>
                  </a:cubicBezTo>
                  <a:cubicBezTo>
                    <a:pt x="259" y="184"/>
                    <a:pt x="258" y="186"/>
                    <a:pt x="257" y="189"/>
                  </a:cubicBezTo>
                  <a:close/>
                  <a:moveTo>
                    <a:pt x="397" y="188"/>
                  </a:moveTo>
                  <a:cubicBezTo>
                    <a:pt x="395" y="185"/>
                    <a:pt x="391" y="185"/>
                    <a:pt x="388" y="183"/>
                  </a:cubicBezTo>
                  <a:cubicBezTo>
                    <a:pt x="390" y="185"/>
                    <a:pt x="394" y="188"/>
                    <a:pt x="397" y="188"/>
                  </a:cubicBezTo>
                  <a:close/>
                  <a:moveTo>
                    <a:pt x="514" y="192"/>
                  </a:moveTo>
                  <a:cubicBezTo>
                    <a:pt x="516" y="193"/>
                    <a:pt x="517" y="196"/>
                    <a:pt x="521" y="196"/>
                  </a:cubicBezTo>
                  <a:cubicBezTo>
                    <a:pt x="521" y="193"/>
                    <a:pt x="523" y="191"/>
                    <a:pt x="523" y="187"/>
                  </a:cubicBezTo>
                  <a:cubicBezTo>
                    <a:pt x="522" y="185"/>
                    <a:pt x="520" y="185"/>
                    <a:pt x="520" y="183"/>
                  </a:cubicBezTo>
                  <a:cubicBezTo>
                    <a:pt x="519" y="183"/>
                    <a:pt x="518" y="183"/>
                    <a:pt x="517" y="183"/>
                  </a:cubicBezTo>
                  <a:cubicBezTo>
                    <a:pt x="516" y="186"/>
                    <a:pt x="514" y="188"/>
                    <a:pt x="514" y="192"/>
                  </a:cubicBezTo>
                  <a:close/>
                  <a:moveTo>
                    <a:pt x="276" y="187"/>
                  </a:moveTo>
                  <a:cubicBezTo>
                    <a:pt x="280" y="188"/>
                    <a:pt x="282" y="191"/>
                    <a:pt x="286" y="190"/>
                  </a:cubicBezTo>
                  <a:cubicBezTo>
                    <a:pt x="284" y="187"/>
                    <a:pt x="282" y="185"/>
                    <a:pt x="279" y="183"/>
                  </a:cubicBezTo>
                  <a:cubicBezTo>
                    <a:pt x="278" y="184"/>
                    <a:pt x="277" y="185"/>
                    <a:pt x="276" y="187"/>
                  </a:cubicBezTo>
                  <a:close/>
                  <a:moveTo>
                    <a:pt x="356" y="187"/>
                  </a:moveTo>
                  <a:cubicBezTo>
                    <a:pt x="355" y="185"/>
                    <a:pt x="355" y="183"/>
                    <a:pt x="352" y="183"/>
                  </a:cubicBezTo>
                  <a:cubicBezTo>
                    <a:pt x="352" y="185"/>
                    <a:pt x="354" y="187"/>
                    <a:pt x="356" y="187"/>
                  </a:cubicBezTo>
                  <a:close/>
                  <a:moveTo>
                    <a:pt x="445" y="190"/>
                  </a:moveTo>
                  <a:cubicBezTo>
                    <a:pt x="448" y="193"/>
                    <a:pt x="451" y="195"/>
                    <a:pt x="454" y="197"/>
                  </a:cubicBezTo>
                  <a:cubicBezTo>
                    <a:pt x="455" y="191"/>
                    <a:pt x="452" y="188"/>
                    <a:pt x="450" y="184"/>
                  </a:cubicBezTo>
                  <a:cubicBezTo>
                    <a:pt x="446" y="184"/>
                    <a:pt x="447" y="188"/>
                    <a:pt x="445" y="190"/>
                  </a:cubicBezTo>
                  <a:close/>
                  <a:moveTo>
                    <a:pt x="145" y="193"/>
                  </a:moveTo>
                  <a:cubicBezTo>
                    <a:pt x="147" y="192"/>
                    <a:pt x="151" y="187"/>
                    <a:pt x="146" y="186"/>
                  </a:cubicBezTo>
                  <a:cubicBezTo>
                    <a:pt x="146" y="188"/>
                    <a:pt x="143" y="191"/>
                    <a:pt x="145" y="193"/>
                  </a:cubicBezTo>
                  <a:close/>
                  <a:moveTo>
                    <a:pt x="344" y="190"/>
                  </a:moveTo>
                  <a:cubicBezTo>
                    <a:pt x="347" y="192"/>
                    <a:pt x="349" y="194"/>
                    <a:pt x="352" y="195"/>
                  </a:cubicBezTo>
                  <a:cubicBezTo>
                    <a:pt x="352" y="190"/>
                    <a:pt x="349" y="188"/>
                    <a:pt x="346" y="186"/>
                  </a:cubicBezTo>
                  <a:cubicBezTo>
                    <a:pt x="346" y="188"/>
                    <a:pt x="344" y="188"/>
                    <a:pt x="344" y="190"/>
                  </a:cubicBezTo>
                  <a:close/>
                  <a:moveTo>
                    <a:pt x="501" y="189"/>
                  </a:moveTo>
                  <a:cubicBezTo>
                    <a:pt x="500" y="188"/>
                    <a:pt x="498" y="185"/>
                    <a:pt x="496" y="186"/>
                  </a:cubicBezTo>
                  <a:cubicBezTo>
                    <a:pt x="498" y="187"/>
                    <a:pt x="499" y="188"/>
                    <a:pt x="501" y="189"/>
                  </a:cubicBezTo>
                  <a:close/>
                  <a:moveTo>
                    <a:pt x="535" y="189"/>
                  </a:moveTo>
                  <a:cubicBezTo>
                    <a:pt x="537" y="192"/>
                    <a:pt x="542" y="193"/>
                    <a:pt x="544" y="196"/>
                  </a:cubicBezTo>
                  <a:cubicBezTo>
                    <a:pt x="545" y="195"/>
                    <a:pt x="546" y="192"/>
                    <a:pt x="545" y="190"/>
                  </a:cubicBezTo>
                  <a:cubicBezTo>
                    <a:pt x="540" y="190"/>
                    <a:pt x="540" y="186"/>
                    <a:pt x="535" y="186"/>
                  </a:cubicBezTo>
                  <a:cubicBezTo>
                    <a:pt x="535" y="186"/>
                    <a:pt x="534" y="187"/>
                    <a:pt x="535" y="189"/>
                  </a:cubicBezTo>
                  <a:close/>
                  <a:moveTo>
                    <a:pt x="62" y="194"/>
                  </a:moveTo>
                  <a:cubicBezTo>
                    <a:pt x="70" y="198"/>
                    <a:pt x="76" y="204"/>
                    <a:pt x="83" y="209"/>
                  </a:cubicBezTo>
                  <a:cubicBezTo>
                    <a:pt x="83" y="205"/>
                    <a:pt x="83" y="202"/>
                    <a:pt x="82" y="197"/>
                  </a:cubicBezTo>
                  <a:cubicBezTo>
                    <a:pt x="75" y="193"/>
                    <a:pt x="69" y="189"/>
                    <a:pt x="61" y="186"/>
                  </a:cubicBezTo>
                  <a:cubicBezTo>
                    <a:pt x="59" y="189"/>
                    <a:pt x="62" y="191"/>
                    <a:pt x="62" y="194"/>
                  </a:cubicBezTo>
                  <a:close/>
                  <a:moveTo>
                    <a:pt x="439" y="192"/>
                  </a:moveTo>
                  <a:cubicBezTo>
                    <a:pt x="439" y="189"/>
                    <a:pt x="433" y="186"/>
                    <a:pt x="433" y="187"/>
                  </a:cubicBezTo>
                  <a:cubicBezTo>
                    <a:pt x="434" y="189"/>
                    <a:pt x="437" y="190"/>
                    <a:pt x="439" y="192"/>
                  </a:cubicBezTo>
                  <a:close/>
                  <a:moveTo>
                    <a:pt x="104" y="201"/>
                  </a:moveTo>
                  <a:cubicBezTo>
                    <a:pt x="107" y="200"/>
                    <a:pt x="108" y="198"/>
                    <a:pt x="111" y="197"/>
                  </a:cubicBezTo>
                  <a:cubicBezTo>
                    <a:pt x="108" y="196"/>
                    <a:pt x="111" y="194"/>
                    <a:pt x="110" y="191"/>
                  </a:cubicBezTo>
                  <a:cubicBezTo>
                    <a:pt x="107" y="190"/>
                    <a:pt x="108" y="188"/>
                    <a:pt x="104" y="187"/>
                  </a:cubicBezTo>
                  <a:cubicBezTo>
                    <a:pt x="104" y="192"/>
                    <a:pt x="98" y="199"/>
                    <a:pt x="104" y="201"/>
                  </a:cubicBezTo>
                  <a:close/>
                  <a:moveTo>
                    <a:pt x="485" y="193"/>
                  </a:moveTo>
                  <a:cubicBezTo>
                    <a:pt x="485" y="191"/>
                    <a:pt x="483" y="191"/>
                    <a:pt x="484" y="190"/>
                  </a:cubicBezTo>
                  <a:cubicBezTo>
                    <a:pt x="480" y="191"/>
                    <a:pt x="480" y="187"/>
                    <a:pt x="476" y="187"/>
                  </a:cubicBezTo>
                  <a:cubicBezTo>
                    <a:pt x="478" y="190"/>
                    <a:pt x="482" y="197"/>
                    <a:pt x="485" y="193"/>
                  </a:cubicBezTo>
                  <a:close/>
                  <a:moveTo>
                    <a:pt x="183" y="198"/>
                  </a:moveTo>
                  <a:cubicBezTo>
                    <a:pt x="182" y="194"/>
                    <a:pt x="177" y="194"/>
                    <a:pt x="177" y="192"/>
                  </a:cubicBezTo>
                  <a:cubicBezTo>
                    <a:pt x="172" y="193"/>
                    <a:pt x="170" y="187"/>
                    <a:pt x="165" y="187"/>
                  </a:cubicBezTo>
                  <a:cubicBezTo>
                    <a:pt x="170" y="191"/>
                    <a:pt x="176" y="196"/>
                    <a:pt x="183" y="198"/>
                  </a:cubicBezTo>
                  <a:close/>
                  <a:moveTo>
                    <a:pt x="496" y="194"/>
                  </a:moveTo>
                  <a:cubicBezTo>
                    <a:pt x="498" y="194"/>
                    <a:pt x="499" y="193"/>
                    <a:pt x="499" y="191"/>
                  </a:cubicBezTo>
                  <a:cubicBezTo>
                    <a:pt x="496" y="191"/>
                    <a:pt x="496" y="187"/>
                    <a:pt x="493" y="187"/>
                  </a:cubicBezTo>
                  <a:cubicBezTo>
                    <a:pt x="493" y="191"/>
                    <a:pt x="496" y="191"/>
                    <a:pt x="496" y="194"/>
                  </a:cubicBezTo>
                  <a:close/>
                  <a:moveTo>
                    <a:pt x="45" y="198"/>
                  </a:moveTo>
                  <a:cubicBezTo>
                    <a:pt x="46" y="195"/>
                    <a:pt x="46" y="191"/>
                    <a:pt x="46" y="188"/>
                  </a:cubicBezTo>
                  <a:cubicBezTo>
                    <a:pt x="45" y="191"/>
                    <a:pt x="40" y="196"/>
                    <a:pt x="45" y="198"/>
                  </a:cubicBezTo>
                  <a:close/>
                  <a:moveTo>
                    <a:pt x="379" y="195"/>
                  </a:moveTo>
                  <a:cubicBezTo>
                    <a:pt x="383" y="196"/>
                    <a:pt x="386" y="199"/>
                    <a:pt x="391" y="200"/>
                  </a:cubicBezTo>
                  <a:cubicBezTo>
                    <a:pt x="391" y="197"/>
                    <a:pt x="388" y="196"/>
                    <a:pt x="389" y="192"/>
                  </a:cubicBezTo>
                  <a:cubicBezTo>
                    <a:pt x="385" y="194"/>
                    <a:pt x="387" y="188"/>
                    <a:pt x="384" y="188"/>
                  </a:cubicBezTo>
                  <a:cubicBezTo>
                    <a:pt x="383" y="190"/>
                    <a:pt x="380" y="192"/>
                    <a:pt x="379" y="195"/>
                  </a:cubicBezTo>
                  <a:close/>
                  <a:moveTo>
                    <a:pt x="396" y="192"/>
                  </a:moveTo>
                  <a:cubicBezTo>
                    <a:pt x="395" y="189"/>
                    <a:pt x="392" y="189"/>
                    <a:pt x="390" y="188"/>
                  </a:cubicBezTo>
                  <a:cubicBezTo>
                    <a:pt x="391" y="190"/>
                    <a:pt x="393" y="191"/>
                    <a:pt x="396" y="192"/>
                  </a:cubicBezTo>
                  <a:close/>
                  <a:moveTo>
                    <a:pt x="265" y="192"/>
                  </a:moveTo>
                  <a:cubicBezTo>
                    <a:pt x="268" y="192"/>
                    <a:pt x="268" y="190"/>
                    <a:pt x="269" y="189"/>
                  </a:cubicBezTo>
                  <a:cubicBezTo>
                    <a:pt x="267" y="189"/>
                    <a:pt x="266" y="191"/>
                    <a:pt x="265" y="192"/>
                  </a:cubicBezTo>
                  <a:close/>
                  <a:moveTo>
                    <a:pt x="373" y="197"/>
                  </a:moveTo>
                  <a:cubicBezTo>
                    <a:pt x="368" y="194"/>
                    <a:pt x="364" y="191"/>
                    <a:pt x="359" y="189"/>
                  </a:cubicBezTo>
                  <a:cubicBezTo>
                    <a:pt x="361" y="194"/>
                    <a:pt x="369" y="204"/>
                    <a:pt x="373" y="197"/>
                  </a:cubicBezTo>
                  <a:close/>
                  <a:moveTo>
                    <a:pt x="137" y="196"/>
                  </a:moveTo>
                  <a:cubicBezTo>
                    <a:pt x="137" y="195"/>
                    <a:pt x="137" y="195"/>
                    <a:pt x="138" y="195"/>
                  </a:cubicBezTo>
                  <a:cubicBezTo>
                    <a:pt x="136" y="192"/>
                    <a:pt x="130" y="190"/>
                    <a:pt x="126" y="190"/>
                  </a:cubicBezTo>
                  <a:cubicBezTo>
                    <a:pt x="131" y="191"/>
                    <a:pt x="132" y="195"/>
                    <a:pt x="137" y="196"/>
                  </a:cubicBezTo>
                  <a:close/>
                  <a:moveTo>
                    <a:pt x="270" y="194"/>
                  </a:moveTo>
                  <a:cubicBezTo>
                    <a:pt x="271" y="197"/>
                    <a:pt x="275" y="198"/>
                    <a:pt x="279" y="200"/>
                  </a:cubicBezTo>
                  <a:cubicBezTo>
                    <a:pt x="278" y="196"/>
                    <a:pt x="281" y="197"/>
                    <a:pt x="281" y="194"/>
                  </a:cubicBezTo>
                  <a:cubicBezTo>
                    <a:pt x="279" y="192"/>
                    <a:pt x="276" y="191"/>
                    <a:pt x="274" y="189"/>
                  </a:cubicBezTo>
                  <a:cubicBezTo>
                    <a:pt x="273" y="191"/>
                    <a:pt x="271" y="193"/>
                    <a:pt x="270" y="194"/>
                  </a:cubicBezTo>
                  <a:close/>
                  <a:moveTo>
                    <a:pt x="526" y="200"/>
                  </a:moveTo>
                  <a:cubicBezTo>
                    <a:pt x="528" y="197"/>
                    <a:pt x="527" y="194"/>
                    <a:pt x="529" y="190"/>
                  </a:cubicBezTo>
                  <a:cubicBezTo>
                    <a:pt x="528" y="190"/>
                    <a:pt x="528" y="189"/>
                    <a:pt x="527" y="189"/>
                  </a:cubicBezTo>
                  <a:cubicBezTo>
                    <a:pt x="527" y="193"/>
                    <a:pt x="523" y="198"/>
                    <a:pt x="526" y="200"/>
                  </a:cubicBezTo>
                  <a:close/>
                  <a:moveTo>
                    <a:pt x="218" y="196"/>
                  </a:moveTo>
                  <a:cubicBezTo>
                    <a:pt x="226" y="200"/>
                    <a:pt x="231" y="206"/>
                    <a:pt x="239" y="209"/>
                  </a:cubicBezTo>
                  <a:cubicBezTo>
                    <a:pt x="241" y="208"/>
                    <a:pt x="242" y="205"/>
                    <a:pt x="244" y="206"/>
                  </a:cubicBezTo>
                  <a:cubicBezTo>
                    <a:pt x="244" y="204"/>
                    <a:pt x="245" y="204"/>
                    <a:pt x="245" y="202"/>
                  </a:cubicBezTo>
                  <a:cubicBezTo>
                    <a:pt x="238" y="199"/>
                    <a:pt x="229" y="190"/>
                    <a:pt x="224" y="191"/>
                  </a:cubicBezTo>
                  <a:cubicBezTo>
                    <a:pt x="224" y="191"/>
                    <a:pt x="225" y="191"/>
                    <a:pt x="225" y="192"/>
                  </a:cubicBezTo>
                  <a:cubicBezTo>
                    <a:pt x="222" y="188"/>
                    <a:pt x="219" y="193"/>
                    <a:pt x="218" y="196"/>
                  </a:cubicBezTo>
                  <a:close/>
                  <a:moveTo>
                    <a:pt x="460" y="198"/>
                  </a:moveTo>
                  <a:cubicBezTo>
                    <a:pt x="460" y="196"/>
                    <a:pt x="463" y="197"/>
                    <a:pt x="463" y="195"/>
                  </a:cubicBezTo>
                  <a:cubicBezTo>
                    <a:pt x="462" y="193"/>
                    <a:pt x="459" y="189"/>
                    <a:pt x="457" y="190"/>
                  </a:cubicBezTo>
                  <a:cubicBezTo>
                    <a:pt x="459" y="192"/>
                    <a:pt x="459" y="196"/>
                    <a:pt x="460" y="198"/>
                  </a:cubicBezTo>
                  <a:close/>
                  <a:moveTo>
                    <a:pt x="633" y="196"/>
                  </a:moveTo>
                  <a:cubicBezTo>
                    <a:pt x="633" y="194"/>
                    <a:pt x="636" y="191"/>
                    <a:pt x="634" y="190"/>
                  </a:cubicBezTo>
                  <a:cubicBezTo>
                    <a:pt x="634" y="192"/>
                    <a:pt x="631" y="195"/>
                    <a:pt x="633" y="196"/>
                  </a:cubicBezTo>
                  <a:close/>
                  <a:moveTo>
                    <a:pt x="293" y="195"/>
                  </a:moveTo>
                  <a:cubicBezTo>
                    <a:pt x="293" y="193"/>
                    <a:pt x="290" y="193"/>
                    <a:pt x="290" y="190"/>
                  </a:cubicBezTo>
                  <a:cubicBezTo>
                    <a:pt x="289" y="190"/>
                    <a:pt x="288" y="191"/>
                    <a:pt x="287" y="191"/>
                  </a:cubicBezTo>
                  <a:cubicBezTo>
                    <a:pt x="287" y="194"/>
                    <a:pt x="292" y="196"/>
                    <a:pt x="293" y="195"/>
                  </a:cubicBezTo>
                  <a:close/>
                  <a:moveTo>
                    <a:pt x="327" y="196"/>
                  </a:moveTo>
                  <a:cubicBezTo>
                    <a:pt x="330" y="193"/>
                    <a:pt x="324" y="192"/>
                    <a:pt x="324" y="190"/>
                  </a:cubicBezTo>
                  <a:cubicBezTo>
                    <a:pt x="323" y="192"/>
                    <a:pt x="326" y="195"/>
                    <a:pt x="327" y="196"/>
                  </a:cubicBezTo>
                  <a:close/>
                  <a:moveTo>
                    <a:pt x="433" y="201"/>
                  </a:moveTo>
                  <a:cubicBezTo>
                    <a:pt x="435" y="200"/>
                    <a:pt x="436" y="198"/>
                    <a:pt x="437" y="195"/>
                  </a:cubicBezTo>
                  <a:cubicBezTo>
                    <a:pt x="432" y="195"/>
                    <a:pt x="431" y="189"/>
                    <a:pt x="428" y="191"/>
                  </a:cubicBezTo>
                  <a:cubicBezTo>
                    <a:pt x="430" y="194"/>
                    <a:pt x="431" y="198"/>
                    <a:pt x="433" y="201"/>
                  </a:cubicBezTo>
                  <a:close/>
                  <a:moveTo>
                    <a:pt x="333" y="192"/>
                  </a:moveTo>
                  <a:cubicBezTo>
                    <a:pt x="335" y="193"/>
                    <a:pt x="335" y="195"/>
                    <a:pt x="337" y="195"/>
                  </a:cubicBezTo>
                  <a:cubicBezTo>
                    <a:pt x="337" y="193"/>
                    <a:pt x="334" y="190"/>
                    <a:pt x="333" y="192"/>
                  </a:cubicBezTo>
                  <a:close/>
                  <a:moveTo>
                    <a:pt x="417" y="198"/>
                  </a:moveTo>
                  <a:cubicBezTo>
                    <a:pt x="422" y="200"/>
                    <a:pt x="425" y="203"/>
                    <a:pt x="430" y="206"/>
                  </a:cubicBezTo>
                  <a:cubicBezTo>
                    <a:pt x="429" y="202"/>
                    <a:pt x="426" y="201"/>
                    <a:pt x="428" y="196"/>
                  </a:cubicBezTo>
                  <a:cubicBezTo>
                    <a:pt x="423" y="196"/>
                    <a:pt x="426" y="192"/>
                    <a:pt x="422" y="191"/>
                  </a:cubicBezTo>
                  <a:cubicBezTo>
                    <a:pt x="420" y="193"/>
                    <a:pt x="418" y="195"/>
                    <a:pt x="417" y="198"/>
                  </a:cubicBezTo>
                  <a:close/>
                  <a:moveTo>
                    <a:pt x="600" y="195"/>
                  </a:moveTo>
                  <a:cubicBezTo>
                    <a:pt x="600" y="193"/>
                    <a:pt x="598" y="193"/>
                    <a:pt x="597" y="191"/>
                  </a:cubicBezTo>
                  <a:cubicBezTo>
                    <a:pt x="595" y="193"/>
                    <a:pt x="597" y="196"/>
                    <a:pt x="600" y="195"/>
                  </a:cubicBezTo>
                  <a:close/>
                  <a:moveTo>
                    <a:pt x="149" y="195"/>
                  </a:moveTo>
                  <a:cubicBezTo>
                    <a:pt x="151" y="196"/>
                    <a:pt x="154" y="198"/>
                    <a:pt x="155" y="195"/>
                  </a:cubicBezTo>
                  <a:cubicBezTo>
                    <a:pt x="153" y="191"/>
                    <a:pt x="150" y="191"/>
                    <a:pt x="149" y="195"/>
                  </a:cubicBezTo>
                  <a:close/>
                  <a:moveTo>
                    <a:pt x="509" y="195"/>
                  </a:moveTo>
                  <a:cubicBezTo>
                    <a:pt x="509" y="193"/>
                    <a:pt x="507" y="192"/>
                    <a:pt x="505" y="192"/>
                  </a:cubicBezTo>
                  <a:cubicBezTo>
                    <a:pt x="505" y="193"/>
                    <a:pt x="506" y="196"/>
                    <a:pt x="509" y="195"/>
                  </a:cubicBezTo>
                  <a:close/>
                  <a:moveTo>
                    <a:pt x="189" y="195"/>
                  </a:moveTo>
                  <a:cubicBezTo>
                    <a:pt x="193" y="198"/>
                    <a:pt x="198" y="200"/>
                    <a:pt x="202" y="203"/>
                  </a:cubicBezTo>
                  <a:cubicBezTo>
                    <a:pt x="203" y="201"/>
                    <a:pt x="205" y="201"/>
                    <a:pt x="205" y="199"/>
                  </a:cubicBezTo>
                  <a:cubicBezTo>
                    <a:pt x="200" y="198"/>
                    <a:pt x="192" y="189"/>
                    <a:pt x="189" y="195"/>
                  </a:cubicBezTo>
                  <a:close/>
                  <a:moveTo>
                    <a:pt x="585" y="208"/>
                  </a:moveTo>
                  <a:cubicBezTo>
                    <a:pt x="589" y="204"/>
                    <a:pt x="588" y="199"/>
                    <a:pt x="589" y="194"/>
                  </a:cubicBezTo>
                  <a:cubicBezTo>
                    <a:pt x="588" y="194"/>
                    <a:pt x="587" y="192"/>
                    <a:pt x="584" y="192"/>
                  </a:cubicBezTo>
                  <a:cubicBezTo>
                    <a:pt x="583" y="198"/>
                    <a:pt x="584" y="202"/>
                    <a:pt x="585" y="208"/>
                  </a:cubicBezTo>
                  <a:close/>
                  <a:moveTo>
                    <a:pt x="177" y="213"/>
                  </a:moveTo>
                  <a:cubicBezTo>
                    <a:pt x="177" y="211"/>
                    <a:pt x="179" y="209"/>
                    <a:pt x="179" y="207"/>
                  </a:cubicBezTo>
                  <a:cubicBezTo>
                    <a:pt x="173" y="204"/>
                    <a:pt x="170" y="199"/>
                    <a:pt x="163" y="197"/>
                  </a:cubicBezTo>
                  <a:cubicBezTo>
                    <a:pt x="165" y="195"/>
                    <a:pt x="161" y="195"/>
                    <a:pt x="160" y="193"/>
                  </a:cubicBezTo>
                  <a:cubicBezTo>
                    <a:pt x="163" y="200"/>
                    <a:pt x="170" y="207"/>
                    <a:pt x="177" y="213"/>
                  </a:cubicBezTo>
                  <a:close/>
                  <a:moveTo>
                    <a:pt x="209" y="195"/>
                  </a:moveTo>
                  <a:cubicBezTo>
                    <a:pt x="209" y="194"/>
                    <a:pt x="209" y="194"/>
                    <a:pt x="209" y="193"/>
                  </a:cubicBezTo>
                  <a:cubicBezTo>
                    <a:pt x="208" y="193"/>
                    <a:pt x="207" y="193"/>
                    <a:pt x="207" y="193"/>
                  </a:cubicBezTo>
                  <a:cubicBezTo>
                    <a:pt x="207" y="194"/>
                    <a:pt x="207" y="195"/>
                    <a:pt x="209" y="195"/>
                  </a:cubicBezTo>
                  <a:close/>
                  <a:moveTo>
                    <a:pt x="399" y="193"/>
                  </a:moveTo>
                  <a:cubicBezTo>
                    <a:pt x="400" y="199"/>
                    <a:pt x="405" y="200"/>
                    <a:pt x="409" y="203"/>
                  </a:cubicBezTo>
                  <a:cubicBezTo>
                    <a:pt x="409" y="202"/>
                    <a:pt x="410" y="201"/>
                    <a:pt x="411" y="201"/>
                  </a:cubicBezTo>
                  <a:cubicBezTo>
                    <a:pt x="408" y="197"/>
                    <a:pt x="402" y="194"/>
                    <a:pt x="399" y="193"/>
                  </a:cubicBezTo>
                  <a:close/>
                  <a:moveTo>
                    <a:pt x="315" y="200"/>
                  </a:moveTo>
                  <a:cubicBezTo>
                    <a:pt x="319" y="203"/>
                    <a:pt x="323" y="206"/>
                    <a:pt x="327" y="209"/>
                  </a:cubicBezTo>
                  <a:cubicBezTo>
                    <a:pt x="330" y="202"/>
                    <a:pt x="322" y="198"/>
                    <a:pt x="320" y="194"/>
                  </a:cubicBezTo>
                  <a:cubicBezTo>
                    <a:pt x="318" y="197"/>
                    <a:pt x="315" y="197"/>
                    <a:pt x="315" y="200"/>
                  </a:cubicBezTo>
                  <a:close/>
                  <a:moveTo>
                    <a:pt x="530" y="204"/>
                  </a:moveTo>
                  <a:cubicBezTo>
                    <a:pt x="534" y="206"/>
                    <a:pt x="537" y="208"/>
                    <a:pt x="540" y="210"/>
                  </a:cubicBezTo>
                  <a:cubicBezTo>
                    <a:pt x="542" y="209"/>
                    <a:pt x="542" y="206"/>
                    <a:pt x="543" y="204"/>
                  </a:cubicBezTo>
                  <a:cubicBezTo>
                    <a:pt x="541" y="199"/>
                    <a:pt x="537" y="197"/>
                    <a:pt x="534" y="194"/>
                  </a:cubicBezTo>
                  <a:cubicBezTo>
                    <a:pt x="532" y="196"/>
                    <a:pt x="532" y="200"/>
                    <a:pt x="530" y="204"/>
                  </a:cubicBezTo>
                  <a:close/>
                  <a:moveTo>
                    <a:pt x="575" y="203"/>
                  </a:moveTo>
                  <a:cubicBezTo>
                    <a:pt x="576" y="200"/>
                    <a:pt x="574" y="195"/>
                    <a:pt x="571" y="194"/>
                  </a:cubicBezTo>
                  <a:cubicBezTo>
                    <a:pt x="568" y="198"/>
                    <a:pt x="571" y="202"/>
                    <a:pt x="575" y="203"/>
                  </a:cubicBezTo>
                  <a:close/>
                  <a:moveTo>
                    <a:pt x="614" y="214"/>
                  </a:moveTo>
                  <a:cubicBezTo>
                    <a:pt x="617" y="210"/>
                    <a:pt x="620" y="199"/>
                    <a:pt x="619" y="194"/>
                  </a:cubicBezTo>
                  <a:cubicBezTo>
                    <a:pt x="617" y="201"/>
                    <a:pt x="613" y="207"/>
                    <a:pt x="614" y="214"/>
                  </a:cubicBezTo>
                  <a:close/>
                  <a:moveTo>
                    <a:pt x="90" y="198"/>
                  </a:moveTo>
                  <a:cubicBezTo>
                    <a:pt x="90" y="197"/>
                    <a:pt x="89" y="194"/>
                    <a:pt x="87" y="195"/>
                  </a:cubicBezTo>
                  <a:cubicBezTo>
                    <a:pt x="88" y="196"/>
                    <a:pt x="89" y="198"/>
                    <a:pt x="90" y="198"/>
                  </a:cubicBezTo>
                  <a:close/>
                  <a:moveTo>
                    <a:pt x="547" y="199"/>
                  </a:moveTo>
                  <a:cubicBezTo>
                    <a:pt x="549" y="199"/>
                    <a:pt x="549" y="200"/>
                    <a:pt x="551" y="200"/>
                  </a:cubicBezTo>
                  <a:cubicBezTo>
                    <a:pt x="550" y="197"/>
                    <a:pt x="554" y="196"/>
                    <a:pt x="549" y="195"/>
                  </a:cubicBezTo>
                  <a:cubicBezTo>
                    <a:pt x="549" y="197"/>
                    <a:pt x="547" y="196"/>
                    <a:pt x="547" y="199"/>
                  </a:cubicBezTo>
                  <a:close/>
                  <a:moveTo>
                    <a:pt x="486" y="196"/>
                  </a:moveTo>
                  <a:cubicBezTo>
                    <a:pt x="486" y="199"/>
                    <a:pt x="489" y="199"/>
                    <a:pt x="489" y="201"/>
                  </a:cubicBezTo>
                  <a:cubicBezTo>
                    <a:pt x="491" y="202"/>
                    <a:pt x="491" y="199"/>
                    <a:pt x="493" y="200"/>
                  </a:cubicBezTo>
                  <a:cubicBezTo>
                    <a:pt x="492" y="198"/>
                    <a:pt x="492" y="198"/>
                    <a:pt x="493" y="196"/>
                  </a:cubicBezTo>
                  <a:cubicBezTo>
                    <a:pt x="491" y="196"/>
                    <a:pt x="487" y="195"/>
                    <a:pt x="486" y="196"/>
                  </a:cubicBezTo>
                  <a:close/>
                  <a:moveTo>
                    <a:pt x="140" y="200"/>
                  </a:moveTo>
                  <a:cubicBezTo>
                    <a:pt x="141" y="200"/>
                    <a:pt x="142" y="201"/>
                    <a:pt x="144" y="201"/>
                  </a:cubicBezTo>
                  <a:cubicBezTo>
                    <a:pt x="144" y="199"/>
                    <a:pt x="144" y="197"/>
                    <a:pt x="143" y="196"/>
                  </a:cubicBezTo>
                  <a:cubicBezTo>
                    <a:pt x="143" y="196"/>
                    <a:pt x="142" y="196"/>
                    <a:pt x="142" y="196"/>
                  </a:cubicBezTo>
                  <a:cubicBezTo>
                    <a:pt x="142" y="198"/>
                    <a:pt x="141" y="198"/>
                    <a:pt x="140" y="200"/>
                  </a:cubicBezTo>
                  <a:close/>
                  <a:moveTo>
                    <a:pt x="281" y="201"/>
                  </a:moveTo>
                  <a:cubicBezTo>
                    <a:pt x="286" y="203"/>
                    <a:pt x="290" y="206"/>
                    <a:pt x="295" y="208"/>
                  </a:cubicBezTo>
                  <a:cubicBezTo>
                    <a:pt x="297" y="208"/>
                    <a:pt x="298" y="206"/>
                    <a:pt x="299" y="204"/>
                  </a:cubicBezTo>
                  <a:cubicBezTo>
                    <a:pt x="292" y="203"/>
                    <a:pt x="284" y="189"/>
                    <a:pt x="281" y="201"/>
                  </a:cubicBezTo>
                  <a:close/>
                  <a:moveTo>
                    <a:pt x="626" y="204"/>
                  </a:moveTo>
                  <a:cubicBezTo>
                    <a:pt x="628" y="202"/>
                    <a:pt x="628" y="197"/>
                    <a:pt x="626" y="196"/>
                  </a:cubicBezTo>
                  <a:cubicBezTo>
                    <a:pt x="626" y="200"/>
                    <a:pt x="625" y="202"/>
                    <a:pt x="626" y="204"/>
                  </a:cubicBezTo>
                  <a:close/>
                  <a:moveTo>
                    <a:pt x="55" y="204"/>
                  </a:moveTo>
                  <a:cubicBezTo>
                    <a:pt x="57" y="205"/>
                    <a:pt x="60" y="208"/>
                    <a:pt x="62" y="207"/>
                  </a:cubicBezTo>
                  <a:cubicBezTo>
                    <a:pt x="60" y="202"/>
                    <a:pt x="61" y="199"/>
                    <a:pt x="57" y="196"/>
                  </a:cubicBezTo>
                  <a:cubicBezTo>
                    <a:pt x="56" y="199"/>
                    <a:pt x="55" y="200"/>
                    <a:pt x="55" y="204"/>
                  </a:cubicBezTo>
                  <a:close/>
                  <a:moveTo>
                    <a:pt x="462" y="202"/>
                  </a:moveTo>
                  <a:cubicBezTo>
                    <a:pt x="465" y="205"/>
                    <a:pt x="468" y="207"/>
                    <a:pt x="472" y="209"/>
                  </a:cubicBezTo>
                  <a:cubicBezTo>
                    <a:pt x="474" y="207"/>
                    <a:pt x="475" y="206"/>
                    <a:pt x="476" y="203"/>
                  </a:cubicBezTo>
                  <a:cubicBezTo>
                    <a:pt x="471" y="200"/>
                    <a:pt x="464" y="193"/>
                    <a:pt x="462" y="202"/>
                  </a:cubicBezTo>
                  <a:close/>
                  <a:moveTo>
                    <a:pt x="518" y="205"/>
                  </a:moveTo>
                  <a:cubicBezTo>
                    <a:pt x="521" y="200"/>
                    <a:pt x="516" y="197"/>
                    <a:pt x="512" y="196"/>
                  </a:cubicBezTo>
                  <a:cubicBezTo>
                    <a:pt x="511" y="201"/>
                    <a:pt x="515" y="204"/>
                    <a:pt x="518" y="205"/>
                  </a:cubicBezTo>
                  <a:close/>
                  <a:moveTo>
                    <a:pt x="145" y="203"/>
                  </a:moveTo>
                  <a:cubicBezTo>
                    <a:pt x="147" y="203"/>
                    <a:pt x="147" y="204"/>
                    <a:pt x="148" y="204"/>
                  </a:cubicBezTo>
                  <a:cubicBezTo>
                    <a:pt x="150" y="202"/>
                    <a:pt x="150" y="202"/>
                    <a:pt x="151" y="199"/>
                  </a:cubicBezTo>
                  <a:cubicBezTo>
                    <a:pt x="148" y="198"/>
                    <a:pt x="147" y="199"/>
                    <a:pt x="146" y="197"/>
                  </a:cubicBezTo>
                  <a:cubicBezTo>
                    <a:pt x="146" y="200"/>
                    <a:pt x="146" y="200"/>
                    <a:pt x="145" y="203"/>
                  </a:cubicBezTo>
                  <a:close/>
                  <a:moveTo>
                    <a:pt x="269" y="199"/>
                  </a:moveTo>
                  <a:cubicBezTo>
                    <a:pt x="272" y="199"/>
                    <a:pt x="275" y="204"/>
                    <a:pt x="276" y="201"/>
                  </a:cubicBezTo>
                  <a:cubicBezTo>
                    <a:pt x="274" y="201"/>
                    <a:pt x="271" y="196"/>
                    <a:pt x="269" y="199"/>
                  </a:cubicBezTo>
                  <a:close/>
                  <a:moveTo>
                    <a:pt x="444" y="216"/>
                  </a:moveTo>
                  <a:cubicBezTo>
                    <a:pt x="446" y="213"/>
                    <a:pt x="450" y="210"/>
                    <a:pt x="452" y="206"/>
                  </a:cubicBezTo>
                  <a:cubicBezTo>
                    <a:pt x="449" y="203"/>
                    <a:pt x="443" y="202"/>
                    <a:pt x="441" y="198"/>
                  </a:cubicBezTo>
                  <a:cubicBezTo>
                    <a:pt x="434" y="203"/>
                    <a:pt x="435" y="214"/>
                    <a:pt x="444" y="216"/>
                  </a:cubicBezTo>
                  <a:close/>
                  <a:moveTo>
                    <a:pt x="601" y="207"/>
                  </a:moveTo>
                  <a:cubicBezTo>
                    <a:pt x="601" y="204"/>
                    <a:pt x="602" y="202"/>
                    <a:pt x="603" y="200"/>
                  </a:cubicBezTo>
                  <a:cubicBezTo>
                    <a:pt x="600" y="199"/>
                    <a:pt x="601" y="197"/>
                    <a:pt x="597" y="198"/>
                  </a:cubicBezTo>
                  <a:cubicBezTo>
                    <a:pt x="597" y="200"/>
                    <a:pt x="599" y="205"/>
                    <a:pt x="601" y="207"/>
                  </a:cubicBezTo>
                  <a:close/>
                  <a:moveTo>
                    <a:pt x="334" y="204"/>
                  </a:moveTo>
                  <a:cubicBezTo>
                    <a:pt x="336" y="207"/>
                    <a:pt x="339" y="211"/>
                    <a:pt x="342" y="214"/>
                  </a:cubicBezTo>
                  <a:cubicBezTo>
                    <a:pt x="343" y="211"/>
                    <a:pt x="346" y="209"/>
                    <a:pt x="346" y="206"/>
                  </a:cubicBezTo>
                  <a:cubicBezTo>
                    <a:pt x="345" y="202"/>
                    <a:pt x="339" y="201"/>
                    <a:pt x="338" y="199"/>
                  </a:cubicBezTo>
                  <a:cubicBezTo>
                    <a:pt x="338" y="199"/>
                    <a:pt x="338" y="198"/>
                    <a:pt x="337" y="198"/>
                  </a:cubicBezTo>
                  <a:cubicBezTo>
                    <a:pt x="336" y="200"/>
                    <a:pt x="335" y="203"/>
                    <a:pt x="334" y="204"/>
                  </a:cubicBezTo>
                  <a:close/>
                  <a:moveTo>
                    <a:pt x="405" y="209"/>
                  </a:moveTo>
                  <a:cubicBezTo>
                    <a:pt x="405" y="207"/>
                    <a:pt x="407" y="207"/>
                    <a:pt x="406" y="204"/>
                  </a:cubicBezTo>
                  <a:cubicBezTo>
                    <a:pt x="403" y="205"/>
                    <a:pt x="405" y="203"/>
                    <a:pt x="404" y="202"/>
                  </a:cubicBezTo>
                  <a:cubicBezTo>
                    <a:pt x="403" y="202"/>
                    <a:pt x="403" y="203"/>
                    <a:pt x="402" y="203"/>
                  </a:cubicBezTo>
                  <a:cubicBezTo>
                    <a:pt x="401" y="202"/>
                    <a:pt x="401" y="200"/>
                    <a:pt x="400" y="200"/>
                  </a:cubicBezTo>
                  <a:cubicBezTo>
                    <a:pt x="398" y="200"/>
                    <a:pt x="398" y="199"/>
                    <a:pt x="396" y="199"/>
                  </a:cubicBezTo>
                  <a:cubicBezTo>
                    <a:pt x="398" y="203"/>
                    <a:pt x="399" y="208"/>
                    <a:pt x="405" y="209"/>
                  </a:cubicBezTo>
                  <a:close/>
                  <a:moveTo>
                    <a:pt x="505" y="202"/>
                  </a:moveTo>
                  <a:cubicBezTo>
                    <a:pt x="508" y="202"/>
                    <a:pt x="507" y="197"/>
                    <a:pt x="505" y="200"/>
                  </a:cubicBezTo>
                  <a:cubicBezTo>
                    <a:pt x="507" y="200"/>
                    <a:pt x="505" y="201"/>
                    <a:pt x="505" y="202"/>
                  </a:cubicBezTo>
                  <a:close/>
                  <a:moveTo>
                    <a:pt x="382" y="214"/>
                  </a:moveTo>
                  <a:cubicBezTo>
                    <a:pt x="383" y="210"/>
                    <a:pt x="386" y="209"/>
                    <a:pt x="386" y="205"/>
                  </a:cubicBezTo>
                  <a:cubicBezTo>
                    <a:pt x="383" y="203"/>
                    <a:pt x="379" y="201"/>
                    <a:pt x="375" y="200"/>
                  </a:cubicBezTo>
                  <a:cubicBezTo>
                    <a:pt x="369" y="204"/>
                    <a:pt x="378" y="210"/>
                    <a:pt x="382" y="214"/>
                  </a:cubicBezTo>
                  <a:close/>
                  <a:moveTo>
                    <a:pt x="553" y="203"/>
                  </a:moveTo>
                  <a:cubicBezTo>
                    <a:pt x="554" y="202"/>
                    <a:pt x="555" y="204"/>
                    <a:pt x="556" y="204"/>
                  </a:cubicBezTo>
                  <a:cubicBezTo>
                    <a:pt x="556" y="202"/>
                    <a:pt x="555" y="201"/>
                    <a:pt x="553" y="200"/>
                  </a:cubicBezTo>
                  <a:cubicBezTo>
                    <a:pt x="554" y="201"/>
                    <a:pt x="552" y="201"/>
                    <a:pt x="553" y="203"/>
                  </a:cubicBezTo>
                  <a:close/>
                  <a:moveTo>
                    <a:pt x="108" y="204"/>
                  </a:moveTo>
                  <a:cubicBezTo>
                    <a:pt x="109" y="204"/>
                    <a:pt x="110" y="205"/>
                    <a:pt x="111" y="205"/>
                  </a:cubicBezTo>
                  <a:cubicBezTo>
                    <a:pt x="111" y="204"/>
                    <a:pt x="112" y="201"/>
                    <a:pt x="111" y="200"/>
                  </a:cubicBezTo>
                  <a:cubicBezTo>
                    <a:pt x="110" y="201"/>
                    <a:pt x="108" y="202"/>
                    <a:pt x="108" y="204"/>
                  </a:cubicBezTo>
                  <a:close/>
                  <a:moveTo>
                    <a:pt x="83" y="219"/>
                  </a:moveTo>
                  <a:cubicBezTo>
                    <a:pt x="84" y="209"/>
                    <a:pt x="71" y="209"/>
                    <a:pt x="67" y="202"/>
                  </a:cubicBezTo>
                  <a:cubicBezTo>
                    <a:pt x="67" y="203"/>
                    <a:pt x="66" y="200"/>
                    <a:pt x="64" y="201"/>
                  </a:cubicBezTo>
                  <a:cubicBezTo>
                    <a:pt x="64" y="213"/>
                    <a:pt x="76" y="215"/>
                    <a:pt x="83" y="219"/>
                  </a:cubicBezTo>
                  <a:close/>
                  <a:moveTo>
                    <a:pt x="87" y="210"/>
                  </a:moveTo>
                  <a:cubicBezTo>
                    <a:pt x="92" y="209"/>
                    <a:pt x="87" y="203"/>
                    <a:pt x="86" y="201"/>
                  </a:cubicBezTo>
                  <a:cubicBezTo>
                    <a:pt x="86" y="203"/>
                    <a:pt x="86" y="208"/>
                    <a:pt x="87" y="210"/>
                  </a:cubicBezTo>
                  <a:close/>
                  <a:moveTo>
                    <a:pt x="194" y="203"/>
                  </a:moveTo>
                  <a:cubicBezTo>
                    <a:pt x="194" y="202"/>
                    <a:pt x="193" y="201"/>
                    <a:pt x="192" y="201"/>
                  </a:cubicBezTo>
                  <a:cubicBezTo>
                    <a:pt x="192" y="202"/>
                    <a:pt x="193" y="203"/>
                    <a:pt x="194" y="203"/>
                  </a:cubicBezTo>
                  <a:close/>
                  <a:moveTo>
                    <a:pt x="41" y="208"/>
                  </a:moveTo>
                  <a:cubicBezTo>
                    <a:pt x="43" y="209"/>
                    <a:pt x="44" y="211"/>
                    <a:pt x="47" y="210"/>
                  </a:cubicBezTo>
                  <a:cubicBezTo>
                    <a:pt x="47" y="207"/>
                    <a:pt x="47" y="200"/>
                    <a:pt x="42" y="201"/>
                  </a:cubicBezTo>
                  <a:cubicBezTo>
                    <a:pt x="42" y="204"/>
                    <a:pt x="42" y="206"/>
                    <a:pt x="41" y="208"/>
                  </a:cubicBezTo>
                  <a:close/>
                  <a:moveTo>
                    <a:pt x="273" y="204"/>
                  </a:moveTo>
                  <a:cubicBezTo>
                    <a:pt x="270" y="204"/>
                    <a:pt x="268" y="200"/>
                    <a:pt x="265" y="202"/>
                  </a:cubicBezTo>
                  <a:cubicBezTo>
                    <a:pt x="268" y="202"/>
                    <a:pt x="271" y="207"/>
                    <a:pt x="273" y="204"/>
                  </a:cubicBezTo>
                  <a:close/>
                  <a:moveTo>
                    <a:pt x="493" y="204"/>
                  </a:moveTo>
                  <a:cubicBezTo>
                    <a:pt x="494" y="204"/>
                    <a:pt x="494" y="206"/>
                    <a:pt x="495" y="206"/>
                  </a:cubicBezTo>
                  <a:cubicBezTo>
                    <a:pt x="497" y="205"/>
                    <a:pt x="497" y="203"/>
                    <a:pt x="496" y="201"/>
                  </a:cubicBezTo>
                  <a:cubicBezTo>
                    <a:pt x="495" y="202"/>
                    <a:pt x="493" y="202"/>
                    <a:pt x="493" y="204"/>
                  </a:cubicBezTo>
                  <a:close/>
                  <a:moveTo>
                    <a:pt x="151" y="207"/>
                  </a:moveTo>
                  <a:cubicBezTo>
                    <a:pt x="156" y="213"/>
                    <a:pt x="165" y="216"/>
                    <a:pt x="174" y="219"/>
                  </a:cubicBezTo>
                  <a:cubicBezTo>
                    <a:pt x="170" y="211"/>
                    <a:pt x="161" y="206"/>
                    <a:pt x="153" y="202"/>
                  </a:cubicBezTo>
                  <a:cubicBezTo>
                    <a:pt x="153" y="204"/>
                    <a:pt x="151" y="205"/>
                    <a:pt x="151" y="207"/>
                  </a:cubicBezTo>
                  <a:close/>
                  <a:moveTo>
                    <a:pt x="362" y="209"/>
                  </a:moveTo>
                  <a:cubicBezTo>
                    <a:pt x="361" y="206"/>
                    <a:pt x="354" y="203"/>
                    <a:pt x="354" y="203"/>
                  </a:cubicBezTo>
                  <a:cubicBezTo>
                    <a:pt x="356" y="205"/>
                    <a:pt x="359" y="208"/>
                    <a:pt x="362" y="209"/>
                  </a:cubicBezTo>
                  <a:close/>
                  <a:moveTo>
                    <a:pt x="368" y="206"/>
                  </a:moveTo>
                  <a:cubicBezTo>
                    <a:pt x="367" y="204"/>
                    <a:pt x="365" y="201"/>
                    <a:pt x="363" y="203"/>
                  </a:cubicBezTo>
                  <a:cubicBezTo>
                    <a:pt x="365" y="203"/>
                    <a:pt x="365" y="206"/>
                    <a:pt x="368" y="206"/>
                  </a:cubicBezTo>
                  <a:close/>
                  <a:moveTo>
                    <a:pt x="411" y="205"/>
                  </a:moveTo>
                  <a:cubicBezTo>
                    <a:pt x="416" y="208"/>
                    <a:pt x="420" y="213"/>
                    <a:pt x="425" y="215"/>
                  </a:cubicBezTo>
                  <a:cubicBezTo>
                    <a:pt x="426" y="213"/>
                    <a:pt x="428" y="213"/>
                    <a:pt x="428" y="210"/>
                  </a:cubicBezTo>
                  <a:cubicBezTo>
                    <a:pt x="423" y="209"/>
                    <a:pt x="415" y="198"/>
                    <a:pt x="411" y="205"/>
                  </a:cubicBezTo>
                  <a:close/>
                  <a:moveTo>
                    <a:pt x="562" y="205"/>
                  </a:moveTo>
                  <a:cubicBezTo>
                    <a:pt x="564" y="204"/>
                    <a:pt x="561" y="201"/>
                    <a:pt x="560" y="203"/>
                  </a:cubicBezTo>
                  <a:cubicBezTo>
                    <a:pt x="561" y="203"/>
                    <a:pt x="560" y="205"/>
                    <a:pt x="562" y="205"/>
                  </a:cubicBezTo>
                  <a:close/>
                  <a:moveTo>
                    <a:pt x="280" y="203"/>
                  </a:moveTo>
                  <a:cubicBezTo>
                    <a:pt x="280" y="204"/>
                    <a:pt x="278" y="203"/>
                    <a:pt x="278" y="204"/>
                  </a:cubicBezTo>
                  <a:cubicBezTo>
                    <a:pt x="283" y="206"/>
                    <a:pt x="286" y="211"/>
                    <a:pt x="292" y="211"/>
                  </a:cubicBezTo>
                  <a:cubicBezTo>
                    <a:pt x="290" y="207"/>
                    <a:pt x="283" y="207"/>
                    <a:pt x="280" y="203"/>
                  </a:cubicBezTo>
                  <a:close/>
                  <a:moveTo>
                    <a:pt x="510" y="206"/>
                  </a:moveTo>
                  <a:cubicBezTo>
                    <a:pt x="512" y="207"/>
                    <a:pt x="514" y="212"/>
                    <a:pt x="516" y="210"/>
                  </a:cubicBezTo>
                  <a:cubicBezTo>
                    <a:pt x="516" y="206"/>
                    <a:pt x="514" y="204"/>
                    <a:pt x="510" y="203"/>
                  </a:cubicBezTo>
                  <a:cubicBezTo>
                    <a:pt x="511" y="205"/>
                    <a:pt x="509" y="205"/>
                    <a:pt x="510" y="206"/>
                  </a:cubicBezTo>
                  <a:close/>
                  <a:moveTo>
                    <a:pt x="521" y="209"/>
                  </a:moveTo>
                  <a:cubicBezTo>
                    <a:pt x="525" y="210"/>
                    <a:pt x="524" y="207"/>
                    <a:pt x="524" y="204"/>
                  </a:cubicBezTo>
                  <a:cubicBezTo>
                    <a:pt x="524" y="204"/>
                    <a:pt x="523" y="204"/>
                    <a:pt x="522" y="204"/>
                  </a:cubicBezTo>
                  <a:cubicBezTo>
                    <a:pt x="522" y="206"/>
                    <a:pt x="521" y="207"/>
                    <a:pt x="521" y="209"/>
                  </a:cubicBezTo>
                  <a:close/>
                  <a:moveTo>
                    <a:pt x="119" y="207"/>
                  </a:moveTo>
                  <a:cubicBezTo>
                    <a:pt x="119" y="206"/>
                    <a:pt x="119" y="205"/>
                    <a:pt x="118" y="204"/>
                  </a:cubicBezTo>
                  <a:cubicBezTo>
                    <a:pt x="117" y="205"/>
                    <a:pt x="117" y="208"/>
                    <a:pt x="119" y="207"/>
                  </a:cubicBezTo>
                  <a:close/>
                  <a:moveTo>
                    <a:pt x="213" y="207"/>
                  </a:moveTo>
                  <a:cubicBezTo>
                    <a:pt x="211" y="207"/>
                    <a:pt x="211" y="203"/>
                    <a:pt x="208" y="205"/>
                  </a:cubicBezTo>
                  <a:cubicBezTo>
                    <a:pt x="208" y="207"/>
                    <a:pt x="212" y="208"/>
                    <a:pt x="213" y="207"/>
                  </a:cubicBezTo>
                  <a:close/>
                  <a:moveTo>
                    <a:pt x="245" y="215"/>
                  </a:moveTo>
                  <a:cubicBezTo>
                    <a:pt x="250" y="215"/>
                    <a:pt x="251" y="211"/>
                    <a:pt x="253" y="208"/>
                  </a:cubicBezTo>
                  <a:cubicBezTo>
                    <a:pt x="251" y="208"/>
                    <a:pt x="251" y="205"/>
                    <a:pt x="249" y="205"/>
                  </a:cubicBezTo>
                  <a:cubicBezTo>
                    <a:pt x="248" y="209"/>
                    <a:pt x="246" y="211"/>
                    <a:pt x="245" y="215"/>
                  </a:cubicBezTo>
                  <a:close/>
                  <a:moveTo>
                    <a:pt x="591" y="217"/>
                  </a:moveTo>
                  <a:cubicBezTo>
                    <a:pt x="591" y="220"/>
                    <a:pt x="594" y="221"/>
                    <a:pt x="593" y="224"/>
                  </a:cubicBezTo>
                  <a:cubicBezTo>
                    <a:pt x="592" y="226"/>
                    <a:pt x="590" y="227"/>
                    <a:pt x="588" y="228"/>
                  </a:cubicBezTo>
                  <a:cubicBezTo>
                    <a:pt x="586" y="236"/>
                    <a:pt x="585" y="246"/>
                    <a:pt x="585" y="255"/>
                  </a:cubicBezTo>
                  <a:cubicBezTo>
                    <a:pt x="583" y="258"/>
                    <a:pt x="579" y="264"/>
                    <a:pt x="581" y="267"/>
                  </a:cubicBezTo>
                  <a:cubicBezTo>
                    <a:pt x="584" y="259"/>
                    <a:pt x="588" y="250"/>
                    <a:pt x="592" y="239"/>
                  </a:cubicBezTo>
                  <a:cubicBezTo>
                    <a:pt x="595" y="229"/>
                    <a:pt x="602" y="212"/>
                    <a:pt x="594" y="205"/>
                  </a:cubicBezTo>
                  <a:cubicBezTo>
                    <a:pt x="594" y="209"/>
                    <a:pt x="590" y="212"/>
                    <a:pt x="591" y="217"/>
                  </a:cubicBezTo>
                  <a:close/>
                  <a:moveTo>
                    <a:pt x="607" y="223"/>
                  </a:moveTo>
                  <a:cubicBezTo>
                    <a:pt x="610" y="218"/>
                    <a:pt x="610" y="211"/>
                    <a:pt x="606" y="205"/>
                  </a:cubicBezTo>
                  <a:cubicBezTo>
                    <a:pt x="604" y="211"/>
                    <a:pt x="602" y="218"/>
                    <a:pt x="607" y="223"/>
                  </a:cubicBezTo>
                  <a:close/>
                  <a:moveTo>
                    <a:pt x="469" y="213"/>
                  </a:moveTo>
                  <a:cubicBezTo>
                    <a:pt x="470" y="209"/>
                    <a:pt x="463" y="208"/>
                    <a:pt x="461" y="206"/>
                  </a:cubicBezTo>
                  <a:cubicBezTo>
                    <a:pt x="462" y="209"/>
                    <a:pt x="466" y="212"/>
                    <a:pt x="469" y="213"/>
                  </a:cubicBezTo>
                  <a:close/>
                  <a:moveTo>
                    <a:pt x="543" y="212"/>
                  </a:moveTo>
                  <a:cubicBezTo>
                    <a:pt x="544" y="213"/>
                    <a:pt x="546" y="216"/>
                    <a:pt x="547" y="215"/>
                  </a:cubicBezTo>
                  <a:cubicBezTo>
                    <a:pt x="545" y="212"/>
                    <a:pt x="547" y="211"/>
                    <a:pt x="549" y="210"/>
                  </a:cubicBezTo>
                  <a:cubicBezTo>
                    <a:pt x="548" y="208"/>
                    <a:pt x="547" y="206"/>
                    <a:pt x="546" y="206"/>
                  </a:cubicBezTo>
                  <a:cubicBezTo>
                    <a:pt x="545" y="208"/>
                    <a:pt x="543" y="209"/>
                    <a:pt x="543" y="212"/>
                  </a:cubicBezTo>
                  <a:close/>
                  <a:moveTo>
                    <a:pt x="140" y="212"/>
                  </a:moveTo>
                  <a:cubicBezTo>
                    <a:pt x="141" y="211"/>
                    <a:pt x="141" y="208"/>
                    <a:pt x="140" y="207"/>
                  </a:cubicBezTo>
                  <a:cubicBezTo>
                    <a:pt x="139" y="208"/>
                    <a:pt x="137" y="206"/>
                    <a:pt x="136" y="206"/>
                  </a:cubicBezTo>
                  <a:cubicBezTo>
                    <a:pt x="136" y="210"/>
                    <a:pt x="137" y="212"/>
                    <a:pt x="140" y="212"/>
                  </a:cubicBezTo>
                  <a:close/>
                  <a:moveTo>
                    <a:pt x="556" y="212"/>
                  </a:moveTo>
                  <a:cubicBezTo>
                    <a:pt x="557" y="208"/>
                    <a:pt x="554" y="207"/>
                    <a:pt x="552" y="206"/>
                  </a:cubicBezTo>
                  <a:cubicBezTo>
                    <a:pt x="550" y="209"/>
                    <a:pt x="554" y="211"/>
                    <a:pt x="556" y="212"/>
                  </a:cubicBezTo>
                  <a:close/>
                  <a:moveTo>
                    <a:pt x="566" y="212"/>
                  </a:moveTo>
                  <a:cubicBezTo>
                    <a:pt x="569" y="212"/>
                    <a:pt x="570" y="215"/>
                    <a:pt x="572" y="217"/>
                  </a:cubicBezTo>
                  <a:cubicBezTo>
                    <a:pt x="572" y="214"/>
                    <a:pt x="572" y="212"/>
                    <a:pt x="574" y="210"/>
                  </a:cubicBezTo>
                  <a:cubicBezTo>
                    <a:pt x="571" y="209"/>
                    <a:pt x="570" y="207"/>
                    <a:pt x="567" y="206"/>
                  </a:cubicBezTo>
                  <a:cubicBezTo>
                    <a:pt x="567" y="209"/>
                    <a:pt x="565" y="209"/>
                    <a:pt x="566" y="212"/>
                  </a:cubicBezTo>
                  <a:close/>
                  <a:moveTo>
                    <a:pt x="476" y="212"/>
                  </a:moveTo>
                  <a:cubicBezTo>
                    <a:pt x="479" y="216"/>
                    <a:pt x="480" y="209"/>
                    <a:pt x="484" y="209"/>
                  </a:cubicBezTo>
                  <a:cubicBezTo>
                    <a:pt x="480" y="206"/>
                    <a:pt x="476" y="207"/>
                    <a:pt x="476" y="212"/>
                  </a:cubicBezTo>
                  <a:close/>
                  <a:moveTo>
                    <a:pt x="58" y="220"/>
                  </a:moveTo>
                  <a:cubicBezTo>
                    <a:pt x="62" y="223"/>
                    <a:pt x="67" y="229"/>
                    <a:pt x="72" y="230"/>
                  </a:cubicBezTo>
                  <a:cubicBezTo>
                    <a:pt x="66" y="223"/>
                    <a:pt x="66" y="209"/>
                    <a:pt x="54" y="207"/>
                  </a:cubicBezTo>
                  <a:cubicBezTo>
                    <a:pt x="55" y="212"/>
                    <a:pt x="57" y="216"/>
                    <a:pt x="58" y="220"/>
                  </a:cubicBezTo>
                  <a:close/>
                  <a:moveTo>
                    <a:pt x="351" y="207"/>
                  </a:moveTo>
                  <a:cubicBezTo>
                    <a:pt x="349" y="211"/>
                    <a:pt x="346" y="214"/>
                    <a:pt x="345" y="218"/>
                  </a:cubicBezTo>
                  <a:cubicBezTo>
                    <a:pt x="347" y="218"/>
                    <a:pt x="348" y="220"/>
                    <a:pt x="349" y="221"/>
                  </a:cubicBezTo>
                  <a:cubicBezTo>
                    <a:pt x="352" y="218"/>
                    <a:pt x="356" y="217"/>
                    <a:pt x="358" y="213"/>
                  </a:cubicBezTo>
                  <a:cubicBezTo>
                    <a:pt x="356" y="210"/>
                    <a:pt x="353" y="209"/>
                    <a:pt x="351" y="207"/>
                  </a:cubicBezTo>
                  <a:close/>
                  <a:moveTo>
                    <a:pt x="406" y="211"/>
                  </a:moveTo>
                  <a:cubicBezTo>
                    <a:pt x="413" y="213"/>
                    <a:pt x="417" y="218"/>
                    <a:pt x="423" y="220"/>
                  </a:cubicBezTo>
                  <a:cubicBezTo>
                    <a:pt x="423" y="218"/>
                    <a:pt x="422" y="217"/>
                    <a:pt x="421" y="215"/>
                  </a:cubicBezTo>
                  <a:cubicBezTo>
                    <a:pt x="414" y="216"/>
                    <a:pt x="411" y="202"/>
                    <a:pt x="406" y="211"/>
                  </a:cubicBezTo>
                  <a:close/>
                  <a:moveTo>
                    <a:pt x="628" y="215"/>
                  </a:moveTo>
                  <a:cubicBezTo>
                    <a:pt x="630" y="213"/>
                    <a:pt x="630" y="208"/>
                    <a:pt x="629" y="207"/>
                  </a:cubicBezTo>
                  <a:cubicBezTo>
                    <a:pt x="629" y="210"/>
                    <a:pt x="627" y="213"/>
                    <a:pt x="628" y="215"/>
                  </a:cubicBezTo>
                  <a:close/>
                  <a:moveTo>
                    <a:pt x="494" y="212"/>
                  </a:moveTo>
                  <a:cubicBezTo>
                    <a:pt x="493" y="210"/>
                    <a:pt x="490" y="209"/>
                    <a:pt x="488" y="208"/>
                  </a:cubicBezTo>
                  <a:cubicBezTo>
                    <a:pt x="490" y="210"/>
                    <a:pt x="492" y="211"/>
                    <a:pt x="494" y="212"/>
                  </a:cubicBezTo>
                  <a:close/>
                  <a:moveTo>
                    <a:pt x="527" y="215"/>
                  </a:moveTo>
                  <a:cubicBezTo>
                    <a:pt x="531" y="217"/>
                    <a:pt x="532" y="222"/>
                    <a:pt x="536" y="223"/>
                  </a:cubicBezTo>
                  <a:cubicBezTo>
                    <a:pt x="537" y="220"/>
                    <a:pt x="539" y="218"/>
                    <a:pt x="538" y="214"/>
                  </a:cubicBezTo>
                  <a:cubicBezTo>
                    <a:pt x="535" y="212"/>
                    <a:pt x="533" y="209"/>
                    <a:pt x="529" y="208"/>
                  </a:cubicBezTo>
                  <a:cubicBezTo>
                    <a:pt x="529" y="211"/>
                    <a:pt x="527" y="212"/>
                    <a:pt x="527" y="215"/>
                  </a:cubicBezTo>
                  <a:close/>
                  <a:moveTo>
                    <a:pt x="273" y="211"/>
                  </a:moveTo>
                  <a:cubicBezTo>
                    <a:pt x="277" y="214"/>
                    <a:pt x="280" y="216"/>
                    <a:pt x="284" y="218"/>
                  </a:cubicBezTo>
                  <a:cubicBezTo>
                    <a:pt x="286" y="217"/>
                    <a:pt x="288" y="216"/>
                    <a:pt x="289" y="214"/>
                  </a:cubicBezTo>
                  <a:cubicBezTo>
                    <a:pt x="286" y="212"/>
                    <a:pt x="283" y="210"/>
                    <a:pt x="280" y="209"/>
                  </a:cubicBezTo>
                  <a:cubicBezTo>
                    <a:pt x="280" y="213"/>
                    <a:pt x="276" y="209"/>
                    <a:pt x="273" y="211"/>
                  </a:cubicBezTo>
                  <a:close/>
                  <a:moveTo>
                    <a:pt x="385" y="217"/>
                  </a:moveTo>
                  <a:cubicBezTo>
                    <a:pt x="388" y="218"/>
                    <a:pt x="390" y="221"/>
                    <a:pt x="393" y="221"/>
                  </a:cubicBezTo>
                  <a:cubicBezTo>
                    <a:pt x="395" y="219"/>
                    <a:pt x="398" y="218"/>
                    <a:pt x="399" y="214"/>
                  </a:cubicBezTo>
                  <a:cubicBezTo>
                    <a:pt x="395" y="213"/>
                    <a:pt x="393" y="210"/>
                    <a:pt x="389" y="209"/>
                  </a:cubicBezTo>
                  <a:cubicBezTo>
                    <a:pt x="388" y="212"/>
                    <a:pt x="385" y="213"/>
                    <a:pt x="385" y="217"/>
                  </a:cubicBezTo>
                  <a:close/>
                  <a:moveTo>
                    <a:pt x="454" y="209"/>
                  </a:moveTo>
                  <a:cubicBezTo>
                    <a:pt x="451" y="212"/>
                    <a:pt x="448" y="214"/>
                    <a:pt x="446" y="218"/>
                  </a:cubicBezTo>
                  <a:cubicBezTo>
                    <a:pt x="451" y="220"/>
                    <a:pt x="454" y="225"/>
                    <a:pt x="459" y="225"/>
                  </a:cubicBezTo>
                  <a:cubicBezTo>
                    <a:pt x="457" y="220"/>
                    <a:pt x="460" y="210"/>
                    <a:pt x="454" y="209"/>
                  </a:cubicBezTo>
                  <a:close/>
                  <a:moveTo>
                    <a:pt x="233" y="214"/>
                  </a:moveTo>
                  <a:cubicBezTo>
                    <a:pt x="235" y="211"/>
                    <a:pt x="230" y="210"/>
                    <a:pt x="227" y="209"/>
                  </a:cubicBezTo>
                  <a:cubicBezTo>
                    <a:pt x="229" y="211"/>
                    <a:pt x="230" y="214"/>
                    <a:pt x="233" y="214"/>
                  </a:cubicBezTo>
                  <a:close/>
                  <a:moveTo>
                    <a:pt x="515" y="218"/>
                  </a:moveTo>
                  <a:cubicBezTo>
                    <a:pt x="515" y="213"/>
                    <a:pt x="510" y="213"/>
                    <a:pt x="509" y="209"/>
                  </a:cubicBezTo>
                  <a:cubicBezTo>
                    <a:pt x="505" y="214"/>
                    <a:pt x="511" y="219"/>
                    <a:pt x="515" y="218"/>
                  </a:cubicBezTo>
                  <a:close/>
                  <a:moveTo>
                    <a:pt x="180" y="216"/>
                  </a:moveTo>
                  <a:cubicBezTo>
                    <a:pt x="183" y="216"/>
                    <a:pt x="183" y="219"/>
                    <a:pt x="186" y="219"/>
                  </a:cubicBezTo>
                  <a:cubicBezTo>
                    <a:pt x="187" y="217"/>
                    <a:pt x="189" y="216"/>
                    <a:pt x="191" y="214"/>
                  </a:cubicBezTo>
                  <a:cubicBezTo>
                    <a:pt x="188" y="215"/>
                    <a:pt x="189" y="212"/>
                    <a:pt x="188" y="212"/>
                  </a:cubicBezTo>
                  <a:cubicBezTo>
                    <a:pt x="186" y="213"/>
                    <a:pt x="184" y="210"/>
                    <a:pt x="183" y="210"/>
                  </a:cubicBezTo>
                  <a:cubicBezTo>
                    <a:pt x="182" y="212"/>
                    <a:pt x="180" y="213"/>
                    <a:pt x="180" y="216"/>
                  </a:cubicBezTo>
                  <a:close/>
                  <a:moveTo>
                    <a:pt x="230" y="217"/>
                  </a:moveTo>
                  <a:cubicBezTo>
                    <a:pt x="225" y="215"/>
                    <a:pt x="224" y="210"/>
                    <a:pt x="220" y="210"/>
                  </a:cubicBezTo>
                  <a:cubicBezTo>
                    <a:pt x="222" y="213"/>
                    <a:pt x="226" y="218"/>
                    <a:pt x="230" y="217"/>
                  </a:cubicBezTo>
                  <a:close/>
                  <a:moveTo>
                    <a:pt x="649" y="219"/>
                  </a:moveTo>
                  <a:cubicBezTo>
                    <a:pt x="648" y="216"/>
                    <a:pt x="651" y="212"/>
                    <a:pt x="649" y="210"/>
                  </a:cubicBezTo>
                  <a:cubicBezTo>
                    <a:pt x="649" y="213"/>
                    <a:pt x="646" y="218"/>
                    <a:pt x="649" y="219"/>
                  </a:cubicBezTo>
                  <a:close/>
                  <a:moveTo>
                    <a:pt x="36" y="217"/>
                  </a:moveTo>
                  <a:cubicBezTo>
                    <a:pt x="38" y="215"/>
                    <a:pt x="38" y="212"/>
                    <a:pt x="36" y="210"/>
                  </a:cubicBezTo>
                  <a:cubicBezTo>
                    <a:pt x="36" y="212"/>
                    <a:pt x="35" y="215"/>
                    <a:pt x="36" y="217"/>
                  </a:cubicBezTo>
                  <a:close/>
                  <a:moveTo>
                    <a:pt x="145" y="215"/>
                  </a:moveTo>
                  <a:cubicBezTo>
                    <a:pt x="152" y="220"/>
                    <a:pt x="160" y="226"/>
                    <a:pt x="168" y="230"/>
                  </a:cubicBezTo>
                  <a:cubicBezTo>
                    <a:pt x="170" y="229"/>
                    <a:pt x="170" y="227"/>
                    <a:pt x="171" y="225"/>
                  </a:cubicBezTo>
                  <a:cubicBezTo>
                    <a:pt x="166" y="223"/>
                    <a:pt x="155" y="217"/>
                    <a:pt x="156" y="214"/>
                  </a:cubicBezTo>
                  <a:cubicBezTo>
                    <a:pt x="152" y="214"/>
                    <a:pt x="150" y="211"/>
                    <a:pt x="147" y="210"/>
                  </a:cubicBezTo>
                  <a:cubicBezTo>
                    <a:pt x="146" y="212"/>
                    <a:pt x="144" y="213"/>
                    <a:pt x="145" y="215"/>
                  </a:cubicBezTo>
                  <a:close/>
                  <a:moveTo>
                    <a:pt x="306" y="214"/>
                  </a:moveTo>
                  <a:cubicBezTo>
                    <a:pt x="309" y="217"/>
                    <a:pt x="313" y="219"/>
                    <a:pt x="318" y="220"/>
                  </a:cubicBezTo>
                  <a:cubicBezTo>
                    <a:pt x="319" y="216"/>
                    <a:pt x="308" y="206"/>
                    <a:pt x="306" y="214"/>
                  </a:cubicBezTo>
                  <a:close/>
                  <a:moveTo>
                    <a:pt x="99" y="217"/>
                  </a:moveTo>
                  <a:cubicBezTo>
                    <a:pt x="102" y="223"/>
                    <a:pt x="107" y="227"/>
                    <a:pt x="114" y="230"/>
                  </a:cubicBezTo>
                  <a:cubicBezTo>
                    <a:pt x="111" y="222"/>
                    <a:pt x="107" y="216"/>
                    <a:pt x="101" y="211"/>
                  </a:cubicBezTo>
                  <a:cubicBezTo>
                    <a:pt x="101" y="214"/>
                    <a:pt x="99" y="214"/>
                    <a:pt x="99" y="217"/>
                  </a:cubicBezTo>
                  <a:close/>
                  <a:moveTo>
                    <a:pt x="203" y="212"/>
                  </a:moveTo>
                  <a:cubicBezTo>
                    <a:pt x="209" y="216"/>
                    <a:pt x="215" y="221"/>
                    <a:pt x="224" y="224"/>
                  </a:cubicBezTo>
                  <a:cubicBezTo>
                    <a:pt x="223" y="223"/>
                    <a:pt x="225" y="222"/>
                    <a:pt x="224" y="221"/>
                  </a:cubicBezTo>
                  <a:cubicBezTo>
                    <a:pt x="221" y="219"/>
                    <a:pt x="209" y="212"/>
                    <a:pt x="203" y="212"/>
                  </a:cubicBezTo>
                  <a:close/>
                  <a:moveTo>
                    <a:pt x="481" y="216"/>
                  </a:moveTo>
                  <a:cubicBezTo>
                    <a:pt x="483" y="218"/>
                    <a:pt x="484" y="217"/>
                    <a:pt x="487" y="217"/>
                  </a:cubicBezTo>
                  <a:cubicBezTo>
                    <a:pt x="488" y="218"/>
                    <a:pt x="487" y="223"/>
                    <a:pt x="491" y="223"/>
                  </a:cubicBezTo>
                  <a:cubicBezTo>
                    <a:pt x="492" y="220"/>
                    <a:pt x="493" y="219"/>
                    <a:pt x="493" y="216"/>
                  </a:cubicBezTo>
                  <a:cubicBezTo>
                    <a:pt x="488" y="213"/>
                    <a:pt x="484" y="209"/>
                    <a:pt x="481" y="216"/>
                  </a:cubicBezTo>
                  <a:close/>
                  <a:moveTo>
                    <a:pt x="549" y="217"/>
                  </a:moveTo>
                  <a:cubicBezTo>
                    <a:pt x="552" y="218"/>
                    <a:pt x="553" y="222"/>
                    <a:pt x="557" y="223"/>
                  </a:cubicBezTo>
                  <a:cubicBezTo>
                    <a:pt x="557" y="218"/>
                    <a:pt x="554" y="214"/>
                    <a:pt x="550" y="212"/>
                  </a:cubicBezTo>
                  <a:cubicBezTo>
                    <a:pt x="550" y="214"/>
                    <a:pt x="549" y="215"/>
                    <a:pt x="549" y="217"/>
                  </a:cubicBezTo>
                  <a:close/>
                  <a:moveTo>
                    <a:pt x="575" y="218"/>
                  </a:moveTo>
                  <a:cubicBezTo>
                    <a:pt x="575" y="217"/>
                    <a:pt x="577" y="211"/>
                    <a:pt x="575" y="212"/>
                  </a:cubicBezTo>
                  <a:cubicBezTo>
                    <a:pt x="576" y="215"/>
                    <a:pt x="572" y="217"/>
                    <a:pt x="575" y="218"/>
                  </a:cubicBezTo>
                  <a:close/>
                  <a:moveTo>
                    <a:pt x="618" y="221"/>
                  </a:moveTo>
                  <a:cubicBezTo>
                    <a:pt x="619" y="219"/>
                    <a:pt x="621" y="214"/>
                    <a:pt x="619" y="212"/>
                  </a:cubicBezTo>
                  <a:cubicBezTo>
                    <a:pt x="620" y="215"/>
                    <a:pt x="617" y="219"/>
                    <a:pt x="618" y="221"/>
                  </a:cubicBezTo>
                  <a:close/>
                  <a:moveTo>
                    <a:pt x="251" y="218"/>
                  </a:moveTo>
                  <a:cubicBezTo>
                    <a:pt x="255" y="219"/>
                    <a:pt x="256" y="222"/>
                    <a:pt x="260" y="223"/>
                  </a:cubicBezTo>
                  <a:cubicBezTo>
                    <a:pt x="260" y="222"/>
                    <a:pt x="261" y="222"/>
                    <a:pt x="262" y="221"/>
                  </a:cubicBezTo>
                  <a:cubicBezTo>
                    <a:pt x="260" y="218"/>
                    <a:pt x="259" y="214"/>
                    <a:pt x="255" y="212"/>
                  </a:cubicBezTo>
                  <a:cubicBezTo>
                    <a:pt x="255" y="215"/>
                    <a:pt x="251" y="215"/>
                    <a:pt x="251" y="218"/>
                  </a:cubicBezTo>
                  <a:close/>
                  <a:moveTo>
                    <a:pt x="522" y="215"/>
                  </a:moveTo>
                  <a:cubicBezTo>
                    <a:pt x="522" y="213"/>
                    <a:pt x="521" y="213"/>
                    <a:pt x="520" y="212"/>
                  </a:cubicBezTo>
                  <a:cubicBezTo>
                    <a:pt x="519" y="214"/>
                    <a:pt x="520" y="215"/>
                    <a:pt x="522" y="215"/>
                  </a:cubicBezTo>
                  <a:close/>
                  <a:moveTo>
                    <a:pt x="132" y="215"/>
                  </a:moveTo>
                  <a:cubicBezTo>
                    <a:pt x="135" y="215"/>
                    <a:pt x="135" y="217"/>
                    <a:pt x="137" y="217"/>
                  </a:cubicBezTo>
                  <a:cubicBezTo>
                    <a:pt x="136" y="215"/>
                    <a:pt x="135" y="215"/>
                    <a:pt x="135" y="213"/>
                  </a:cubicBezTo>
                  <a:cubicBezTo>
                    <a:pt x="135" y="214"/>
                    <a:pt x="132" y="213"/>
                    <a:pt x="132" y="215"/>
                  </a:cubicBezTo>
                  <a:close/>
                  <a:moveTo>
                    <a:pt x="420" y="224"/>
                  </a:moveTo>
                  <a:cubicBezTo>
                    <a:pt x="417" y="218"/>
                    <a:pt x="410" y="216"/>
                    <a:pt x="404" y="213"/>
                  </a:cubicBezTo>
                  <a:cubicBezTo>
                    <a:pt x="408" y="218"/>
                    <a:pt x="414" y="221"/>
                    <a:pt x="420" y="224"/>
                  </a:cubicBezTo>
                  <a:close/>
                  <a:moveTo>
                    <a:pt x="43" y="220"/>
                  </a:moveTo>
                  <a:cubicBezTo>
                    <a:pt x="42" y="219"/>
                    <a:pt x="43" y="215"/>
                    <a:pt x="42" y="214"/>
                  </a:cubicBezTo>
                  <a:cubicBezTo>
                    <a:pt x="42" y="214"/>
                    <a:pt x="41" y="214"/>
                    <a:pt x="41" y="214"/>
                  </a:cubicBezTo>
                  <a:cubicBezTo>
                    <a:pt x="40" y="216"/>
                    <a:pt x="40" y="222"/>
                    <a:pt x="43" y="220"/>
                  </a:cubicBezTo>
                  <a:close/>
                  <a:moveTo>
                    <a:pt x="429" y="218"/>
                  </a:moveTo>
                  <a:cubicBezTo>
                    <a:pt x="431" y="221"/>
                    <a:pt x="433" y="222"/>
                    <a:pt x="436" y="223"/>
                  </a:cubicBezTo>
                  <a:cubicBezTo>
                    <a:pt x="436" y="219"/>
                    <a:pt x="435" y="215"/>
                    <a:pt x="431" y="214"/>
                  </a:cubicBezTo>
                  <a:cubicBezTo>
                    <a:pt x="431" y="216"/>
                    <a:pt x="429" y="216"/>
                    <a:pt x="429" y="218"/>
                  </a:cubicBezTo>
                  <a:close/>
                  <a:moveTo>
                    <a:pt x="475" y="218"/>
                  </a:moveTo>
                  <a:cubicBezTo>
                    <a:pt x="475" y="218"/>
                    <a:pt x="475" y="217"/>
                    <a:pt x="476" y="217"/>
                  </a:cubicBezTo>
                  <a:cubicBezTo>
                    <a:pt x="476" y="215"/>
                    <a:pt x="475" y="214"/>
                    <a:pt x="473" y="214"/>
                  </a:cubicBezTo>
                  <a:cubicBezTo>
                    <a:pt x="472" y="216"/>
                    <a:pt x="473" y="217"/>
                    <a:pt x="475" y="218"/>
                  </a:cubicBezTo>
                  <a:close/>
                  <a:moveTo>
                    <a:pt x="378" y="219"/>
                  </a:moveTo>
                  <a:cubicBezTo>
                    <a:pt x="376" y="218"/>
                    <a:pt x="378" y="217"/>
                    <a:pt x="377" y="215"/>
                  </a:cubicBezTo>
                  <a:cubicBezTo>
                    <a:pt x="375" y="216"/>
                    <a:pt x="374" y="215"/>
                    <a:pt x="374" y="215"/>
                  </a:cubicBezTo>
                  <a:cubicBezTo>
                    <a:pt x="374" y="217"/>
                    <a:pt x="376" y="221"/>
                    <a:pt x="378" y="219"/>
                  </a:cubicBezTo>
                  <a:close/>
                  <a:moveTo>
                    <a:pt x="83" y="238"/>
                  </a:moveTo>
                  <a:cubicBezTo>
                    <a:pt x="83" y="233"/>
                    <a:pt x="81" y="227"/>
                    <a:pt x="83" y="223"/>
                  </a:cubicBezTo>
                  <a:cubicBezTo>
                    <a:pt x="78" y="220"/>
                    <a:pt x="74" y="217"/>
                    <a:pt x="69" y="215"/>
                  </a:cubicBezTo>
                  <a:cubicBezTo>
                    <a:pt x="73" y="223"/>
                    <a:pt x="74" y="234"/>
                    <a:pt x="83" y="238"/>
                  </a:cubicBezTo>
                  <a:close/>
                  <a:moveTo>
                    <a:pt x="237" y="217"/>
                  </a:moveTo>
                  <a:cubicBezTo>
                    <a:pt x="236" y="217"/>
                    <a:pt x="236" y="217"/>
                    <a:pt x="236" y="217"/>
                  </a:cubicBezTo>
                  <a:cubicBezTo>
                    <a:pt x="235" y="218"/>
                    <a:pt x="237" y="218"/>
                    <a:pt x="239" y="218"/>
                  </a:cubicBezTo>
                  <a:cubicBezTo>
                    <a:pt x="238" y="217"/>
                    <a:pt x="240" y="217"/>
                    <a:pt x="239" y="215"/>
                  </a:cubicBezTo>
                  <a:cubicBezTo>
                    <a:pt x="237" y="214"/>
                    <a:pt x="238" y="217"/>
                    <a:pt x="237" y="217"/>
                  </a:cubicBezTo>
                  <a:close/>
                  <a:moveTo>
                    <a:pt x="462" y="221"/>
                  </a:moveTo>
                  <a:cubicBezTo>
                    <a:pt x="464" y="221"/>
                    <a:pt x="465" y="218"/>
                    <a:pt x="465" y="217"/>
                  </a:cubicBezTo>
                  <a:cubicBezTo>
                    <a:pt x="463" y="217"/>
                    <a:pt x="464" y="215"/>
                    <a:pt x="462" y="215"/>
                  </a:cubicBezTo>
                  <a:cubicBezTo>
                    <a:pt x="462" y="217"/>
                    <a:pt x="462" y="219"/>
                    <a:pt x="462" y="221"/>
                  </a:cubicBezTo>
                  <a:close/>
                  <a:moveTo>
                    <a:pt x="287" y="221"/>
                  </a:moveTo>
                  <a:cubicBezTo>
                    <a:pt x="290" y="221"/>
                    <a:pt x="293" y="218"/>
                    <a:pt x="292" y="216"/>
                  </a:cubicBezTo>
                  <a:cubicBezTo>
                    <a:pt x="291" y="218"/>
                    <a:pt x="288" y="219"/>
                    <a:pt x="287" y="221"/>
                  </a:cubicBezTo>
                  <a:close/>
                  <a:moveTo>
                    <a:pt x="363" y="217"/>
                  </a:moveTo>
                  <a:cubicBezTo>
                    <a:pt x="360" y="220"/>
                    <a:pt x="357" y="223"/>
                    <a:pt x="355" y="227"/>
                  </a:cubicBezTo>
                  <a:cubicBezTo>
                    <a:pt x="358" y="231"/>
                    <a:pt x="364" y="233"/>
                    <a:pt x="368" y="235"/>
                  </a:cubicBezTo>
                  <a:cubicBezTo>
                    <a:pt x="370" y="231"/>
                    <a:pt x="373" y="229"/>
                    <a:pt x="374" y="224"/>
                  </a:cubicBezTo>
                  <a:cubicBezTo>
                    <a:pt x="370" y="223"/>
                    <a:pt x="369" y="218"/>
                    <a:pt x="363" y="217"/>
                  </a:cubicBezTo>
                  <a:close/>
                  <a:moveTo>
                    <a:pt x="19" y="235"/>
                  </a:moveTo>
                  <a:cubicBezTo>
                    <a:pt x="19" y="228"/>
                    <a:pt x="22" y="220"/>
                    <a:pt x="19" y="217"/>
                  </a:cubicBezTo>
                  <a:cubicBezTo>
                    <a:pt x="19" y="223"/>
                    <a:pt x="14" y="232"/>
                    <a:pt x="19" y="235"/>
                  </a:cubicBezTo>
                  <a:close/>
                  <a:moveTo>
                    <a:pt x="315" y="224"/>
                  </a:moveTo>
                  <a:cubicBezTo>
                    <a:pt x="313" y="220"/>
                    <a:pt x="308" y="219"/>
                    <a:pt x="304" y="217"/>
                  </a:cubicBezTo>
                  <a:cubicBezTo>
                    <a:pt x="304" y="221"/>
                    <a:pt x="312" y="224"/>
                    <a:pt x="315" y="224"/>
                  </a:cubicBezTo>
                  <a:close/>
                  <a:moveTo>
                    <a:pt x="396" y="223"/>
                  </a:moveTo>
                  <a:cubicBezTo>
                    <a:pt x="397" y="224"/>
                    <a:pt x="398" y="225"/>
                    <a:pt x="400" y="226"/>
                  </a:cubicBezTo>
                  <a:cubicBezTo>
                    <a:pt x="402" y="224"/>
                    <a:pt x="402" y="219"/>
                    <a:pt x="400" y="217"/>
                  </a:cubicBezTo>
                  <a:cubicBezTo>
                    <a:pt x="399" y="219"/>
                    <a:pt x="397" y="221"/>
                    <a:pt x="396" y="223"/>
                  </a:cubicBezTo>
                  <a:close/>
                  <a:moveTo>
                    <a:pt x="538" y="227"/>
                  </a:moveTo>
                  <a:cubicBezTo>
                    <a:pt x="540" y="228"/>
                    <a:pt x="541" y="229"/>
                    <a:pt x="542" y="230"/>
                  </a:cubicBezTo>
                  <a:cubicBezTo>
                    <a:pt x="543" y="226"/>
                    <a:pt x="544" y="223"/>
                    <a:pt x="545" y="219"/>
                  </a:cubicBezTo>
                  <a:cubicBezTo>
                    <a:pt x="543" y="219"/>
                    <a:pt x="543" y="217"/>
                    <a:pt x="541" y="217"/>
                  </a:cubicBezTo>
                  <a:cubicBezTo>
                    <a:pt x="541" y="222"/>
                    <a:pt x="538" y="223"/>
                    <a:pt x="538" y="227"/>
                  </a:cubicBezTo>
                  <a:close/>
                  <a:moveTo>
                    <a:pt x="569" y="226"/>
                  </a:moveTo>
                  <a:cubicBezTo>
                    <a:pt x="566" y="223"/>
                    <a:pt x="566" y="220"/>
                    <a:pt x="564" y="217"/>
                  </a:cubicBezTo>
                  <a:cubicBezTo>
                    <a:pt x="561" y="221"/>
                    <a:pt x="566" y="227"/>
                    <a:pt x="569" y="226"/>
                  </a:cubicBezTo>
                  <a:close/>
                  <a:moveTo>
                    <a:pt x="481" y="222"/>
                  </a:moveTo>
                  <a:cubicBezTo>
                    <a:pt x="483" y="220"/>
                    <a:pt x="480" y="219"/>
                    <a:pt x="478" y="218"/>
                  </a:cubicBezTo>
                  <a:cubicBezTo>
                    <a:pt x="477" y="220"/>
                    <a:pt x="479" y="221"/>
                    <a:pt x="481" y="222"/>
                  </a:cubicBezTo>
                  <a:close/>
                  <a:moveTo>
                    <a:pt x="92" y="224"/>
                  </a:moveTo>
                  <a:cubicBezTo>
                    <a:pt x="92" y="220"/>
                    <a:pt x="90" y="219"/>
                    <a:pt x="88" y="218"/>
                  </a:cubicBezTo>
                  <a:cubicBezTo>
                    <a:pt x="89" y="220"/>
                    <a:pt x="88" y="224"/>
                    <a:pt x="92" y="224"/>
                  </a:cubicBezTo>
                  <a:close/>
                  <a:moveTo>
                    <a:pt x="166" y="237"/>
                  </a:moveTo>
                  <a:cubicBezTo>
                    <a:pt x="165" y="235"/>
                    <a:pt x="167" y="235"/>
                    <a:pt x="167" y="234"/>
                  </a:cubicBezTo>
                  <a:cubicBezTo>
                    <a:pt x="166" y="232"/>
                    <a:pt x="162" y="233"/>
                    <a:pt x="162" y="230"/>
                  </a:cubicBezTo>
                  <a:cubicBezTo>
                    <a:pt x="158" y="231"/>
                    <a:pt x="158" y="228"/>
                    <a:pt x="157" y="226"/>
                  </a:cubicBezTo>
                  <a:cubicBezTo>
                    <a:pt x="151" y="225"/>
                    <a:pt x="148" y="221"/>
                    <a:pt x="141" y="218"/>
                  </a:cubicBezTo>
                  <a:cubicBezTo>
                    <a:pt x="149" y="225"/>
                    <a:pt x="158" y="230"/>
                    <a:pt x="166" y="237"/>
                  </a:cubicBezTo>
                  <a:close/>
                  <a:moveTo>
                    <a:pt x="292" y="224"/>
                  </a:moveTo>
                  <a:cubicBezTo>
                    <a:pt x="292" y="226"/>
                    <a:pt x="293" y="227"/>
                    <a:pt x="295" y="227"/>
                  </a:cubicBezTo>
                  <a:cubicBezTo>
                    <a:pt x="296" y="224"/>
                    <a:pt x="298" y="222"/>
                    <a:pt x="299" y="219"/>
                  </a:cubicBezTo>
                  <a:cubicBezTo>
                    <a:pt x="295" y="218"/>
                    <a:pt x="293" y="222"/>
                    <a:pt x="292" y="224"/>
                  </a:cubicBezTo>
                  <a:close/>
                  <a:moveTo>
                    <a:pt x="517" y="222"/>
                  </a:moveTo>
                  <a:cubicBezTo>
                    <a:pt x="519" y="223"/>
                    <a:pt x="520" y="222"/>
                    <a:pt x="520" y="220"/>
                  </a:cubicBezTo>
                  <a:cubicBezTo>
                    <a:pt x="519" y="220"/>
                    <a:pt x="519" y="218"/>
                    <a:pt x="518" y="218"/>
                  </a:cubicBezTo>
                  <a:cubicBezTo>
                    <a:pt x="518" y="220"/>
                    <a:pt x="517" y="221"/>
                    <a:pt x="517" y="222"/>
                  </a:cubicBezTo>
                  <a:close/>
                  <a:moveTo>
                    <a:pt x="628" y="238"/>
                  </a:moveTo>
                  <a:cubicBezTo>
                    <a:pt x="628" y="231"/>
                    <a:pt x="634" y="224"/>
                    <a:pt x="631" y="218"/>
                  </a:cubicBezTo>
                  <a:cubicBezTo>
                    <a:pt x="630" y="225"/>
                    <a:pt x="626" y="232"/>
                    <a:pt x="628" y="238"/>
                  </a:cubicBezTo>
                  <a:close/>
                  <a:moveTo>
                    <a:pt x="278" y="224"/>
                  </a:moveTo>
                  <a:cubicBezTo>
                    <a:pt x="279" y="221"/>
                    <a:pt x="274" y="221"/>
                    <a:pt x="273" y="219"/>
                  </a:cubicBezTo>
                  <a:cubicBezTo>
                    <a:pt x="273" y="222"/>
                    <a:pt x="277" y="222"/>
                    <a:pt x="278" y="224"/>
                  </a:cubicBezTo>
                  <a:close/>
                  <a:moveTo>
                    <a:pt x="193" y="226"/>
                  </a:moveTo>
                  <a:cubicBezTo>
                    <a:pt x="198" y="229"/>
                    <a:pt x="201" y="234"/>
                    <a:pt x="208" y="235"/>
                  </a:cubicBezTo>
                  <a:cubicBezTo>
                    <a:pt x="208" y="235"/>
                    <a:pt x="208" y="234"/>
                    <a:pt x="209" y="234"/>
                  </a:cubicBezTo>
                  <a:cubicBezTo>
                    <a:pt x="206" y="227"/>
                    <a:pt x="197" y="213"/>
                    <a:pt x="193" y="226"/>
                  </a:cubicBezTo>
                  <a:close/>
                  <a:moveTo>
                    <a:pt x="611" y="237"/>
                  </a:moveTo>
                  <a:cubicBezTo>
                    <a:pt x="609" y="232"/>
                    <a:pt x="616" y="223"/>
                    <a:pt x="611" y="220"/>
                  </a:cubicBezTo>
                  <a:cubicBezTo>
                    <a:pt x="610" y="225"/>
                    <a:pt x="607" y="234"/>
                    <a:pt x="611" y="237"/>
                  </a:cubicBezTo>
                  <a:close/>
                  <a:moveTo>
                    <a:pt x="646" y="224"/>
                  </a:moveTo>
                  <a:cubicBezTo>
                    <a:pt x="648" y="224"/>
                    <a:pt x="649" y="220"/>
                    <a:pt x="648" y="220"/>
                  </a:cubicBezTo>
                  <a:cubicBezTo>
                    <a:pt x="648" y="221"/>
                    <a:pt x="647" y="222"/>
                    <a:pt x="646" y="224"/>
                  </a:cubicBezTo>
                  <a:close/>
                  <a:moveTo>
                    <a:pt x="495" y="226"/>
                  </a:moveTo>
                  <a:cubicBezTo>
                    <a:pt x="496" y="227"/>
                    <a:pt x="496" y="228"/>
                    <a:pt x="498" y="227"/>
                  </a:cubicBezTo>
                  <a:cubicBezTo>
                    <a:pt x="499" y="226"/>
                    <a:pt x="499" y="224"/>
                    <a:pt x="499" y="221"/>
                  </a:cubicBezTo>
                  <a:cubicBezTo>
                    <a:pt x="498" y="222"/>
                    <a:pt x="498" y="220"/>
                    <a:pt x="497" y="220"/>
                  </a:cubicBezTo>
                  <a:cubicBezTo>
                    <a:pt x="496" y="222"/>
                    <a:pt x="495" y="224"/>
                    <a:pt x="495" y="226"/>
                  </a:cubicBezTo>
                  <a:close/>
                  <a:moveTo>
                    <a:pt x="462" y="229"/>
                  </a:moveTo>
                  <a:cubicBezTo>
                    <a:pt x="466" y="227"/>
                    <a:pt x="468" y="225"/>
                    <a:pt x="470" y="221"/>
                  </a:cubicBezTo>
                  <a:cubicBezTo>
                    <a:pt x="466" y="220"/>
                    <a:pt x="463" y="225"/>
                    <a:pt x="462" y="229"/>
                  </a:cubicBezTo>
                  <a:close/>
                  <a:moveTo>
                    <a:pt x="56" y="227"/>
                  </a:moveTo>
                  <a:cubicBezTo>
                    <a:pt x="56" y="224"/>
                    <a:pt x="55" y="222"/>
                    <a:pt x="52" y="221"/>
                  </a:cubicBezTo>
                  <a:cubicBezTo>
                    <a:pt x="51" y="225"/>
                    <a:pt x="54" y="229"/>
                    <a:pt x="56" y="227"/>
                  </a:cubicBezTo>
                  <a:close/>
                  <a:moveTo>
                    <a:pt x="573" y="226"/>
                  </a:moveTo>
                  <a:cubicBezTo>
                    <a:pt x="574" y="226"/>
                    <a:pt x="574" y="221"/>
                    <a:pt x="572" y="221"/>
                  </a:cubicBezTo>
                  <a:cubicBezTo>
                    <a:pt x="572" y="222"/>
                    <a:pt x="570" y="226"/>
                    <a:pt x="573" y="226"/>
                  </a:cubicBezTo>
                  <a:close/>
                  <a:moveTo>
                    <a:pt x="244" y="225"/>
                  </a:moveTo>
                  <a:cubicBezTo>
                    <a:pt x="248" y="227"/>
                    <a:pt x="249" y="231"/>
                    <a:pt x="254" y="232"/>
                  </a:cubicBezTo>
                  <a:cubicBezTo>
                    <a:pt x="254" y="228"/>
                    <a:pt x="258" y="228"/>
                    <a:pt x="258" y="224"/>
                  </a:cubicBezTo>
                  <a:cubicBezTo>
                    <a:pt x="254" y="222"/>
                    <a:pt x="247" y="222"/>
                    <a:pt x="244" y="225"/>
                  </a:cubicBezTo>
                  <a:close/>
                  <a:moveTo>
                    <a:pt x="408" y="232"/>
                  </a:moveTo>
                  <a:cubicBezTo>
                    <a:pt x="410" y="232"/>
                    <a:pt x="411" y="235"/>
                    <a:pt x="414" y="235"/>
                  </a:cubicBezTo>
                  <a:cubicBezTo>
                    <a:pt x="415" y="232"/>
                    <a:pt x="417" y="231"/>
                    <a:pt x="417" y="228"/>
                  </a:cubicBezTo>
                  <a:cubicBezTo>
                    <a:pt x="416" y="225"/>
                    <a:pt x="413" y="223"/>
                    <a:pt x="410" y="222"/>
                  </a:cubicBezTo>
                  <a:cubicBezTo>
                    <a:pt x="409" y="227"/>
                    <a:pt x="406" y="226"/>
                    <a:pt x="408" y="232"/>
                  </a:cubicBezTo>
                  <a:close/>
                  <a:moveTo>
                    <a:pt x="433" y="227"/>
                  </a:moveTo>
                  <a:cubicBezTo>
                    <a:pt x="431" y="225"/>
                    <a:pt x="430" y="222"/>
                    <a:pt x="426" y="222"/>
                  </a:cubicBezTo>
                  <a:cubicBezTo>
                    <a:pt x="427" y="225"/>
                    <a:pt x="431" y="226"/>
                    <a:pt x="433" y="227"/>
                  </a:cubicBezTo>
                  <a:close/>
                  <a:moveTo>
                    <a:pt x="545" y="234"/>
                  </a:moveTo>
                  <a:cubicBezTo>
                    <a:pt x="547" y="235"/>
                    <a:pt x="550" y="239"/>
                    <a:pt x="552" y="238"/>
                  </a:cubicBezTo>
                  <a:cubicBezTo>
                    <a:pt x="551" y="235"/>
                    <a:pt x="555" y="233"/>
                    <a:pt x="555" y="231"/>
                  </a:cubicBezTo>
                  <a:cubicBezTo>
                    <a:pt x="555" y="226"/>
                    <a:pt x="551" y="224"/>
                    <a:pt x="547" y="222"/>
                  </a:cubicBezTo>
                  <a:cubicBezTo>
                    <a:pt x="547" y="225"/>
                    <a:pt x="545" y="229"/>
                    <a:pt x="545" y="234"/>
                  </a:cubicBezTo>
                  <a:close/>
                  <a:moveTo>
                    <a:pt x="274" y="227"/>
                  </a:moveTo>
                  <a:cubicBezTo>
                    <a:pt x="275" y="224"/>
                    <a:pt x="271" y="222"/>
                    <a:pt x="270" y="223"/>
                  </a:cubicBezTo>
                  <a:cubicBezTo>
                    <a:pt x="272" y="224"/>
                    <a:pt x="271" y="228"/>
                    <a:pt x="274" y="227"/>
                  </a:cubicBezTo>
                  <a:close/>
                  <a:moveTo>
                    <a:pt x="298" y="230"/>
                  </a:moveTo>
                  <a:cubicBezTo>
                    <a:pt x="301" y="232"/>
                    <a:pt x="303" y="234"/>
                    <a:pt x="306" y="235"/>
                  </a:cubicBezTo>
                  <a:cubicBezTo>
                    <a:pt x="307" y="232"/>
                    <a:pt x="311" y="231"/>
                    <a:pt x="312" y="227"/>
                  </a:cubicBezTo>
                  <a:cubicBezTo>
                    <a:pt x="306" y="223"/>
                    <a:pt x="300" y="221"/>
                    <a:pt x="298" y="230"/>
                  </a:cubicBezTo>
                  <a:close/>
                  <a:moveTo>
                    <a:pt x="120" y="229"/>
                  </a:moveTo>
                  <a:cubicBezTo>
                    <a:pt x="121" y="228"/>
                    <a:pt x="122" y="227"/>
                    <a:pt x="122" y="225"/>
                  </a:cubicBezTo>
                  <a:cubicBezTo>
                    <a:pt x="120" y="225"/>
                    <a:pt x="120" y="223"/>
                    <a:pt x="118" y="223"/>
                  </a:cubicBezTo>
                  <a:cubicBezTo>
                    <a:pt x="119" y="227"/>
                    <a:pt x="119" y="228"/>
                    <a:pt x="120" y="229"/>
                  </a:cubicBezTo>
                  <a:close/>
                  <a:moveTo>
                    <a:pt x="450" y="235"/>
                  </a:moveTo>
                  <a:cubicBezTo>
                    <a:pt x="451" y="234"/>
                    <a:pt x="451" y="234"/>
                    <a:pt x="452" y="234"/>
                  </a:cubicBezTo>
                  <a:cubicBezTo>
                    <a:pt x="449" y="229"/>
                    <a:pt x="446" y="225"/>
                    <a:pt x="441" y="223"/>
                  </a:cubicBezTo>
                  <a:cubicBezTo>
                    <a:pt x="441" y="230"/>
                    <a:pt x="447" y="232"/>
                    <a:pt x="450" y="235"/>
                  </a:cubicBezTo>
                  <a:close/>
                  <a:moveTo>
                    <a:pt x="486" y="224"/>
                  </a:moveTo>
                  <a:cubicBezTo>
                    <a:pt x="486" y="227"/>
                    <a:pt x="487" y="228"/>
                    <a:pt x="489" y="228"/>
                  </a:cubicBezTo>
                  <a:cubicBezTo>
                    <a:pt x="491" y="226"/>
                    <a:pt x="488" y="223"/>
                    <a:pt x="486" y="224"/>
                  </a:cubicBezTo>
                  <a:close/>
                  <a:moveTo>
                    <a:pt x="533" y="231"/>
                  </a:moveTo>
                  <a:cubicBezTo>
                    <a:pt x="533" y="231"/>
                    <a:pt x="533" y="230"/>
                    <a:pt x="533" y="229"/>
                  </a:cubicBezTo>
                  <a:cubicBezTo>
                    <a:pt x="530" y="228"/>
                    <a:pt x="528" y="225"/>
                    <a:pt x="524" y="223"/>
                  </a:cubicBezTo>
                  <a:cubicBezTo>
                    <a:pt x="524" y="227"/>
                    <a:pt x="530" y="232"/>
                    <a:pt x="533" y="231"/>
                  </a:cubicBezTo>
                  <a:close/>
                  <a:moveTo>
                    <a:pt x="44" y="232"/>
                  </a:moveTo>
                  <a:cubicBezTo>
                    <a:pt x="44" y="230"/>
                    <a:pt x="44" y="228"/>
                    <a:pt x="44" y="225"/>
                  </a:cubicBezTo>
                  <a:cubicBezTo>
                    <a:pt x="42" y="225"/>
                    <a:pt x="42" y="224"/>
                    <a:pt x="41" y="224"/>
                  </a:cubicBezTo>
                  <a:cubicBezTo>
                    <a:pt x="39" y="227"/>
                    <a:pt x="40" y="232"/>
                    <a:pt x="44" y="232"/>
                  </a:cubicBezTo>
                  <a:close/>
                  <a:moveTo>
                    <a:pt x="565" y="229"/>
                  </a:moveTo>
                  <a:cubicBezTo>
                    <a:pt x="565" y="227"/>
                    <a:pt x="562" y="226"/>
                    <a:pt x="561" y="224"/>
                  </a:cubicBezTo>
                  <a:cubicBezTo>
                    <a:pt x="561" y="225"/>
                    <a:pt x="560" y="225"/>
                    <a:pt x="560" y="226"/>
                  </a:cubicBezTo>
                  <a:cubicBezTo>
                    <a:pt x="562" y="227"/>
                    <a:pt x="564" y="228"/>
                    <a:pt x="565" y="229"/>
                  </a:cubicBezTo>
                  <a:close/>
                  <a:moveTo>
                    <a:pt x="578" y="239"/>
                  </a:moveTo>
                  <a:cubicBezTo>
                    <a:pt x="580" y="235"/>
                    <a:pt x="580" y="230"/>
                    <a:pt x="579" y="224"/>
                  </a:cubicBezTo>
                  <a:cubicBezTo>
                    <a:pt x="578" y="224"/>
                    <a:pt x="578" y="224"/>
                    <a:pt x="577" y="224"/>
                  </a:cubicBezTo>
                  <a:cubicBezTo>
                    <a:pt x="576" y="229"/>
                    <a:pt x="573" y="236"/>
                    <a:pt x="578" y="239"/>
                  </a:cubicBezTo>
                  <a:close/>
                  <a:moveTo>
                    <a:pt x="153" y="233"/>
                  </a:moveTo>
                  <a:cubicBezTo>
                    <a:pt x="149" y="230"/>
                    <a:pt x="144" y="228"/>
                    <a:pt x="140" y="224"/>
                  </a:cubicBezTo>
                  <a:cubicBezTo>
                    <a:pt x="142" y="230"/>
                    <a:pt x="149" y="232"/>
                    <a:pt x="153" y="233"/>
                  </a:cubicBezTo>
                  <a:close/>
                  <a:moveTo>
                    <a:pt x="229" y="227"/>
                  </a:moveTo>
                  <a:cubicBezTo>
                    <a:pt x="228" y="226"/>
                    <a:pt x="228" y="224"/>
                    <a:pt x="225" y="224"/>
                  </a:cubicBezTo>
                  <a:cubicBezTo>
                    <a:pt x="226" y="226"/>
                    <a:pt x="227" y="227"/>
                    <a:pt x="229" y="227"/>
                  </a:cubicBezTo>
                  <a:close/>
                  <a:moveTo>
                    <a:pt x="466" y="231"/>
                  </a:moveTo>
                  <a:cubicBezTo>
                    <a:pt x="469" y="233"/>
                    <a:pt x="472" y="236"/>
                    <a:pt x="476" y="238"/>
                  </a:cubicBezTo>
                  <a:cubicBezTo>
                    <a:pt x="477" y="235"/>
                    <a:pt x="478" y="233"/>
                    <a:pt x="478" y="230"/>
                  </a:cubicBezTo>
                  <a:cubicBezTo>
                    <a:pt x="475" y="223"/>
                    <a:pt x="469" y="225"/>
                    <a:pt x="466" y="231"/>
                  </a:cubicBezTo>
                  <a:close/>
                  <a:moveTo>
                    <a:pt x="591" y="265"/>
                  </a:moveTo>
                  <a:cubicBezTo>
                    <a:pt x="589" y="272"/>
                    <a:pt x="587" y="278"/>
                    <a:pt x="588" y="283"/>
                  </a:cubicBezTo>
                  <a:cubicBezTo>
                    <a:pt x="592" y="279"/>
                    <a:pt x="592" y="274"/>
                    <a:pt x="594" y="266"/>
                  </a:cubicBezTo>
                  <a:cubicBezTo>
                    <a:pt x="597" y="255"/>
                    <a:pt x="608" y="235"/>
                    <a:pt x="601" y="224"/>
                  </a:cubicBezTo>
                  <a:cubicBezTo>
                    <a:pt x="599" y="240"/>
                    <a:pt x="595" y="252"/>
                    <a:pt x="591" y="265"/>
                  </a:cubicBezTo>
                  <a:close/>
                  <a:moveTo>
                    <a:pt x="281" y="228"/>
                  </a:moveTo>
                  <a:cubicBezTo>
                    <a:pt x="281" y="228"/>
                    <a:pt x="281" y="228"/>
                    <a:pt x="281" y="228"/>
                  </a:cubicBezTo>
                  <a:moveTo>
                    <a:pt x="318" y="226"/>
                  </a:moveTo>
                  <a:cubicBezTo>
                    <a:pt x="318" y="230"/>
                    <a:pt x="326" y="231"/>
                    <a:pt x="329" y="234"/>
                  </a:cubicBezTo>
                  <a:cubicBezTo>
                    <a:pt x="330" y="234"/>
                    <a:pt x="330" y="233"/>
                    <a:pt x="330" y="232"/>
                  </a:cubicBezTo>
                  <a:cubicBezTo>
                    <a:pt x="327" y="230"/>
                    <a:pt x="322" y="226"/>
                    <a:pt x="318" y="226"/>
                  </a:cubicBezTo>
                  <a:close/>
                  <a:moveTo>
                    <a:pt x="455" y="230"/>
                  </a:moveTo>
                  <a:cubicBezTo>
                    <a:pt x="454" y="228"/>
                    <a:pt x="449" y="224"/>
                    <a:pt x="449" y="226"/>
                  </a:cubicBezTo>
                  <a:cubicBezTo>
                    <a:pt x="451" y="227"/>
                    <a:pt x="452" y="230"/>
                    <a:pt x="455" y="230"/>
                  </a:cubicBezTo>
                  <a:close/>
                  <a:moveTo>
                    <a:pt x="502" y="231"/>
                  </a:moveTo>
                  <a:cubicBezTo>
                    <a:pt x="504" y="232"/>
                    <a:pt x="505" y="235"/>
                    <a:pt x="509" y="235"/>
                  </a:cubicBezTo>
                  <a:cubicBezTo>
                    <a:pt x="511" y="230"/>
                    <a:pt x="506" y="227"/>
                    <a:pt x="503" y="225"/>
                  </a:cubicBezTo>
                  <a:cubicBezTo>
                    <a:pt x="503" y="227"/>
                    <a:pt x="502" y="229"/>
                    <a:pt x="502" y="231"/>
                  </a:cubicBezTo>
                  <a:close/>
                  <a:moveTo>
                    <a:pt x="431" y="231"/>
                  </a:moveTo>
                  <a:cubicBezTo>
                    <a:pt x="430" y="228"/>
                    <a:pt x="427" y="227"/>
                    <a:pt x="424" y="226"/>
                  </a:cubicBezTo>
                  <a:cubicBezTo>
                    <a:pt x="425" y="229"/>
                    <a:pt x="427" y="230"/>
                    <a:pt x="431" y="231"/>
                  </a:cubicBezTo>
                  <a:close/>
                  <a:moveTo>
                    <a:pt x="256" y="234"/>
                  </a:moveTo>
                  <a:cubicBezTo>
                    <a:pt x="258" y="235"/>
                    <a:pt x="260" y="237"/>
                    <a:pt x="263" y="238"/>
                  </a:cubicBezTo>
                  <a:cubicBezTo>
                    <a:pt x="264" y="235"/>
                    <a:pt x="268" y="234"/>
                    <a:pt x="269" y="231"/>
                  </a:cubicBezTo>
                  <a:cubicBezTo>
                    <a:pt x="267" y="228"/>
                    <a:pt x="264" y="227"/>
                    <a:pt x="261" y="226"/>
                  </a:cubicBezTo>
                  <a:cubicBezTo>
                    <a:pt x="260" y="229"/>
                    <a:pt x="257" y="231"/>
                    <a:pt x="256" y="234"/>
                  </a:cubicBezTo>
                  <a:close/>
                  <a:moveTo>
                    <a:pt x="76" y="240"/>
                  </a:moveTo>
                  <a:cubicBezTo>
                    <a:pt x="73" y="234"/>
                    <a:pt x="65" y="232"/>
                    <a:pt x="61" y="227"/>
                  </a:cubicBezTo>
                  <a:cubicBezTo>
                    <a:pt x="61" y="234"/>
                    <a:pt x="71" y="236"/>
                    <a:pt x="76" y="240"/>
                  </a:cubicBezTo>
                  <a:close/>
                  <a:moveTo>
                    <a:pt x="123" y="233"/>
                  </a:moveTo>
                  <a:cubicBezTo>
                    <a:pt x="125" y="234"/>
                    <a:pt x="126" y="230"/>
                    <a:pt x="128" y="231"/>
                  </a:cubicBezTo>
                  <a:cubicBezTo>
                    <a:pt x="128" y="229"/>
                    <a:pt x="128" y="227"/>
                    <a:pt x="126" y="227"/>
                  </a:cubicBezTo>
                  <a:cubicBezTo>
                    <a:pt x="126" y="230"/>
                    <a:pt x="122" y="230"/>
                    <a:pt x="123" y="233"/>
                  </a:cubicBezTo>
                  <a:close/>
                  <a:moveTo>
                    <a:pt x="225" y="231"/>
                  </a:moveTo>
                  <a:cubicBezTo>
                    <a:pt x="224" y="229"/>
                    <a:pt x="223" y="229"/>
                    <a:pt x="224" y="227"/>
                  </a:cubicBezTo>
                  <a:cubicBezTo>
                    <a:pt x="221" y="228"/>
                    <a:pt x="222" y="228"/>
                    <a:pt x="222" y="230"/>
                  </a:cubicBezTo>
                  <a:cubicBezTo>
                    <a:pt x="224" y="229"/>
                    <a:pt x="226" y="232"/>
                    <a:pt x="225" y="231"/>
                  </a:cubicBezTo>
                  <a:close/>
                  <a:moveTo>
                    <a:pt x="372" y="238"/>
                  </a:moveTo>
                  <a:cubicBezTo>
                    <a:pt x="374" y="238"/>
                    <a:pt x="375" y="240"/>
                    <a:pt x="378" y="240"/>
                  </a:cubicBezTo>
                  <a:cubicBezTo>
                    <a:pt x="379" y="237"/>
                    <a:pt x="382" y="236"/>
                    <a:pt x="383" y="233"/>
                  </a:cubicBezTo>
                  <a:cubicBezTo>
                    <a:pt x="381" y="231"/>
                    <a:pt x="380" y="229"/>
                    <a:pt x="377" y="228"/>
                  </a:cubicBezTo>
                  <a:cubicBezTo>
                    <a:pt x="376" y="232"/>
                    <a:pt x="373" y="234"/>
                    <a:pt x="372" y="238"/>
                  </a:cubicBezTo>
                  <a:close/>
                  <a:moveTo>
                    <a:pt x="394" y="231"/>
                  </a:moveTo>
                  <a:cubicBezTo>
                    <a:pt x="396" y="230"/>
                    <a:pt x="393" y="227"/>
                    <a:pt x="392" y="229"/>
                  </a:cubicBezTo>
                  <a:cubicBezTo>
                    <a:pt x="393" y="229"/>
                    <a:pt x="393" y="231"/>
                    <a:pt x="394" y="231"/>
                  </a:cubicBezTo>
                  <a:close/>
                  <a:moveTo>
                    <a:pt x="622" y="239"/>
                  </a:moveTo>
                  <a:cubicBezTo>
                    <a:pt x="622" y="235"/>
                    <a:pt x="625" y="232"/>
                    <a:pt x="623" y="228"/>
                  </a:cubicBezTo>
                  <a:cubicBezTo>
                    <a:pt x="624" y="232"/>
                    <a:pt x="620" y="235"/>
                    <a:pt x="622" y="239"/>
                  </a:cubicBezTo>
                  <a:close/>
                  <a:moveTo>
                    <a:pt x="286" y="232"/>
                  </a:moveTo>
                  <a:cubicBezTo>
                    <a:pt x="287" y="234"/>
                    <a:pt x="292" y="237"/>
                    <a:pt x="292" y="231"/>
                  </a:cubicBezTo>
                  <a:cubicBezTo>
                    <a:pt x="290" y="229"/>
                    <a:pt x="286" y="227"/>
                    <a:pt x="286" y="232"/>
                  </a:cubicBezTo>
                  <a:close/>
                  <a:moveTo>
                    <a:pt x="496" y="232"/>
                  </a:moveTo>
                  <a:cubicBezTo>
                    <a:pt x="496" y="230"/>
                    <a:pt x="495" y="229"/>
                    <a:pt x="493" y="229"/>
                  </a:cubicBezTo>
                  <a:cubicBezTo>
                    <a:pt x="493" y="232"/>
                    <a:pt x="495" y="234"/>
                    <a:pt x="496" y="232"/>
                  </a:cubicBezTo>
                  <a:close/>
                  <a:moveTo>
                    <a:pt x="93" y="237"/>
                  </a:moveTo>
                  <a:cubicBezTo>
                    <a:pt x="95" y="234"/>
                    <a:pt x="93" y="230"/>
                    <a:pt x="90" y="229"/>
                  </a:cubicBezTo>
                  <a:cubicBezTo>
                    <a:pt x="92" y="232"/>
                    <a:pt x="92" y="235"/>
                    <a:pt x="93" y="237"/>
                  </a:cubicBezTo>
                  <a:close/>
                  <a:moveTo>
                    <a:pt x="276" y="230"/>
                  </a:moveTo>
                  <a:cubicBezTo>
                    <a:pt x="276" y="232"/>
                    <a:pt x="277" y="232"/>
                    <a:pt x="279" y="232"/>
                  </a:cubicBezTo>
                  <a:cubicBezTo>
                    <a:pt x="279" y="230"/>
                    <a:pt x="277" y="229"/>
                    <a:pt x="276" y="230"/>
                  </a:cubicBezTo>
                  <a:close/>
                  <a:moveTo>
                    <a:pt x="309" y="238"/>
                  </a:moveTo>
                  <a:cubicBezTo>
                    <a:pt x="312" y="240"/>
                    <a:pt x="315" y="242"/>
                    <a:pt x="319" y="244"/>
                  </a:cubicBezTo>
                  <a:cubicBezTo>
                    <a:pt x="323" y="245"/>
                    <a:pt x="324" y="239"/>
                    <a:pt x="327" y="240"/>
                  </a:cubicBezTo>
                  <a:cubicBezTo>
                    <a:pt x="327" y="238"/>
                    <a:pt x="326" y="237"/>
                    <a:pt x="326" y="235"/>
                  </a:cubicBezTo>
                  <a:cubicBezTo>
                    <a:pt x="320" y="235"/>
                    <a:pt x="319" y="230"/>
                    <a:pt x="314" y="229"/>
                  </a:cubicBezTo>
                  <a:cubicBezTo>
                    <a:pt x="313" y="233"/>
                    <a:pt x="310" y="234"/>
                    <a:pt x="309" y="238"/>
                  </a:cubicBezTo>
                  <a:close/>
                  <a:moveTo>
                    <a:pt x="238" y="231"/>
                  </a:moveTo>
                  <a:cubicBezTo>
                    <a:pt x="240" y="235"/>
                    <a:pt x="244" y="237"/>
                    <a:pt x="248" y="239"/>
                  </a:cubicBezTo>
                  <a:cubicBezTo>
                    <a:pt x="248" y="238"/>
                    <a:pt x="250" y="238"/>
                    <a:pt x="250" y="236"/>
                  </a:cubicBezTo>
                  <a:cubicBezTo>
                    <a:pt x="247" y="233"/>
                    <a:pt x="242" y="228"/>
                    <a:pt x="238" y="231"/>
                  </a:cubicBezTo>
                  <a:close/>
                  <a:moveTo>
                    <a:pt x="487" y="234"/>
                  </a:moveTo>
                  <a:cubicBezTo>
                    <a:pt x="487" y="231"/>
                    <a:pt x="485" y="231"/>
                    <a:pt x="484" y="230"/>
                  </a:cubicBezTo>
                  <a:cubicBezTo>
                    <a:pt x="484" y="232"/>
                    <a:pt x="485" y="233"/>
                    <a:pt x="487" y="234"/>
                  </a:cubicBezTo>
                  <a:close/>
                  <a:moveTo>
                    <a:pt x="521" y="234"/>
                  </a:moveTo>
                  <a:cubicBezTo>
                    <a:pt x="523" y="237"/>
                    <a:pt x="527" y="238"/>
                    <a:pt x="530" y="241"/>
                  </a:cubicBezTo>
                  <a:cubicBezTo>
                    <a:pt x="530" y="240"/>
                    <a:pt x="531" y="238"/>
                    <a:pt x="531" y="237"/>
                  </a:cubicBezTo>
                  <a:cubicBezTo>
                    <a:pt x="528" y="234"/>
                    <a:pt x="525" y="232"/>
                    <a:pt x="522" y="230"/>
                  </a:cubicBezTo>
                  <a:cubicBezTo>
                    <a:pt x="522" y="232"/>
                    <a:pt x="521" y="232"/>
                    <a:pt x="521" y="234"/>
                  </a:cubicBezTo>
                  <a:close/>
                  <a:moveTo>
                    <a:pt x="131" y="231"/>
                  </a:moveTo>
                  <a:cubicBezTo>
                    <a:pt x="123" y="236"/>
                    <a:pt x="129" y="244"/>
                    <a:pt x="136" y="246"/>
                  </a:cubicBezTo>
                  <a:cubicBezTo>
                    <a:pt x="139" y="240"/>
                    <a:pt x="135" y="234"/>
                    <a:pt x="131" y="231"/>
                  </a:cubicBezTo>
                  <a:close/>
                  <a:moveTo>
                    <a:pt x="356" y="235"/>
                  </a:moveTo>
                  <a:cubicBezTo>
                    <a:pt x="354" y="233"/>
                    <a:pt x="353" y="231"/>
                    <a:pt x="351" y="231"/>
                  </a:cubicBezTo>
                  <a:cubicBezTo>
                    <a:pt x="350" y="234"/>
                    <a:pt x="357" y="235"/>
                    <a:pt x="356" y="235"/>
                  </a:cubicBezTo>
                  <a:close/>
                  <a:moveTo>
                    <a:pt x="417" y="238"/>
                  </a:moveTo>
                  <a:cubicBezTo>
                    <a:pt x="419" y="238"/>
                    <a:pt x="419" y="240"/>
                    <a:pt x="421" y="240"/>
                  </a:cubicBezTo>
                  <a:cubicBezTo>
                    <a:pt x="423" y="236"/>
                    <a:pt x="426" y="237"/>
                    <a:pt x="426" y="232"/>
                  </a:cubicBezTo>
                  <a:cubicBezTo>
                    <a:pt x="422" y="230"/>
                    <a:pt x="419" y="232"/>
                    <a:pt x="417" y="238"/>
                  </a:cubicBezTo>
                  <a:close/>
                  <a:moveTo>
                    <a:pt x="439" y="237"/>
                  </a:moveTo>
                  <a:cubicBezTo>
                    <a:pt x="438" y="233"/>
                    <a:pt x="436" y="232"/>
                    <a:pt x="433" y="231"/>
                  </a:cubicBezTo>
                  <a:cubicBezTo>
                    <a:pt x="433" y="235"/>
                    <a:pt x="436" y="236"/>
                    <a:pt x="439" y="237"/>
                  </a:cubicBezTo>
                  <a:close/>
                  <a:moveTo>
                    <a:pt x="62" y="241"/>
                  </a:moveTo>
                  <a:cubicBezTo>
                    <a:pt x="61" y="237"/>
                    <a:pt x="59" y="233"/>
                    <a:pt x="54" y="232"/>
                  </a:cubicBezTo>
                  <a:cubicBezTo>
                    <a:pt x="56" y="239"/>
                    <a:pt x="58" y="246"/>
                    <a:pt x="66" y="249"/>
                  </a:cubicBezTo>
                  <a:cubicBezTo>
                    <a:pt x="63" y="246"/>
                    <a:pt x="64" y="238"/>
                    <a:pt x="62" y="241"/>
                  </a:cubicBezTo>
                  <a:close/>
                  <a:moveTo>
                    <a:pt x="202" y="241"/>
                  </a:moveTo>
                  <a:cubicBezTo>
                    <a:pt x="202" y="238"/>
                    <a:pt x="196" y="232"/>
                    <a:pt x="193" y="232"/>
                  </a:cubicBezTo>
                  <a:cubicBezTo>
                    <a:pt x="196" y="235"/>
                    <a:pt x="198" y="239"/>
                    <a:pt x="202" y="241"/>
                  </a:cubicBezTo>
                  <a:close/>
                  <a:moveTo>
                    <a:pt x="231" y="234"/>
                  </a:moveTo>
                  <a:cubicBezTo>
                    <a:pt x="231" y="234"/>
                    <a:pt x="231" y="233"/>
                    <a:pt x="231" y="232"/>
                  </a:cubicBezTo>
                  <a:cubicBezTo>
                    <a:pt x="229" y="233"/>
                    <a:pt x="226" y="231"/>
                    <a:pt x="227" y="232"/>
                  </a:cubicBezTo>
                  <a:cubicBezTo>
                    <a:pt x="229" y="233"/>
                    <a:pt x="229" y="236"/>
                    <a:pt x="231" y="234"/>
                  </a:cubicBezTo>
                  <a:close/>
                  <a:moveTo>
                    <a:pt x="560" y="245"/>
                  </a:moveTo>
                  <a:cubicBezTo>
                    <a:pt x="562" y="243"/>
                    <a:pt x="564" y="239"/>
                    <a:pt x="565" y="236"/>
                  </a:cubicBezTo>
                  <a:cubicBezTo>
                    <a:pt x="564" y="235"/>
                    <a:pt x="563" y="233"/>
                    <a:pt x="561" y="232"/>
                  </a:cubicBezTo>
                  <a:cubicBezTo>
                    <a:pt x="560" y="235"/>
                    <a:pt x="560" y="243"/>
                    <a:pt x="560" y="245"/>
                  </a:cubicBezTo>
                  <a:close/>
                  <a:moveTo>
                    <a:pt x="341" y="235"/>
                  </a:moveTo>
                  <a:cubicBezTo>
                    <a:pt x="343" y="237"/>
                    <a:pt x="347" y="233"/>
                    <a:pt x="344" y="232"/>
                  </a:cubicBezTo>
                  <a:cubicBezTo>
                    <a:pt x="344" y="234"/>
                    <a:pt x="341" y="233"/>
                    <a:pt x="341" y="235"/>
                  </a:cubicBezTo>
                  <a:close/>
                  <a:moveTo>
                    <a:pt x="541" y="237"/>
                  </a:moveTo>
                  <a:cubicBezTo>
                    <a:pt x="540" y="235"/>
                    <a:pt x="539" y="233"/>
                    <a:pt x="536" y="233"/>
                  </a:cubicBezTo>
                  <a:cubicBezTo>
                    <a:pt x="536" y="236"/>
                    <a:pt x="539" y="236"/>
                    <a:pt x="541" y="237"/>
                  </a:cubicBezTo>
                  <a:close/>
                  <a:moveTo>
                    <a:pt x="179" y="237"/>
                  </a:moveTo>
                  <a:cubicBezTo>
                    <a:pt x="181" y="237"/>
                    <a:pt x="181" y="234"/>
                    <a:pt x="180" y="234"/>
                  </a:cubicBezTo>
                  <a:cubicBezTo>
                    <a:pt x="180" y="234"/>
                    <a:pt x="178" y="235"/>
                    <a:pt x="179" y="237"/>
                  </a:cubicBezTo>
                  <a:close/>
                  <a:moveTo>
                    <a:pt x="225" y="242"/>
                  </a:moveTo>
                  <a:cubicBezTo>
                    <a:pt x="224" y="237"/>
                    <a:pt x="219" y="234"/>
                    <a:pt x="216" y="234"/>
                  </a:cubicBezTo>
                  <a:cubicBezTo>
                    <a:pt x="218" y="237"/>
                    <a:pt x="220" y="243"/>
                    <a:pt x="225" y="242"/>
                  </a:cubicBezTo>
                  <a:close/>
                  <a:moveTo>
                    <a:pt x="403" y="237"/>
                  </a:moveTo>
                  <a:cubicBezTo>
                    <a:pt x="403" y="235"/>
                    <a:pt x="403" y="235"/>
                    <a:pt x="403" y="235"/>
                  </a:cubicBezTo>
                  <a:cubicBezTo>
                    <a:pt x="403" y="235"/>
                    <a:pt x="403" y="235"/>
                    <a:pt x="403" y="235"/>
                  </a:cubicBezTo>
                  <a:cubicBezTo>
                    <a:pt x="402" y="237"/>
                    <a:pt x="399" y="232"/>
                    <a:pt x="399" y="235"/>
                  </a:cubicBezTo>
                  <a:cubicBezTo>
                    <a:pt x="401" y="235"/>
                    <a:pt x="401" y="237"/>
                    <a:pt x="403" y="237"/>
                  </a:cubicBezTo>
                  <a:close/>
                  <a:moveTo>
                    <a:pt x="101" y="241"/>
                  </a:moveTo>
                  <a:cubicBezTo>
                    <a:pt x="101" y="238"/>
                    <a:pt x="100" y="235"/>
                    <a:pt x="97" y="234"/>
                  </a:cubicBezTo>
                  <a:cubicBezTo>
                    <a:pt x="97" y="238"/>
                    <a:pt x="98" y="241"/>
                    <a:pt x="101" y="241"/>
                  </a:cubicBezTo>
                  <a:close/>
                  <a:moveTo>
                    <a:pt x="142" y="240"/>
                  </a:moveTo>
                  <a:cubicBezTo>
                    <a:pt x="145" y="238"/>
                    <a:pt x="140" y="236"/>
                    <a:pt x="139" y="234"/>
                  </a:cubicBezTo>
                  <a:cubicBezTo>
                    <a:pt x="139" y="237"/>
                    <a:pt x="140" y="239"/>
                    <a:pt x="142" y="240"/>
                  </a:cubicBezTo>
                  <a:close/>
                  <a:moveTo>
                    <a:pt x="266" y="240"/>
                  </a:moveTo>
                  <a:cubicBezTo>
                    <a:pt x="268" y="241"/>
                    <a:pt x="268" y="242"/>
                    <a:pt x="270" y="242"/>
                  </a:cubicBezTo>
                  <a:cubicBezTo>
                    <a:pt x="270" y="238"/>
                    <a:pt x="275" y="240"/>
                    <a:pt x="274" y="235"/>
                  </a:cubicBezTo>
                  <a:cubicBezTo>
                    <a:pt x="273" y="235"/>
                    <a:pt x="273" y="235"/>
                    <a:pt x="273" y="234"/>
                  </a:cubicBezTo>
                  <a:cubicBezTo>
                    <a:pt x="270" y="236"/>
                    <a:pt x="267" y="237"/>
                    <a:pt x="266" y="240"/>
                  </a:cubicBezTo>
                  <a:close/>
                  <a:moveTo>
                    <a:pt x="293" y="239"/>
                  </a:moveTo>
                  <a:cubicBezTo>
                    <a:pt x="294" y="242"/>
                    <a:pt x="298" y="242"/>
                    <a:pt x="301" y="244"/>
                  </a:cubicBezTo>
                  <a:cubicBezTo>
                    <a:pt x="302" y="243"/>
                    <a:pt x="302" y="242"/>
                    <a:pt x="303" y="241"/>
                  </a:cubicBezTo>
                  <a:cubicBezTo>
                    <a:pt x="301" y="238"/>
                    <a:pt x="299" y="235"/>
                    <a:pt x="295" y="234"/>
                  </a:cubicBezTo>
                  <a:cubicBezTo>
                    <a:pt x="295" y="236"/>
                    <a:pt x="293" y="237"/>
                    <a:pt x="293" y="239"/>
                  </a:cubicBezTo>
                  <a:close/>
                  <a:moveTo>
                    <a:pt x="461" y="237"/>
                  </a:moveTo>
                  <a:cubicBezTo>
                    <a:pt x="465" y="240"/>
                    <a:pt x="467" y="245"/>
                    <a:pt x="472" y="248"/>
                  </a:cubicBezTo>
                  <a:cubicBezTo>
                    <a:pt x="472" y="246"/>
                    <a:pt x="473" y="245"/>
                    <a:pt x="473" y="243"/>
                  </a:cubicBezTo>
                  <a:cubicBezTo>
                    <a:pt x="470" y="239"/>
                    <a:pt x="466" y="236"/>
                    <a:pt x="462" y="234"/>
                  </a:cubicBezTo>
                  <a:cubicBezTo>
                    <a:pt x="462" y="235"/>
                    <a:pt x="461" y="236"/>
                    <a:pt x="461" y="237"/>
                  </a:cubicBezTo>
                  <a:close/>
                  <a:moveTo>
                    <a:pt x="480" y="240"/>
                  </a:moveTo>
                  <a:cubicBezTo>
                    <a:pt x="482" y="241"/>
                    <a:pt x="482" y="243"/>
                    <a:pt x="484" y="243"/>
                  </a:cubicBezTo>
                  <a:cubicBezTo>
                    <a:pt x="487" y="239"/>
                    <a:pt x="486" y="236"/>
                    <a:pt x="482" y="234"/>
                  </a:cubicBezTo>
                  <a:cubicBezTo>
                    <a:pt x="482" y="237"/>
                    <a:pt x="480" y="238"/>
                    <a:pt x="480" y="240"/>
                  </a:cubicBezTo>
                  <a:close/>
                  <a:moveTo>
                    <a:pt x="43" y="249"/>
                  </a:moveTo>
                  <a:cubicBezTo>
                    <a:pt x="42" y="245"/>
                    <a:pt x="43" y="242"/>
                    <a:pt x="44" y="238"/>
                  </a:cubicBezTo>
                  <a:cubicBezTo>
                    <a:pt x="43" y="237"/>
                    <a:pt x="42" y="235"/>
                    <a:pt x="40" y="235"/>
                  </a:cubicBezTo>
                  <a:cubicBezTo>
                    <a:pt x="40" y="238"/>
                    <a:pt x="37" y="247"/>
                    <a:pt x="43" y="249"/>
                  </a:cubicBezTo>
                  <a:close/>
                  <a:moveTo>
                    <a:pt x="507" y="240"/>
                  </a:moveTo>
                  <a:cubicBezTo>
                    <a:pt x="506" y="237"/>
                    <a:pt x="504" y="235"/>
                    <a:pt x="501" y="235"/>
                  </a:cubicBezTo>
                  <a:cubicBezTo>
                    <a:pt x="501" y="238"/>
                    <a:pt x="504" y="239"/>
                    <a:pt x="507" y="240"/>
                  </a:cubicBezTo>
                  <a:close/>
                  <a:moveTo>
                    <a:pt x="182" y="239"/>
                  </a:moveTo>
                  <a:cubicBezTo>
                    <a:pt x="187" y="240"/>
                    <a:pt x="191" y="249"/>
                    <a:pt x="196" y="244"/>
                  </a:cubicBezTo>
                  <a:cubicBezTo>
                    <a:pt x="192" y="241"/>
                    <a:pt x="188" y="239"/>
                    <a:pt x="184" y="235"/>
                  </a:cubicBezTo>
                  <a:cubicBezTo>
                    <a:pt x="184" y="237"/>
                    <a:pt x="182" y="238"/>
                    <a:pt x="182" y="239"/>
                  </a:cubicBezTo>
                  <a:close/>
                  <a:moveTo>
                    <a:pt x="346" y="238"/>
                  </a:moveTo>
                  <a:cubicBezTo>
                    <a:pt x="349" y="237"/>
                    <a:pt x="350" y="242"/>
                    <a:pt x="353" y="240"/>
                  </a:cubicBezTo>
                  <a:cubicBezTo>
                    <a:pt x="351" y="239"/>
                    <a:pt x="347" y="232"/>
                    <a:pt x="346" y="238"/>
                  </a:cubicBezTo>
                  <a:close/>
                  <a:moveTo>
                    <a:pt x="286" y="243"/>
                  </a:moveTo>
                  <a:cubicBezTo>
                    <a:pt x="286" y="242"/>
                    <a:pt x="287" y="241"/>
                    <a:pt x="287" y="240"/>
                  </a:cubicBezTo>
                  <a:cubicBezTo>
                    <a:pt x="285" y="238"/>
                    <a:pt x="282" y="237"/>
                    <a:pt x="280" y="236"/>
                  </a:cubicBezTo>
                  <a:cubicBezTo>
                    <a:pt x="281" y="239"/>
                    <a:pt x="284" y="241"/>
                    <a:pt x="286" y="243"/>
                  </a:cubicBezTo>
                  <a:close/>
                  <a:moveTo>
                    <a:pt x="381" y="241"/>
                  </a:moveTo>
                  <a:cubicBezTo>
                    <a:pt x="382" y="241"/>
                    <a:pt x="383" y="241"/>
                    <a:pt x="384" y="241"/>
                  </a:cubicBezTo>
                  <a:cubicBezTo>
                    <a:pt x="384" y="238"/>
                    <a:pt x="387" y="239"/>
                    <a:pt x="386" y="236"/>
                  </a:cubicBezTo>
                  <a:cubicBezTo>
                    <a:pt x="383" y="236"/>
                    <a:pt x="383" y="239"/>
                    <a:pt x="381" y="241"/>
                  </a:cubicBezTo>
                  <a:close/>
                  <a:moveTo>
                    <a:pt x="423" y="243"/>
                  </a:moveTo>
                  <a:cubicBezTo>
                    <a:pt x="428" y="244"/>
                    <a:pt x="431" y="248"/>
                    <a:pt x="436" y="250"/>
                  </a:cubicBezTo>
                  <a:cubicBezTo>
                    <a:pt x="438" y="248"/>
                    <a:pt x="440" y="247"/>
                    <a:pt x="440" y="244"/>
                  </a:cubicBezTo>
                  <a:cubicBezTo>
                    <a:pt x="437" y="240"/>
                    <a:pt x="434" y="238"/>
                    <a:pt x="429" y="236"/>
                  </a:cubicBezTo>
                  <a:cubicBezTo>
                    <a:pt x="427" y="238"/>
                    <a:pt x="424" y="239"/>
                    <a:pt x="423" y="243"/>
                  </a:cubicBezTo>
                  <a:close/>
                  <a:moveTo>
                    <a:pt x="490" y="237"/>
                  </a:moveTo>
                  <a:cubicBezTo>
                    <a:pt x="491" y="238"/>
                    <a:pt x="491" y="241"/>
                    <a:pt x="493" y="241"/>
                  </a:cubicBezTo>
                  <a:cubicBezTo>
                    <a:pt x="493" y="239"/>
                    <a:pt x="494" y="239"/>
                    <a:pt x="494" y="237"/>
                  </a:cubicBezTo>
                  <a:cubicBezTo>
                    <a:pt x="493" y="236"/>
                    <a:pt x="492" y="235"/>
                    <a:pt x="490" y="237"/>
                  </a:cubicBezTo>
                  <a:close/>
                  <a:moveTo>
                    <a:pt x="631" y="239"/>
                  </a:moveTo>
                  <a:cubicBezTo>
                    <a:pt x="634" y="240"/>
                    <a:pt x="634" y="236"/>
                    <a:pt x="632" y="236"/>
                  </a:cubicBezTo>
                  <a:cubicBezTo>
                    <a:pt x="632" y="238"/>
                    <a:pt x="631" y="238"/>
                    <a:pt x="631" y="239"/>
                  </a:cubicBezTo>
                  <a:close/>
                  <a:moveTo>
                    <a:pt x="242" y="246"/>
                  </a:moveTo>
                  <a:cubicBezTo>
                    <a:pt x="245" y="241"/>
                    <a:pt x="239" y="237"/>
                    <a:pt x="234" y="237"/>
                  </a:cubicBezTo>
                  <a:cubicBezTo>
                    <a:pt x="235" y="241"/>
                    <a:pt x="240" y="242"/>
                    <a:pt x="242" y="246"/>
                  </a:cubicBezTo>
                  <a:close/>
                  <a:moveTo>
                    <a:pt x="91" y="267"/>
                  </a:moveTo>
                  <a:cubicBezTo>
                    <a:pt x="88" y="261"/>
                    <a:pt x="86" y="253"/>
                    <a:pt x="82" y="248"/>
                  </a:cubicBezTo>
                  <a:cubicBezTo>
                    <a:pt x="76" y="245"/>
                    <a:pt x="70" y="241"/>
                    <a:pt x="64" y="237"/>
                  </a:cubicBezTo>
                  <a:cubicBezTo>
                    <a:pt x="69" y="251"/>
                    <a:pt x="79" y="262"/>
                    <a:pt x="91" y="267"/>
                  </a:cubicBezTo>
                  <a:close/>
                  <a:moveTo>
                    <a:pt x="564" y="248"/>
                  </a:moveTo>
                  <a:cubicBezTo>
                    <a:pt x="565" y="249"/>
                    <a:pt x="566" y="250"/>
                    <a:pt x="567" y="250"/>
                  </a:cubicBezTo>
                  <a:cubicBezTo>
                    <a:pt x="567" y="246"/>
                    <a:pt x="569" y="243"/>
                    <a:pt x="569" y="238"/>
                  </a:cubicBezTo>
                  <a:cubicBezTo>
                    <a:pt x="568" y="238"/>
                    <a:pt x="568" y="238"/>
                    <a:pt x="567" y="237"/>
                  </a:cubicBezTo>
                  <a:cubicBezTo>
                    <a:pt x="566" y="241"/>
                    <a:pt x="564" y="244"/>
                    <a:pt x="564" y="248"/>
                  </a:cubicBezTo>
                  <a:close/>
                  <a:moveTo>
                    <a:pt x="405" y="246"/>
                  </a:moveTo>
                  <a:cubicBezTo>
                    <a:pt x="407" y="241"/>
                    <a:pt x="400" y="240"/>
                    <a:pt x="398" y="238"/>
                  </a:cubicBezTo>
                  <a:cubicBezTo>
                    <a:pt x="399" y="242"/>
                    <a:pt x="401" y="245"/>
                    <a:pt x="405" y="246"/>
                  </a:cubicBezTo>
                  <a:close/>
                  <a:moveTo>
                    <a:pt x="250" y="241"/>
                  </a:moveTo>
                  <a:cubicBezTo>
                    <a:pt x="251" y="241"/>
                    <a:pt x="252" y="243"/>
                    <a:pt x="254" y="243"/>
                  </a:cubicBezTo>
                  <a:cubicBezTo>
                    <a:pt x="253" y="241"/>
                    <a:pt x="253" y="240"/>
                    <a:pt x="253" y="238"/>
                  </a:cubicBezTo>
                  <a:cubicBezTo>
                    <a:pt x="252" y="238"/>
                    <a:pt x="251" y="238"/>
                    <a:pt x="251" y="238"/>
                  </a:cubicBezTo>
                  <a:cubicBezTo>
                    <a:pt x="251" y="239"/>
                    <a:pt x="250" y="240"/>
                    <a:pt x="250" y="241"/>
                  </a:cubicBezTo>
                  <a:close/>
                  <a:moveTo>
                    <a:pt x="532" y="243"/>
                  </a:moveTo>
                  <a:cubicBezTo>
                    <a:pt x="534" y="244"/>
                    <a:pt x="534" y="246"/>
                    <a:pt x="537" y="246"/>
                  </a:cubicBezTo>
                  <a:cubicBezTo>
                    <a:pt x="537" y="244"/>
                    <a:pt x="538" y="244"/>
                    <a:pt x="538" y="242"/>
                  </a:cubicBezTo>
                  <a:cubicBezTo>
                    <a:pt x="537" y="241"/>
                    <a:pt x="536" y="239"/>
                    <a:pt x="533" y="239"/>
                  </a:cubicBezTo>
                  <a:cubicBezTo>
                    <a:pt x="534" y="241"/>
                    <a:pt x="533" y="242"/>
                    <a:pt x="532" y="243"/>
                  </a:cubicBezTo>
                  <a:close/>
                  <a:moveTo>
                    <a:pt x="119" y="250"/>
                  </a:moveTo>
                  <a:cubicBezTo>
                    <a:pt x="116" y="245"/>
                    <a:pt x="110" y="243"/>
                    <a:pt x="106" y="240"/>
                  </a:cubicBezTo>
                  <a:cubicBezTo>
                    <a:pt x="106" y="246"/>
                    <a:pt x="114" y="250"/>
                    <a:pt x="119" y="250"/>
                  </a:cubicBezTo>
                  <a:close/>
                  <a:moveTo>
                    <a:pt x="157" y="245"/>
                  </a:moveTo>
                  <a:cubicBezTo>
                    <a:pt x="153" y="244"/>
                    <a:pt x="152" y="241"/>
                    <a:pt x="149" y="240"/>
                  </a:cubicBezTo>
                  <a:cubicBezTo>
                    <a:pt x="151" y="242"/>
                    <a:pt x="154" y="249"/>
                    <a:pt x="157" y="245"/>
                  </a:cubicBezTo>
                  <a:close/>
                  <a:moveTo>
                    <a:pt x="172" y="243"/>
                  </a:moveTo>
                  <a:cubicBezTo>
                    <a:pt x="175" y="243"/>
                    <a:pt x="176" y="241"/>
                    <a:pt x="176" y="240"/>
                  </a:cubicBezTo>
                  <a:cubicBezTo>
                    <a:pt x="174" y="239"/>
                    <a:pt x="174" y="242"/>
                    <a:pt x="172" y="243"/>
                  </a:cubicBezTo>
                  <a:close/>
                  <a:moveTo>
                    <a:pt x="273" y="244"/>
                  </a:moveTo>
                  <a:cubicBezTo>
                    <a:pt x="276" y="246"/>
                    <a:pt x="278" y="249"/>
                    <a:pt x="282" y="249"/>
                  </a:cubicBezTo>
                  <a:cubicBezTo>
                    <a:pt x="284" y="243"/>
                    <a:pt x="275" y="236"/>
                    <a:pt x="273" y="244"/>
                  </a:cubicBezTo>
                  <a:close/>
                  <a:moveTo>
                    <a:pt x="518" y="244"/>
                  </a:moveTo>
                  <a:cubicBezTo>
                    <a:pt x="521" y="246"/>
                    <a:pt x="523" y="248"/>
                    <a:pt x="526" y="250"/>
                  </a:cubicBezTo>
                  <a:cubicBezTo>
                    <a:pt x="530" y="244"/>
                    <a:pt x="522" y="242"/>
                    <a:pt x="519" y="240"/>
                  </a:cubicBezTo>
                  <a:cubicBezTo>
                    <a:pt x="519" y="242"/>
                    <a:pt x="518" y="242"/>
                    <a:pt x="518" y="244"/>
                  </a:cubicBezTo>
                  <a:close/>
                  <a:moveTo>
                    <a:pt x="598" y="268"/>
                  </a:moveTo>
                  <a:cubicBezTo>
                    <a:pt x="598" y="270"/>
                    <a:pt x="598" y="270"/>
                    <a:pt x="600" y="268"/>
                  </a:cubicBezTo>
                  <a:cubicBezTo>
                    <a:pt x="599" y="265"/>
                    <a:pt x="601" y="264"/>
                    <a:pt x="603" y="262"/>
                  </a:cubicBezTo>
                  <a:cubicBezTo>
                    <a:pt x="604" y="257"/>
                    <a:pt x="604" y="253"/>
                    <a:pt x="607" y="249"/>
                  </a:cubicBezTo>
                  <a:cubicBezTo>
                    <a:pt x="606" y="246"/>
                    <a:pt x="607" y="243"/>
                    <a:pt x="606" y="240"/>
                  </a:cubicBezTo>
                  <a:cubicBezTo>
                    <a:pt x="603" y="247"/>
                    <a:pt x="601" y="258"/>
                    <a:pt x="598" y="268"/>
                  </a:cubicBezTo>
                  <a:close/>
                  <a:moveTo>
                    <a:pt x="621" y="277"/>
                  </a:moveTo>
                  <a:cubicBezTo>
                    <a:pt x="627" y="272"/>
                    <a:pt x="625" y="261"/>
                    <a:pt x="630" y="253"/>
                  </a:cubicBezTo>
                  <a:cubicBezTo>
                    <a:pt x="628" y="250"/>
                    <a:pt x="630" y="247"/>
                    <a:pt x="632" y="246"/>
                  </a:cubicBezTo>
                  <a:cubicBezTo>
                    <a:pt x="632" y="243"/>
                    <a:pt x="633" y="241"/>
                    <a:pt x="631" y="240"/>
                  </a:cubicBezTo>
                  <a:cubicBezTo>
                    <a:pt x="629" y="254"/>
                    <a:pt x="622" y="264"/>
                    <a:pt x="621" y="277"/>
                  </a:cubicBezTo>
                  <a:close/>
                  <a:moveTo>
                    <a:pt x="219" y="248"/>
                  </a:moveTo>
                  <a:cubicBezTo>
                    <a:pt x="220" y="244"/>
                    <a:pt x="213" y="240"/>
                    <a:pt x="211" y="241"/>
                  </a:cubicBezTo>
                  <a:cubicBezTo>
                    <a:pt x="214" y="243"/>
                    <a:pt x="215" y="246"/>
                    <a:pt x="219" y="248"/>
                  </a:cubicBezTo>
                  <a:close/>
                  <a:moveTo>
                    <a:pt x="386" y="246"/>
                  </a:moveTo>
                  <a:cubicBezTo>
                    <a:pt x="391" y="247"/>
                    <a:pt x="392" y="251"/>
                    <a:pt x="398" y="252"/>
                  </a:cubicBezTo>
                  <a:cubicBezTo>
                    <a:pt x="400" y="246"/>
                    <a:pt x="393" y="244"/>
                    <a:pt x="391" y="241"/>
                  </a:cubicBezTo>
                  <a:cubicBezTo>
                    <a:pt x="389" y="243"/>
                    <a:pt x="386" y="243"/>
                    <a:pt x="386" y="246"/>
                  </a:cubicBezTo>
                  <a:close/>
                  <a:moveTo>
                    <a:pt x="468" y="248"/>
                  </a:moveTo>
                  <a:cubicBezTo>
                    <a:pt x="465" y="246"/>
                    <a:pt x="464" y="242"/>
                    <a:pt x="459" y="241"/>
                  </a:cubicBezTo>
                  <a:cubicBezTo>
                    <a:pt x="461" y="244"/>
                    <a:pt x="465" y="248"/>
                    <a:pt x="468" y="248"/>
                  </a:cubicBezTo>
                  <a:close/>
                  <a:moveTo>
                    <a:pt x="46" y="252"/>
                  </a:moveTo>
                  <a:cubicBezTo>
                    <a:pt x="47" y="252"/>
                    <a:pt x="48" y="253"/>
                    <a:pt x="50" y="253"/>
                  </a:cubicBezTo>
                  <a:cubicBezTo>
                    <a:pt x="49" y="249"/>
                    <a:pt x="50" y="244"/>
                    <a:pt x="47" y="241"/>
                  </a:cubicBezTo>
                  <a:cubicBezTo>
                    <a:pt x="46" y="244"/>
                    <a:pt x="46" y="248"/>
                    <a:pt x="46" y="252"/>
                  </a:cubicBezTo>
                  <a:close/>
                  <a:moveTo>
                    <a:pt x="209" y="246"/>
                  </a:moveTo>
                  <a:cubicBezTo>
                    <a:pt x="208" y="244"/>
                    <a:pt x="207" y="242"/>
                    <a:pt x="205" y="241"/>
                  </a:cubicBezTo>
                  <a:cubicBezTo>
                    <a:pt x="204" y="244"/>
                    <a:pt x="208" y="245"/>
                    <a:pt x="209" y="246"/>
                  </a:cubicBezTo>
                  <a:close/>
                  <a:moveTo>
                    <a:pt x="303" y="245"/>
                  </a:moveTo>
                  <a:cubicBezTo>
                    <a:pt x="306" y="246"/>
                    <a:pt x="311" y="253"/>
                    <a:pt x="313" y="248"/>
                  </a:cubicBezTo>
                  <a:cubicBezTo>
                    <a:pt x="310" y="246"/>
                    <a:pt x="305" y="238"/>
                    <a:pt x="303" y="245"/>
                  </a:cubicBezTo>
                  <a:close/>
                  <a:moveTo>
                    <a:pt x="326" y="249"/>
                  </a:moveTo>
                  <a:cubicBezTo>
                    <a:pt x="328" y="250"/>
                    <a:pt x="329" y="251"/>
                    <a:pt x="330" y="252"/>
                  </a:cubicBezTo>
                  <a:cubicBezTo>
                    <a:pt x="333" y="249"/>
                    <a:pt x="334" y="246"/>
                    <a:pt x="337" y="243"/>
                  </a:cubicBezTo>
                  <a:cubicBezTo>
                    <a:pt x="333" y="240"/>
                    <a:pt x="326" y="246"/>
                    <a:pt x="326" y="249"/>
                  </a:cubicBezTo>
                  <a:close/>
                  <a:moveTo>
                    <a:pt x="488" y="246"/>
                  </a:moveTo>
                  <a:cubicBezTo>
                    <a:pt x="489" y="246"/>
                    <a:pt x="489" y="246"/>
                    <a:pt x="489" y="248"/>
                  </a:cubicBezTo>
                  <a:cubicBezTo>
                    <a:pt x="491" y="248"/>
                    <a:pt x="491" y="245"/>
                    <a:pt x="492" y="244"/>
                  </a:cubicBezTo>
                  <a:cubicBezTo>
                    <a:pt x="491" y="243"/>
                    <a:pt x="491" y="242"/>
                    <a:pt x="489" y="241"/>
                  </a:cubicBezTo>
                  <a:cubicBezTo>
                    <a:pt x="489" y="243"/>
                    <a:pt x="488" y="244"/>
                    <a:pt x="488" y="246"/>
                  </a:cubicBezTo>
                  <a:close/>
                  <a:moveTo>
                    <a:pt x="177" y="246"/>
                  </a:moveTo>
                  <a:cubicBezTo>
                    <a:pt x="181" y="249"/>
                    <a:pt x="188" y="255"/>
                    <a:pt x="191" y="249"/>
                  </a:cubicBezTo>
                  <a:cubicBezTo>
                    <a:pt x="187" y="247"/>
                    <a:pt x="180" y="238"/>
                    <a:pt x="177" y="246"/>
                  </a:cubicBezTo>
                  <a:close/>
                  <a:moveTo>
                    <a:pt x="502" y="251"/>
                  </a:moveTo>
                  <a:cubicBezTo>
                    <a:pt x="504" y="250"/>
                    <a:pt x="505" y="249"/>
                    <a:pt x="505" y="246"/>
                  </a:cubicBezTo>
                  <a:cubicBezTo>
                    <a:pt x="503" y="244"/>
                    <a:pt x="502" y="243"/>
                    <a:pt x="499" y="242"/>
                  </a:cubicBezTo>
                  <a:cubicBezTo>
                    <a:pt x="497" y="246"/>
                    <a:pt x="499" y="250"/>
                    <a:pt x="502" y="251"/>
                  </a:cubicBezTo>
                  <a:close/>
                  <a:moveTo>
                    <a:pt x="573" y="254"/>
                  </a:moveTo>
                  <a:cubicBezTo>
                    <a:pt x="575" y="252"/>
                    <a:pt x="576" y="243"/>
                    <a:pt x="573" y="242"/>
                  </a:cubicBezTo>
                  <a:cubicBezTo>
                    <a:pt x="572" y="245"/>
                    <a:pt x="568" y="252"/>
                    <a:pt x="573" y="254"/>
                  </a:cubicBezTo>
                  <a:close/>
                  <a:moveTo>
                    <a:pt x="149" y="252"/>
                  </a:moveTo>
                  <a:cubicBezTo>
                    <a:pt x="149" y="252"/>
                    <a:pt x="150" y="252"/>
                    <a:pt x="151" y="252"/>
                  </a:cubicBezTo>
                  <a:cubicBezTo>
                    <a:pt x="150" y="247"/>
                    <a:pt x="148" y="245"/>
                    <a:pt x="145" y="243"/>
                  </a:cubicBezTo>
                  <a:cubicBezTo>
                    <a:pt x="142" y="246"/>
                    <a:pt x="147" y="250"/>
                    <a:pt x="149" y="252"/>
                  </a:cubicBezTo>
                  <a:close/>
                  <a:moveTo>
                    <a:pt x="290" y="243"/>
                  </a:moveTo>
                  <a:cubicBezTo>
                    <a:pt x="287" y="246"/>
                    <a:pt x="291" y="250"/>
                    <a:pt x="293" y="252"/>
                  </a:cubicBezTo>
                  <a:cubicBezTo>
                    <a:pt x="295" y="251"/>
                    <a:pt x="297" y="250"/>
                    <a:pt x="297" y="248"/>
                  </a:cubicBezTo>
                  <a:cubicBezTo>
                    <a:pt x="294" y="248"/>
                    <a:pt x="294" y="244"/>
                    <a:pt x="290" y="243"/>
                  </a:cubicBezTo>
                  <a:close/>
                  <a:moveTo>
                    <a:pt x="57" y="258"/>
                  </a:moveTo>
                  <a:cubicBezTo>
                    <a:pt x="56" y="253"/>
                    <a:pt x="55" y="247"/>
                    <a:pt x="52" y="244"/>
                  </a:cubicBezTo>
                  <a:cubicBezTo>
                    <a:pt x="54" y="247"/>
                    <a:pt x="52" y="256"/>
                    <a:pt x="57" y="258"/>
                  </a:cubicBezTo>
                  <a:close/>
                  <a:moveTo>
                    <a:pt x="230" y="245"/>
                  </a:moveTo>
                  <a:cubicBezTo>
                    <a:pt x="231" y="248"/>
                    <a:pt x="236" y="250"/>
                    <a:pt x="239" y="250"/>
                  </a:cubicBezTo>
                  <a:cubicBezTo>
                    <a:pt x="237" y="247"/>
                    <a:pt x="233" y="244"/>
                    <a:pt x="230" y="245"/>
                  </a:cubicBezTo>
                  <a:close/>
                  <a:moveTo>
                    <a:pt x="332" y="254"/>
                  </a:moveTo>
                  <a:cubicBezTo>
                    <a:pt x="339" y="257"/>
                    <a:pt x="344" y="261"/>
                    <a:pt x="350" y="264"/>
                  </a:cubicBezTo>
                  <a:cubicBezTo>
                    <a:pt x="352" y="261"/>
                    <a:pt x="348" y="258"/>
                    <a:pt x="347" y="256"/>
                  </a:cubicBezTo>
                  <a:cubicBezTo>
                    <a:pt x="344" y="252"/>
                    <a:pt x="342" y="247"/>
                    <a:pt x="339" y="244"/>
                  </a:cubicBezTo>
                  <a:cubicBezTo>
                    <a:pt x="337" y="248"/>
                    <a:pt x="334" y="250"/>
                    <a:pt x="332" y="254"/>
                  </a:cubicBezTo>
                  <a:close/>
                  <a:moveTo>
                    <a:pt x="452" y="245"/>
                  </a:moveTo>
                  <a:cubicBezTo>
                    <a:pt x="452" y="247"/>
                    <a:pt x="453" y="247"/>
                    <a:pt x="454" y="247"/>
                  </a:cubicBezTo>
                  <a:cubicBezTo>
                    <a:pt x="455" y="245"/>
                    <a:pt x="454" y="244"/>
                    <a:pt x="453" y="244"/>
                  </a:cubicBezTo>
                  <a:cubicBezTo>
                    <a:pt x="453" y="245"/>
                    <a:pt x="453" y="245"/>
                    <a:pt x="452" y="245"/>
                  </a:cubicBezTo>
                  <a:close/>
                  <a:moveTo>
                    <a:pt x="540" y="249"/>
                  </a:moveTo>
                  <a:cubicBezTo>
                    <a:pt x="542" y="251"/>
                    <a:pt x="544" y="253"/>
                    <a:pt x="547" y="254"/>
                  </a:cubicBezTo>
                  <a:cubicBezTo>
                    <a:pt x="548" y="251"/>
                    <a:pt x="548" y="251"/>
                    <a:pt x="548" y="249"/>
                  </a:cubicBezTo>
                  <a:cubicBezTo>
                    <a:pt x="546" y="248"/>
                    <a:pt x="544" y="245"/>
                    <a:pt x="541" y="244"/>
                  </a:cubicBezTo>
                  <a:cubicBezTo>
                    <a:pt x="541" y="246"/>
                    <a:pt x="540" y="247"/>
                    <a:pt x="540" y="249"/>
                  </a:cubicBezTo>
                  <a:close/>
                  <a:moveTo>
                    <a:pt x="240" y="252"/>
                  </a:moveTo>
                  <a:cubicBezTo>
                    <a:pt x="242" y="253"/>
                    <a:pt x="243" y="254"/>
                    <a:pt x="245" y="254"/>
                  </a:cubicBezTo>
                  <a:cubicBezTo>
                    <a:pt x="245" y="251"/>
                    <a:pt x="249" y="252"/>
                    <a:pt x="248" y="249"/>
                  </a:cubicBezTo>
                  <a:cubicBezTo>
                    <a:pt x="247" y="248"/>
                    <a:pt x="247" y="246"/>
                    <a:pt x="245" y="246"/>
                  </a:cubicBezTo>
                  <a:cubicBezTo>
                    <a:pt x="244" y="248"/>
                    <a:pt x="241" y="250"/>
                    <a:pt x="240" y="252"/>
                  </a:cubicBezTo>
                  <a:close/>
                  <a:moveTo>
                    <a:pt x="359" y="250"/>
                  </a:moveTo>
                  <a:cubicBezTo>
                    <a:pt x="359" y="247"/>
                    <a:pt x="355" y="246"/>
                    <a:pt x="354" y="246"/>
                  </a:cubicBezTo>
                  <a:cubicBezTo>
                    <a:pt x="356" y="247"/>
                    <a:pt x="356" y="250"/>
                    <a:pt x="359" y="250"/>
                  </a:cubicBezTo>
                  <a:close/>
                  <a:moveTo>
                    <a:pt x="370" y="248"/>
                  </a:moveTo>
                  <a:cubicBezTo>
                    <a:pt x="368" y="248"/>
                    <a:pt x="366" y="247"/>
                    <a:pt x="368" y="246"/>
                  </a:cubicBezTo>
                  <a:cubicBezTo>
                    <a:pt x="363" y="246"/>
                    <a:pt x="370" y="252"/>
                    <a:pt x="370" y="248"/>
                  </a:cubicBezTo>
                  <a:close/>
                  <a:moveTo>
                    <a:pt x="476" y="252"/>
                  </a:moveTo>
                  <a:cubicBezTo>
                    <a:pt x="477" y="254"/>
                    <a:pt x="477" y="255"/>
                    <a:pt x="479" y="255"/>
                  </a:cubicBezTo>
                  <a:cubicBezTo>
                    <a:pt x="480" y="253"/>
                    <a:pt x="481" y="251"/>
                    <a:pt x="482" y="248"/>
                  </a:cubicBezTo>
                  <a:cubicBezTo>
                    <a:pt x="480" y="248"/>
                    <a:pt x="480" y="246"/>
                    <a:pt x="478" y="246"/>
                  </a:cubicBezTo>
                  <a:cubicBezTo>
                    <a:pt x="478" y="249"/>
                    <a:pt x="476" y="249"/>
                    <a:pt x="476" y="252"/>
                  </a:cubicBezTo>
                  <a:close/>
                  <a:moveTo>
                    <a:pt x="614" y="268"/>
                  </a:moveTo>
                  <a:cubicBezTo>
                    <a:pt x="615" y="261"/>
                    <a:pt x="621" y="251"/>
                    <a:pt x="618" y="246"/>
                  </a:cubicBezTo>
                  <a:cubicBezTo>
                    <a:pt x="617" y="253"/>
                    <a:pt x="611" y="259"/>
                    <a:pt x="614" y="268"/>
                  </a:cubicBezTo>
                  <a:close/>
                  <a:moveTo>
                    <a:pt x="139" y="248"/>
                  </a:moveTo>
                  <a:cubicBezTo>
                    <a:pt x="141" y="248"/>
                    <a:pt x="141" y="249"/>
                    <a:pt x="142" y="249"/>
                  </a:cubicBezTo>
                  <a:cubicBezTo>
                    <a:pt x="142" y="247"/>
                    <a:pt x="141" y="247"/>
                    <a:pt x="140" y="246"/>
                  </a:cubicBezTo>
                  <a:cubicBezTo>
                    <a:pt x="140" y="247"/>
                    <a:pt x="139" y="247"/>
                    <a:pt x="139" y="248"/>
                  </a:cubicBezTo>
                  <a:close/>
                  <a:moveTo>
                    <a:pt x="197" y="249"/>
                  </a:moveTo>
                  <a:cubicBezTo>
                    <a:pt x="203" y="251"/>
                    <a:pt x="205" y="255"/>
                    <a:pt x="210" y="256"/>
                  </a:cubicBezTo>
                  <a:cubicBezTo>
                    <a:pt x="208" y="253"/>
                    <a:pt x="201" y="244"/>
                    <a:pt x="197" y="249"/>
                  </a:cubicBezTo>
                  <a:close/>
                  <a:moveTo>
                    <a:pt x="278" y="258"/>
                  </a:moveTo>
                  <a:cubicBezTo>
                    <a:pt x="278" y="256"/>
                    <a:pt x="280" y="255"/>
                    <a:pt x="280" y="253"/>
                  </a:cubicBezTo>
                  <a:cubicBezTo>
                    <a:pt x="278" y="249"/>
                    <a:pt x="273" y="248"/>
                    <a:pt x="269" y="247"/>
                  </a:cubicBezTo>
                  <a:cubicBezTo>
                    <a:pt x="268" y="252"/>
                    <a:pt x="274" y="255"/>
                    <a:pt x="278" y="258"/>
                  </a:cubicBezTo>
                  <a:close/>
                  <a:moveTo>
                    <a:pt x="410" y="252"/>
                  </a:moveTo>
                  <a:cubicBezTo>
                    <a:pt x="413" y="252"/>
                    <a:pt x="413" y="250"/>
                    <a:pt x="413" y="248"/>
                  </a:cubicBezTo>
                  <a:cubicBezTo>
                    <a:pt x="412" y="246"/>
                    <a:pt x="409" y="250"/>
                    <a:pt x="410" y="252"/>
                  </a:cubicBezTo>
                  <a:close/>
                  <a:moveTo>
                    <a:pt x="525" y="254"/>
                  </a:moveTo>
                  <a:cubicBezTo>
                    <a:pt x="523" y="250"/>
                    <a:pt x="520" y="249"/>
                    <a:pt x="517" y="247"/>
                  </a:cubicBezTo>
                  <a:cubicBezTo>
                    <a:pt x="517" y="250"/>
                    <a:pt x="522" y="252"/>
                    <a:pt x="525" y="254"/>
                  </a:cubicBezTo>
                  <a:close/>
                  <a:moveTo>
                    <a:pt x="308" y="254"/>
                  </a:moveTo>
                  <a:cubicBezTo>
                    <a:pt x="308" y="253"/>
                    <a:pt x="309" y="253"/>
                    <a:pt x="309" y="252"/>
                  </a:cubicBezTo>
                  <a:cubicBezTo>
                    <a:pt x="307" y="251"/>
                    <a:pt x="303" y="247"/>
                    <a:pt x="301" y="248"/>
                  </a:cubicBezTo>
                  <a:cubicBezTo>
                    <a:pt x="303" y="250"/>
                    <a:pt x="304" y="254"/>
                    <a:pt x="308" y="254"/>
                  </a:cubicBezTo>
                  <a:close/>
                  <a:moveTo>
                    <a:pt x="534" y="255"/>
                  </a:moveTo>
                  <a:cubicBezTo>
                    <a:pt x="537" y="252"/>
                    <a:pt x="532" y="250"/>
                    <a:pt x="531" y="248"/>
                  </a:cubicBezTo>
                  <a:cubicBezTo>
                    <a:pt x="528" y="251"/>
                    <a:pt x="530" y="255"/>
                    <a:pt x="534" y="255"/>
                  </a:cubicBezTo>
                  <a:close/>
                  <a:moveTo>
                    <a:pt x="233" y="255"/>
                  </a:moveTo>
                  <a:cubicBezTo>
                    <a:pt x="235" y="255"/>
                    <a:pt x="236" y="254"/>
                    <a:pt x="236" y="252"/>
                  </a:cubicBezTo>
                  <a:cubicBezTo>
                    <a:pt x="233" y="251"/>
                    <a:pt x="231" y="250"/>
                    <a:pt x="228" y="249"/>
                  </a:cubicBezTo>
                  <a:cubicBezTo>
                    <a:pt x="229" y="251"/>
                    <a:pt x="231" y="253"/>
                    <a:pt x="233" y="255"/>
                  </a:cubicBezTo>
                  <a:close/>
                  <a:moveTo>
                    <a:pt x="459" y="252"/>
                  </a:moveTo>
                  <a:cubicBezTo>
                    <a:pt x="462" y="252"/>
                    <a:pt x="466" y="258"/>
                    <a:pt x="468" y="256"/>
                  </a:cubicBezTo>
                  <a:cubicBezTo>
                    <a:pt x="467" y="254"/>
                    <a:pt x="462" y="251"/>
                    <a:pt x="459" y="249"/>
                  </a:cubicBezTo>
                  <a:cubicBezTo>
                    <a:pt x="459" y="250"/>
                    <a:pt x="459" y="251"/>
                    <a:pt x="459" y="252"/>
                  </a:cubicBezTo>
                  <a:close/>
                  <a:moveTo>
                    <a:pt x="256" y="252"/>
                  </a:moveTo>
                  <a:cubicBezTo>
                    <a:pt x="258" y="252"/>
                    <a:pt x="259" y="252"/>
                    <a:pt x="259" y="251"/>
                  </a:cubicBezTo>
                  <a:cubicBezTo>
                    <a:pt x="257" y="251"/>
                    <a:pt x="257" y="249"/>
                    <a:pt x="255" y="249"/>
                  </a:cubicBezTo>
                  <a:cubicBezTo>
                    <a:pt x="255" y="251"/>
                    <a:pt x="257" y="251"/>
                    <a:pt x="256" y="252"/>
                  </a:cubicBezTo>
                  <a:close/>
                  <a:moveTo>
                    <a:pt x="448" y="260"/>
                  </a:moveTo>
                  <a:cubicBezTo>
                    <a:pt x="450" y="257"/>
                    <a:pt x="451" y="254"/>
                    <a:pt x="452" y="251"/>
                  </a:cubicBezTo>
                  <a:cubicBezTo>
                    <a:pt x="445" y="246"/>
                    <a:pt x="442" y="258"/>
                    <a:pt x="448" y="260"/>
                  </a:cubicBezTo>
                  <a:close/>
                  <a:moveTo>
                    <a:pt x="414" y="254"/>
                  </a:moveTo>
                  <a:cubicBezTo>
                    <a:pt x="416" y="256"/>
                    <a:pt x="419" y="257"/>
                    <a:pt x="421" y="254"/>
                  </a:cubicBezTo>
                  <a:cubicBezTo>
                    <a:pt x="420" y="250"/>
                    <a:pt x="415" y="249"/>
                    <a:pt x="414" y="254"/>
                  </a:cubicBezTo>
                  <a:close/>
                  <a:moveTo>
                    <a:pt x="501" y="255"/>
                  </a:moveTo>
                  <a:cubicBezTo>
                    <a:pt x="499" y="253"/>
                    <a:pt x="499" y="250"/>
                    <a:pt x="495" y="250"/>
                  </a:cubicBezTo>
                  <a:cubicBezTo>
                    <a:pt x="496" y="253"/>
                    <a:pt x="498" y="254"/>
                    <a:pt x="501" y="255"/>
                  </a:cubicBezTo>
                  <a:close/>
                  <a:moveTo>
                    <a:pt x="509" y="260"/>
                  </a:moveTo>
                  <a:cubicBezTo>
                    <a:pt x="509" y="257"/>
                    <a:pt x="509" y="256"/>
                    <a:pt x="512" y="255"/>
                  </a:cubicBezTo>
                  <a:cubicBezTo>
                    <a:pt x="510" y="254"/>
                    <a:pt x="512" y="250"/>
                    <a:pt x="509" y="250"/>
                  </a:cubicBezTo>
                  <a:cubicBezTo>
                    <a:pt x="509" y="253"/>
                    <a:pt x="505" y="258"/>
                    <a:pt x="509" y="260"/>
                  </a:cubicBezTo>
                  <a:close/>
                  <a:moveTo>
                    <a:pt x="580" y="293"/>
                  </a:moveTo>
                  <a:cubicBezTo>
                    <a:pt x="581" y="286"/>
                    <a:pt x="583" y="278"/>
                    <a:pt x="586" y="272"/>
                  </a:cubicBezTo>
                  <a:cubicBezTo>
                    <a:pt x="587" y="265"/>
                    <a:pt x="592" y="256"/>
                    <a:pt x="591" y="250"/>
                  </a:cubicBezTo>
                  <a:cubicBezTo>
                    <a:pt x="586" y="264"/>
                    <a:pt x="579" y="280"/>
                    <a:pt x="580" y="293"/>
                  </a:cubicBezTo>
                  <a:close/>
                  <a:moveTo>
                    <a:pt x="74" y="269"/>
                  </a:moveTo>
                  <a:cubicBezTo>
                    <a:pt x="74" y="267"/>
                    <a:pt x="77" y="268"/>
                    <a:pt x="78" y="267"/>
                  </a:cubicBezTo>
                  <a:cubicBezTo>
                    <a:pt x="74" y="261"/>
                    <a:pt x="67" y="254"/>
                    <a:pt x="60" y="252"/>
                  </a:cubicBezTo>
                  <a:cubicBezTo>
                    <a:pt x="61" y="261"/>
                    <a:pt x="67" y="266"/>
                    <a:pt x="74" y="269"/>
                  </a:cubicBezTo>
                  <a:close/>
                  <a:moveTo>
                    <a:pt x="127" y="254"/>
                  </a:moveTo>
                  <a:cubicBezTo>
                    <a:pt x="128" y="254"/>
                    <a:pt x="127" y="252"/>
                    <a:pt x="128" y="251"/>
                  </a:cubicBezTo>
                  <a:cubicBezTo>
                    <a:pt x="127" y="251"/>
                    <a:pt x="126" y="251"/>
                    <a:pt x="126" y="251"/>
                  </a:cubicBezTo>
                  <a:cubicBezTo>
                    <a:pt x="126" y="252"/>
                    <a:pt x="125" y="255"/>
                    <a:pt x="127" y="254"/>
                  </a:cubicBezTo>
                  <a:close/>
                  <a:moveTo>
                    <a:pt x="190" y="254"/>
                  </a:moveTo>
                  <a:cubicBezTo>
                    <a:pt x="196" y="255"/>
                    <a:pt x="199" y="260"/>
                    <a:pt x="205" y="261"/>
                  </a:cubicBezTo>
                  <a:cubicBezTo>
                    <a:pt x="205" y="260"/>
                    <a:pt x="207" y="260"/>
                    <a:pt x="207" y="258"/>
                  </a:cubicBezTo>
                  <a:cubicBezTo>
                    <a:pt x="202" y="257"/>
                    <a:pt x="195" y="247"/>
                    <a:pt x="190" y="254"/>
                  </a:cubicBezTo>
                  <a:close/>
                  <a:moveTo>
                    <a:pt x="485" y="263"/>
                  </a:moveTo>
                  <a:cubicBezTo>
                    <a:pt x="486" y="260"/>
                    <a:pt x="488" y="257"/>
                    <a:pt x="489" y="253"/>
                  </a:cubicBezTo>
                  <a:cubicBezTo>
                    <a:pt x="487" y="253"/>
                    <a:pt x="488" y="251"/>
                    <a:pt x="485" y="251"/>
                  </a:cubicBezTo>
                  <a:cubicBezTo>
                    <a:pt x="485" y="255"/>
                    <a:pt x="480" y="260"/>
                    <a:pt x="485" y="263"/>
                  </a:cubicBezTo>
                  <a:close/>
                  <a:moveTo>
                    <a:pt x="39" y="255"/>
                  </a:moveTo>
                  <a:cubicBezTo>
                    <a:pt x="41" y="257"/>
                    <a:pt x="40" y="262"/>
                    <a:pt x="42" y="263"/>
                  </a:cubicBezTo>
                  <a:cubicBezTo>
                    <a:pt x="41" y="259"/>
                    <a:pt x="45" y="254"/>
                    <a:pt x="41" y="252"/>
                  </a:cubicBezTo>
                  <a:cubicBezTo>
                    <a:pt x="41" y="254"/>
                    <a:pt x="40" y="254"/>
                    <a:pt x="39" y="255"/>
                  </a:cubicBezTo>
                  <a:close/>
                  <a:moveTo>
                    <a:pt x="121" y="259"/>
                  </a:moveTo>
                  <a:cubicBezTo>
                    <a:pt x="121" y="257"/>
                    <a:pt x="120" y="257"/>
                    <a:pt x="120" y="255"/>
                  </a:cubicBezTo>
                  <a:cubicBezTo>
                    <a:pt x="116" y="256"/>
                    <a:pt x="115" y="250"/>
                    <a:pt x="111" y="252"/>
                  </a:cubicBezTo>
                  <a:cubicBezTo>
                    <a:pt x="114" y="255"/>
                    <a:pt x="117" y="257"/>
                    <a:pt x="121" y="259"/>
                  </a:cubicBezTo>
                  <a:close/>
                  <a:moveTo>
                    <a:pt x="299" y="259"/>
                  </a:moveTo>
                  <a:cubicBezTo>
                    <a:pt x="301" y="259"/>
                    <a:pt x="301" y="258"/>
                    <a:pt x="303" y="258"/>
                  </a:cubicBezTo>
                  <a:cubicBezTo>
                    <a:pt x="302" y="256"/>
                    <a:pt x="302" y="256"/>
                    <a:pt x="303" y="254"/>
                  </a:cubicBezTo>
                  <a:cubicBezTo>
                    <a:pt x="299" y="254"/>
                    <a:pt x="300" y="251"/>
                    <a:pt x="296" y="252"/>
                  </a:cubicBezTo>
                  <a:cubicBezTo>
                    <a:pt x="294" y="256"/>
                    <a:pt x="298" y="256"/>
                    <a:pt x="299" y="259"/>
                  </a:cubicBezTo>
                  <a:close/>
                  <a:moveTo>
                    <a:pt x="362" y="252"/>
                  </a:moveTo>
                  <a:cubicBezTo>
                    <a:pt x="362" y="255"/>
                    <a:pt x="363" y="253"/>
                    <a:pt x="365" y="254"/>
                  </a:cubicBezTo>
                  <a:cubicBezTo>
                    <a:pt x="366" y="252"/>
                    <a:pt x="363" y="251"/>
                    <a:pt x="362" y="252"/>
                  </a:cubicBezTo>
                  <a:close/>
                  <a:moveTo>
                    <a:pt x="566" y="255"/>
                  </a:moveTo>
                  <a:cubicBezTo>
                    <a:pt x="566" y="253"/>
                    <a:pt x="564" y="252"/>
                    <a:pt x="562" y="252"/>
                  </a:cubicBezTo>
                  <a:cubicBezTo>
                    <a:pt x="562" y="254"/>
                    <a:pt x="564" y="256"/>
                    <a:pt x="566" y="255"/>
                  </a:cubicBezTo>
                  <a:close/>
                  <a:moveTo>
                    <a:pt x="248" y="256"/>
                  </a:moveTo>
                  <a:cubicBezTo>
                    <a:pt x="250" y="258"/>
                    <a:pt x="253" y="258"/>
                    <a:pt x="255" y="256"/>
                  </a:cubicBezTo>
                  <a:cubicBezTo>
                    <a:pt x="254" y="254"/>
                    <a:pt x="253" y="253"/>
                    <a:pt x="251" y="252"/>
                  </a:cubicBezTo>
                  <a:cubicBezTo>
                    <a:pt x="250" y="254"/>
                    <a:pt x="249" y="254"/>
                    <a:pt x="248" y="256"/>
                  </a:cubicBezTo>
                  <a:close/>
                  <a:moveTo>
                    <a:pt x="550" y="257"/>
                  </a:moveTo>
                  <a:cubicBezTo>
                    <a:pt x="552" y="258"/>
                    <a:pt x="552" y="260"/>
                    <a:pt x="554" y="260"/>
                  </a:cubicBezTo>
                  <a:cubicBezTo>
                    <a:pt x="554" y="258"/>
                    <a:pt x="554" y="256"/>
                    <a:pt x="555" y="254"/>
                  </a:cubicBezTo>
                  <a:cubicBezTo>
                    <a:pt x="553" y="254"/>
                    <a:pt x="554" y="252"/>
                    <a:pt x="552" y="252"/>
                  </a:cubicBezTo>
                  <a:cubicBezTo>
                    <a:pt x="551" y="254"/>
                    <a:pt x="550" y="255"/>
                    <a:pt x="550" y="257"/>
                  </a:cubicBezTo>
                  <a:close/>
                  <a:moveTo>
                    <a:pt x="169" y="253"/>
                  </a:moveTo>
                  <a:cubicBezTo>
                    <a:pt x="168" y="255"/>
                    <a:pt x="166" y="256"/>
                    <a:pt x="163" y="257"/>
                  </a:cubicBezTo>
                  <a:cubicBezTo>
                    <a:pt x="163" y="255"/>
                    <a:pt x="162" y="254"/>
                    <a:pt x="160" y="254"/>
                  </a:cubicBezTo>
                  <a:cubicBezTo>
                    <a:pt x="163" y="262"/>
                    <a:pt x="173" y="266"/>
                    <a:pt x="179" y="258"/>
                  </a:cubicBezTo>
                  <a:cubicBezTo>
                    <a:pt x="174" y="257"/>
                    <a:pt x="173" y="254"/>
                    <a:pt x="169" y="253"/>
                  </a:cubicBezTo>
                  <a:close/>
                  <a:moveTo>
                    <a:pt x="375" y="255"/>
                  </a:moveTo>
                  <a:cubicBezTo>
                    <a:pt x="382" y="257"/>
                    <a:pt x="388" y="267"/>
                    <a:pt x="395" y="265"/>
                  </a:cubicBezTo>
                  <a:cubicBezTo>
                    <a:pt x="390" y="259"/>
                    <a:pt x="383" y="256"/>
                    <a:pt x="376" y="253"/>
                  </a:cubicBezTo>
                  <a:cubicBezTo>
                    <a:pt x="376" y="254"/>
                    <a:pt x="374" y="254"/>
                    <a:pt x="375" y="255"/>
                  </a:cubicBezTo>
                  <a:close/>
                  <a:moveTo>
                    <a:pt x="261" y="256"/>
                  </a:moveTo>
                  <a:cubicBezTo>
                    <a:pt x="265" y="260"/>
                    <a:pt x="267" y="264"/>
                    <a:pt x="272" y="267"/>
                  </a:cubicBezTo>
                  <a:cubicBezTo>
                    <a:pt x="274" y="262"/>
                    <a:pt x="266" y="257"/>
                    <a:pt x="262" y="254"/>
                  </a:cubicBezTo>
                  <a:cubicBezTo>
                    <a:pt x="262" y="255"/>
                    <a:pt x="261" y="255"/>
                    <a:pt x="261" y="256"/>
                  </a:cubicBezTo>
                  <a:close/>
                  <a:moveTo>
                    <a:pt x="355" y="256"/>
                  </a:moveTo>
                  <a:cubicBezTo>
                    <a:pt x="355" y="255"/>
                    <a:pt x="356" y="255"/>
                    <a:pt x="356" y="254"/>
                  </a:cubicBezTo>
                  <a:cubicBezTo>
                    <a:pt x="356" y="254"/>
                    <a:pt x="353" y="253"/>
                    <a:pt x="353" y="254"/>
                  </a:cubicBezTo>
                  <a:cubicBezTo>
                    <a:pt x="354" y="254"/>
                    <a:pt x="353" y="256"/>
                    <a:pt x="355" y="256"/>
                  </a:cubicBezTo>
                  <a:close/>
                  <a:moveTo>
                    <a:pt x="631" y="266"/>
                  </a:moveTo>
                  <a:cubicBezTo>
                    <a:pt x="633" y="261"/>
                    <a:pt x="634" y="257"/>
                    <a:pt x="632" y="254"/>
                  </a:cubicBezTo>
                  <a:cubicBezTo>
                    <a:pt x="632" y="258"/>
                    <a:pt x="629" y="262"/>
                    <a:pt x="631" y="266"/>
                  </a:cubicBezTo>
                  <a:close/>
                  <a:moveTo>
                    <a:pt x="236" y="259"/>
                  </a:moveTo>
                  <a:cubicBezTo>
                    <a:pt x="239" y="259"/>
                    <a:pt x="241" y="258"/>
                    <a:pt x="242" y="255"/>
                  </a:cubicBezTo>
                  <a:cubicBezTo>
                    <a:pt x="239" y="253"/>
                    <a:pt x="236" y="256"/>
                    <a:pt x="236" y="259"/>
                  </a:cubicBezTo>
                  <a:close/>
                  <a:moveTo>
                    <a:pt x="406" y="257"/>
                  </a:moveTo>
                  <a:cubicBezTo>
                    <a:pt x="407" y="256"/>
                    <a:pt x="409" y="255"/>
                    <a:pt x="406" y="254"/>
                  </a:cubicBezTo>
                  <a:cubicBezTo>
                    <a:pt x="406" y="255"/>
                    <a:pt x="405" y="257"/>
                    <a:pt x="406" y="257"/>
                  </a:cubicBezTo>
                  <a:close/>
                  <a:moveTo>
                    <a:pt x="200" y="266"/>
                  </a:moveTo>
                  <a:cubicBezTo>
                    <a:pt x="200" y="265"/>
                    <a:pt x="202" y="265"/>
                    <a:pt x="203" y="264"/>
                  </a:cubicBezTo>
                  <a:cubicBezTo>
                    <a:pt x="200" y="259"/>
                    <a:pt x="192" y="259"/>
                    <a:pt x="188" y="255"/>
                  </a:cubicBezTo>
                  <a:cubicBezTo>
                    <a:pt x="192" y="259"/>
                    <a:pt x="196" y="262"/>
                    <a:pt x="200" y="266"/>
                  </a:cubicBezTo>
                  <a:close/>
                  <a:moveTo>
                    <a:pt x="285" y="263"/>
                  </a:moveTo>
                  <a:cubicBezTo>
                    <a:pt x="286" y="261"/>
                    <a:pt x="288" y="260"/>
                    <a:pt x="289" y="258"/>
                  </a:cubicBezTo>
                  <a:cubicBezTo>
                    <a:pt x="286" y="258"/>
                    <a:pt x="285" y="256"/>
                    <a:pt x="284" y="255"/>
                  </a:cubicBezTo>
                  <a:cubicBezTo>
                    <a:pt x="281" y="257"/>
                    <a:pt x="280" y="262"/>
                    <a:pt x="285" y="263"/>
                  </a:cubicBezTo>
                  <a:close/>
                  <a:moveTo>
                    <a:pt x="399" y="258"/>
                  </a:moveTo>
                  <a:cubicBezTo>
                    <a:pt x="400" y="256"/>
                    <a:pt x="395" y="254"/>
                    <a:pt x="393" y="255"/>
                  </a:cubicBezTo>
                  <a:cubicBezTo>
                    <a:pt x="395" y="256"/>
                    <a:pt x="396" y="258"/>
                    <a:pt x="399" y="258"/>
                  </a:cubicBezTo>
                  <a:close/>
                  <a:moveTo>
                    <a:pt x="110" y="258"/>
                  </a:moveTo>
                  <a:cubicBezTo>
                    <a:pt x="108" y="258"/>
                    <a:pt x="107" y="254"/>
                    <a:pt x="106" y="256"/>
                  </a:cubicBezTo>
                  <a:cubicBezTo>
                    <a:pt x="107" y="256"/>
                    <a:pt x="109" y="259"/>
                    <a:pt x="110" y="258"/>
                  </a:cubicBezTo>
                  <a:close/>
                  <a:moveTo>
                    <a:pt x="455" y="264"/>
                  </a:moveTo>
                  <a:cubicBezTo>
                    <a:pt x="457" y="266"/>
                    <a:pt x="460" y="271"/>
                    <a:pt x="463" y="269"/>
                  </a:cubicBezTo>
                  <a:cubicBezTo>
                    <a:pt x="462" y="267"/>
                    <a:pt x="466" y="264"/>
                    <a:pt x="466" y="259"/>
                  </a:cubicBezTo>
                  <a:cubicBezTo>
                    <a:pt x="461" y="260"/>
                    <a:pt x="461" y="256"/>
                    <a:pt x="457" y="255"/>
                  </a:cubicBezTo>
                  <a:cubicBezTo>
                    <a:pt x="457" y="258"/>
                    <a:pt x="455" y="260"/>
                    <a:pt x="455" y="264"/>
                  </a:cubicBezTo>
                  <a:close/>
                  <a:moveTo>
                    <a:pt x="516" y="268"/>
                  </a:moveTo>
                  <a:cubicBezTo>
                    <a:pt x="518" y="267"/>
                    <a:pt x="518" y="269"/>
                    <a:pt x="519" y="269"/>
                  </a:cubicBezTo>
                  <a:cubicBezTo>
                    <a:pt x="520" y="266"/>
                    <a:pt x="522" y="263"/>
                    <a:pt x="523" y="260"/>
                  </a:cubicBezTo>
                  <a:cubicBezTo>
                    <a:pt x="521" y="259"/>
                    <a:pt x="519" y="256"/>
                    <a:pt x="516" y="255"/>
                  </a:cubicBezTo>
                  <a:cubicBezTo>
                    <a:pt x="517" y="261"/>
                    <a:pt x="517" y="263"/>
                    <a:pt x="516" y="268"/>
                  </a:cubicBezTo>
                  <a:close/>
                  <a:moveTo>
                    <a:pt x="528" y="258"/>
                  </a:moveTo>
                  <a:cubicBezTo>
                    <a:pt x="530" y="258"/>
                    <a:pt x="532" y="260"/>
                    <a:pt x="533" y="259"/>
                  </a:cubicBezTo>
                  <a:cubicBezTo>
                    <a:pt x="531" y="258"/>
                    <a:pt x="531" y="255"/>
                    <a:pt x="528" y="255"/>
                  </a:cubicBezTo>
                  <a:cubicBezTo>
                    <a:pt x="528" y="256"/>
                    <a:pt x="528" y="257"/>
                    <a:pt x="528" y="258"/>
                  </a:cubicBezTo>
                  <a:close/>
                  <a:moveTo>
                    <a:pt x="46" y="266"/>
                  </a:moveTo>
                  <a:cubicBezTo>
                    <a:pt x="49" y="267"/>
                    <a:pt x="51" y="270"/>
                    <a:pt x="55" y="271"/>
                  </a:cubicBezTo>
                  <a:cubicBezTo>
                    <a:pt x="52" y="266"/>
                    <a:pt x="54" y="256"/>
                    <a:pt x="46" y="256"/>
                  </a:cubicBezTo>
                  <a:cubicBezTo>
                    <a:pt x="46" y="261"/>
                    <a:pt x="46" y="261"/>
                    <a:pt x="46" y="266"/>
                  </a:cubicBezTo>
                  <a:close/>
                  <a:moveTo>
                    <a:pt x="330" y="257"/>
                  </a:moveTo>
                  <a:cubicBezTo>
                    <a:pt x="333" y="262"/>
                    <a:pt x="339" y="265"/>
                    <a:pt x="344" y="268"/>
                  </a:cubicBezTo>
                  <a:cubicBezTo>
                    <a:pt x="344" y="266"/>
                    <a:pt x="346" y="267"/>
                    <a:pt x="346" y="265"/>
                  </a:cubicBezTo>
                  <a:cubicBezTo>
                    <a:pt x="340" y="263"/>
                    <a:pt x="335" y="257"/>
                    <a:pt x="330" y="257"/>
                  </a:cubicBezTo>
                  <a:close/>
                  <a:moveTo>
                    <a:pt x="492" y="257"/>
                  </a:moveTo>
                  <a:cubicBezTo>
                    <a:pt x="492" y="261"/>
                    <a:pt x="489" y="262"/>
                    <a:pt x="490" y="266"/>
                  </a:cubicBezTo>
                  <a:cubicBezTo>
                    <a:pt x="492" y="267"/>
                    <a:pt x="492" y="270"/>
                    <a:pt x="496" y="270"/>
                  </a:cubicBezTo>
                  <a:cubicBezTo>
                    <a:pt x="496" y="267"/>
                    <a:pt x="498" y="265"/>
                    <a:pt x="499" y="262"/>
                  </a:cubicBezTo>
                  <a:cubicBezTo>
                    <a:pt x="498" y="259"/>
                    <a:pt x="496" y="258"/>
                    <a:pt x="496" y="256"/>
                  </a:cubicBezTo>
                  <a:cubicBezTo>
                    <a:pt x="495" y="257"/>
                    <a:pt x="493" y="256"/>
                    <a:pt x="492" y="257"/>
                  </a:cubicBezTo>
                  <a:close/>
                  <a:moveTo>
                    <a:pt x="572" y="259"/>
                  </a:moveTo>
                  <a:cubicBezTo>
                    <a:pt x="572" y="257"/>
                    <a:pt x="570" y="256"/>
                    <a:pt x="569" y="256"/>
                  </a:cubicBezTo>
                  <a:cubicBezTo>
                    <a:pt x="569" y="258"/>
                    <a:pt x="570" y="259"/>
                    <a:pt x="572" y="259"/>
                  </a:cubicBezTo>
                  <a:close/>
                  <a:moveTo>
                    <a:pt x="537" y="258"/>
                  </a:moveTo>
                  <a:cubicBezTo>
                    <a:pt x="538" y="260"/>
                    <a:pt x="540" y="262"/>
                    <a:pt x="543" y="263"/>
                  </a:cubicBezTo>
                  <a:cubicBezTo>
                    <a:pt x="542" y="260"/>
                    <a:pt x="539" y="260"/>
                    <a:pt x="540" y="257"/>
                  </a:cubicBezTo>
                  <a:cubicBezTo>
                    <a:pt x="539" y="257"/>
                    <a:pt x="538" y="257"/>
                    <a:pt x="538" y="257"/>
                  </a:cubicBezTo>
                  <a:cubicBezTo>
                    <a:pt x="538" y="257"/>
                    <a:pt x="538" y="258"/>
                    <a:pt x="537" y="258"/>
                  </a:cubicBezTo>
                  <a:close/>
                  <a:moveTo>
                    <a:pt x="239" y="263"/>
                  </a:moveTo>
                  <a:cubicBezTo>
                    <a:pt x="242" y="264"/>
                    <a:pt x="242" y="267"/>
                    <a:pt x="245" y="266"/>
                  </a:cubicBezTo>
                  <a:cubicBezTo>
                    <a:pt x="246" y="264"/>
                    <a:pt x="247" y="262"/>
                    <a:pt x="250" y="261"/>
                  </a:cubicBezTo>
                  <a:cubicBezTo>
                    <a:pt x="247" y="255"/>
                    <a:pt x="242" y="259"/>
                    <a:pt x="239" y="263"/>
                  </a:cubicBezTo>
                  <a:close/>
                  <a:moveTo>
                    <a:pt x="409" y="260"/>
                  </a:moveTo>
                  <a:cubicBezTo>
                    <a:pt x="412" y="259"/>
                    <a:pt x="413" y="264"/>
                    <a:pt x="416" y="263"/>
                  </a:cubicBezTo>
                  <a:cubicBezTo>
                    <a:pt x="415" y="260"/>
                    <a:pt x="413" y="258"/>
                    <a:pt x="410" y="257"/>
                  </a:cubicBezTo>
                  <a:cubicBezTo>
                    <a:pt x="410" y="258"/>
                    <a:pt x="408" y="258"/>
                    <a:pt x="409" y="260"/>
                  </a:cubicBezTo>
                  <a:close/>
                  <a:moveTo>
                    <a:pt x="138" y="261"/>
                  </a:moveTo>
                  <a:cubicBezTo>
                    <a:pt x="139" y="259"/>
                    <a:pt x="137" y="258"/>
                    <a:pt x="135" y="258"/>
                  </a:cubicBezTo>
                  <a:cubicBezTo>
                    <a:pt x="135" y="260"/>
                    <a:pt x="136" y="261"/>
                    <a:pt x="138" y="261"/>
                  </a:cubicBezTo>
                  <a:close/>
                  <a:moveTo>
                    <a:pt x="312" y="262"/>
                  </a:moveTo>
                  <a:cubicBezTo>
                    <a:pt x="313" y="262"/>
                    <a:pt x="315" y="259"/>
                    <a:pt x="314" y="258"/>
                  </a:cubicBezTo>
                  <a:cubicBezTo>
                    <a:pt x="314" y="259"/>
                    <a:pt x="312" y="260"/>
                    <a:pt x="312" y="262"/>
                  </a:cubicBezTo>
                  <a:close/>
                  <a:moveTo>
                    <a:pt x="316" y="267"/>
                  </a:moveTo>
                  <a:cubicBezTo>
                    <a:pt x="320" y="266"/>
                    <a:pt x="320" y="262"/>
                    <a:pt x="323" y="260"/>
                  </a:cubicBezTo>
                  <a:cubicBezTo>
                    <a:pt x="322" y="260"/>
                    <a:pt x="322" y="258"/>
                    <a:pt x="320" y="258"/>
                  </a:cubicBezTo>
                  <a:cubicBezTo>
                    <a:pt x="319" y="261"/>
                    <a:pt x="315" y="263"/>
                    <a:pt x="316" y="267"/>
                  </a:cubicBezTo>
                  <a:close/>
                  <a:moveTo>
                    <a:pt x="369" y="259"/>
                  </a:moveTo>
                  <a:cubicBezTo>
                    <a:pt x="371" y="259"/>
                    <a:pt x="371" y="261"/>
                    <a:pt x="372" y="260"/>
                  </a:cubicBezTo>
                  <a:cubicBezTo>
                    <a:pt x="373" y="259"/>
                    <a:pt x="371" y="258"/>
                    <a:pt x="371" y="258"/>
                  </a:cubicBezTo>
                  <a:cubicBezTo>
                    <a:pt x="371" y="259"/>
                    <a:pt x="370" y="258"/>
                    <a:pt x="369" y="259"/>
                  </a:cubicBezTo>
                  <a:close/>
                  <a:moveTo>
                    <a:pt x="558" y="263"/>
                  </a:moveTo>
                  <a:cubicBezTo>
                    <a:pt x="559" y="263"/>
                    <a:pt x="560" y="265"/>
                    <a:pt x="562" y="265"/>
                  </a:cubicBezTo>
                  <a:cubicBezTo>
                    <a:pt x="564" y="262"/>
                    <a:pt x="562" y="259"/>
                    <a:pt x="560" y="258"/>
                  </a:cubicBezTo>
                  <a:cubicBezTo>
                    <a:pt x="559" y="260"/>
                    <a:pt x="558" y="261"/>
                    <a:pt x="558" y="263"/>
                  </a:cubicBezTo>
                  <a:close/>
                  <a:moveTo>
                    <a:pt x="256" y="261"/>
                  </a:moveTo>
                  <a:cubicBezTo>
                    <a:pt x="258" y="261"/>
                    <a:pt x="259" y="263"/>
                    <a:pt x="261" y="263"/>
                  </a:cubicBezTo>
                  <a:cubicBezTo>
                    <a:pt x="261" y="261"/>
                    <a:pt x="259" y="259"/>
                    <a:pt x="257" y="258"/>
                  </a:cubicBezTo>
                  <a:cubicBezTo>
                    <a:pt x="257" y="260"/>
                    <a:pt x="255" y="259"/>
                    <a:pt x="256" y="261"/>
                  </a:cubicBezTo>
                  <a:close/>
                  <a:moveTo>
                    <a:pt x="165" y="266"/>
                  </a:moveTo>
                  <a:cubicBezTo>
                    <a:pt x="162" y="264"/>
                    <a:pt x="160" y="260"/>
                    <a:pt x="155" y="259"/>
                  </a:cubicBezTo>
                  <a:cubicBezTo>
                    <a:pt x="157" y="262"/>
                    <a:pt x="162" y="266"/>
                    <a:pt x="165" y="266"/>
                  </a:cubicBezTo>
                  <a:close/>
                  <a:moveTo>
                    <a:pt x="303" y="260"/>
                  </a:moveTo>
                  <a:cubicBezTo>
                    <a:pt x="303" y="264"/>
                    <a:pt x="306" y="261"/>
                    <a:pt x="306" y="259"/>
                  </a:cubicBezTo>
                  <a:cubicBezTo>
                    <a:pt x="304" y="259"/>
                    <a:pt x="305" y="261"/>
                    <a:pt x="303" y="260"/>
                  </a:cubicBezTo>
                  <a:close/>
                  <a:moveTo>
                    <a:pt x="288" y="265"/>
                  </a:moveTo>
                  <a:cubicBezTo>
                    <a:pt x="289" y="265"/>
                    <a:pt x="289" y="266"/>
                    <a:pt x="290" y="266"/>
                  </a:cubicBezTo>
                  <a:cubicBezTo>
                    <a:pt x="293" y="267"/>
                    <a:pt x="292" y="264"/>
                    <a:pt x="295" y="264"/>
                  </a:cubicBezTo>
                  <a:cubicBezTo>
                    <a:pt x="294" y="257"/>
                    <a:pt x="288" y="260"/>
                    <a:pt x="288" y="265"/>
                  </a:cubicBezTo>
                  <a:close/>
                  <a:moveTo>
                    <a:pt x="476" y="263"/>
                  </a:moveTo>
                  <a:cubicBezTo>
                    <a:pt x="477" y="261"/>
                    <a:pt x="475" y="260"/>
                    <a:pt x="473" y="260"/>
                  </a:cubicBezTo>
                  <a:cubicBezTo>
                    <a:pt x="473" y="262"/>
                    <a:pt x="474" y="263"/>
                    <a:pt x="476" y="263"/>
                  </a:cubicBezTo>
                  <a:close/>
                  <a:moveTo>
                    <a:pt x="592" y="310"/>
                  </a:moveTo>
                  <a:cubicBezTo>
                    <a:pt x="597" y="309"/>
                    <a:pt x="594" y="300"/>
                    <a:pt x="599" y="296"/>
                  </a:cubicBezTo>
                  <a:cubicBezTo>
                    <a:pt x="598" y="292"/>
                    <a:pt x="600" y="291"/>
                    <a:pt x="601" y="288"/>
                  </a:cubicBezTo>
                  <a:cubicBezTo>
                    <a:pt x="601" y="277"/>
                    <a:pt x="610" y="271"/>
                    <a:pt x="608" y="260"/>
                  </a:cubicBezTo>
                  <a:cubicBezTo>
                    <a:pt x="601" y="274"/>
                    <a:pt x="596" y="295"/>
                    <a:pt x="592" y="310"/>
                  </a:cubicBezTo>
                  <a:close/>
                  <a:moveTo>
                    <a:pt x="223" y="262"/>
                  </a:moveTo>
                  <a:cubicBezTo>
                    <a:pt x="223" y="263"/>
                    <a:pt x="224" y="264"/>
                    <a:pt x="226" y="265"/>
                  </a:cubicBezTo>
                  <a:cubicBezTo>
                    <a:pt x="226" y="264"/>
                    <a:pt x="227" y="264"/>
                    <a:pt x="227" y="263"/>
                  </a:cubicBezTo>
                  <a:cubicBezTo>
                    <a:pt x="227" y="261"/>
                    <a:pt x="225" y="260"/>
                    <a:pt x="223" y="262"/>
                  </a:cubicBezTo>
                  <a:close/>
                  <a:moveTo>
                    <a:pt x="389" y="271"/>
                  </a:moveTo>
                  <a:cubicBezTo>
                    <a:pt x="390" y="271"/>
                    <a:pt x="390" y="270"/>
                    <a:pt x="391" y="270"/>
                  </a:cubicBezTo>
                  <a:cubicBezTo>
                    <a:pt x="388" y="265"/>
                    <a:pt x="381" y="262"/>
                    <a:pt x="377" y="261"/>
                  </a:cubicBezTo>
                  <a:cubicBezTo>
                    <a:pt x="380" y="266"/>
                    <a:pt x="385" y="269"/>
                    <a:pt x="389" y="271"/>
                  </a:cubicBezTo>
                  <a:close/>
                  <a:moveTo>
                    <a:pt x="448" y="263"/>
                  </a:moveTo>
                  <a:cubicBezTo>
                    <a:pt x="448" y="261"/>
                    <a:pt x="444" y="260"/>
                    <a:pt x="444" y="261"/>
                  </a:cubicBezTo>
                  <a:cubicBezTo>
                    <a:pt x="446" y="261"/>
                    <a:pt x="446" y="263"/>
                    <a:pt x="448" y="263"/>
                  </a:cubicBezTo>
                  <a:close/>
                  <a:moveTo>
                    <a:pt x="175" y="266"/>
                  </a:moveTo>
                  <a:cubicBezTo>
                    <a:pt x="181" y="268"/>
                    <a:pt x="191" y="280"/>
                    <a:pt x="195" y="270"/>
                  </a:cubicBezTo>
                  <a:cubicBezTo>
                    <a:pt x="189" y="266"/>
                    <a:pt x="182" y="256"/>
                    <a:pt x="175" y="266"/>
                  </a:cubicBezTo>
                  <a:close/>
                  <a:moveTo>
                    <a:pt x="319" y="271"/>
                  </a:moveTo>
                  <a:cubicBezTo>
                    <a:pt x="324" y="272"/>
                    <a:pt x="326" y="275"/>
                    <a:pt x="330" y="277"/>
                  </a:cubicBezTo>
                  <a:cubicBezTo>
                    <a:pt x="333" y="275"/>
                    <a:pt x="337" y="274"/>
                    <a:pt x="338" y="270"/>
                  </a:cubicBezTo>
                  <a:cubicBezTo>
                    <a:pt x="333" y="269"/>
                    <a:pt x="332" y="262"/>
                    <a:pt x="326" y="261"/>
                  </a:cubicBezTo>
                  <a:cubicBezTo>
                    <a:pt x="324" y="265"/>
                    <a:pt x="320" y="266"/>
                    <a:pt x="319" y="271"/>
                  </a:cubicBezTo>
                  <a:close/>
                  <a:moveTo>
                    <a:pt x="209" y="263"/>
                  </a:moveTo>
                  <a:cubicBezTo>
                    <a:pt x="211" y="264"/>
                    <a:pt x="212" y="266"/>
                    <a:pt x="214" y="266"/>
                  </a:cubicBezTo>
                  <a:cubicBezTo>
                    <a:pt x="214" y="264"/>
                    <a:pt x="216" y="265"/>
                    <a:pt x="216" y="263"/>
                  </a:cubicBezTo>
                  <a:cubicBezTo>
                    <a:pt x="214" y="262"/>
                    <a:pt x="211" y="261"/>
                    <a:pt x="209" y="263"/>
                  </a:cubicBezTo>
                  <a:close/>
                  <a:moveTo>
                    <a:pt x="361" y="267"/>
                  </a:moveTo>
                  <a:cubicBezTo>
                    <a:pt x="367" y="273"/>
                    <a:pt x="373" y="279"/>
                    <a:pt x="382" y="282"/>
                  </a:cubicBezTo>
                  <a:cubicBezTo>
                    <a:pt x="384" y="280"/>
                    <a:pt x="385" y="278"/>
                    <a:pt x="386" y="275"/>
                  </a:cubicBezTo>
                  <a:cubicBezTo>
                    <a:pt x="384" y="274"/>
                    <a:pt x="381" y="272"/>
                    <a:pt x="379" y="270"/>
                  </a:cubicBezTo>
                  <a:cubicBezTo>
                    <a:pt x="377" y="271"/>
                    <a:pt x="372" y="275"/>
                    <a:pt x="369" y="272"/>
                  </a:cubicBezTo>
                  <a:cubicBezTo>
                    <a:pt x="371" y="271"/>
                    <a:pt x="374" y="271"/>
                    <a:pt x="375" y="268"/>
                  </a:cubicBezTo>
                  <a:cubicBezTo>
                    <a:pt x="370" y="264"/>
                    <a:pt x="364" y="259"/>
                    <a:pt x="361" y="267"/>
                  </a:cubicBezTo>
                  <a:close/>
                  <a:moveTo>
                    <a:pt x="551" y="270"/>
                  </a:moveTo>
                  <a:cubicBezTo>
                    <a:pt x="552" y="267"/>
                    <a:pt x="552" y="265"/>
                    <a:pt x="552" y="263"/>
                  </a:cubicBezTo>
                  <a:cubicBezTo>
                    <a:pt x="551" y="265"/>
                    <a:pt x="550" y="262"/>
                    <a:pt x="550" y="262"/>
                  </a:cubicBezTo>
                  <a:cubicBezTo>
                    <a:pt x="549" y="262"/>
                    <a:pt x="549" y="262"/>
                    <a:pt x="548" y="262"/>
                  </a:cubicBezTo>
                  <a:cubicBezTo>
                    <a:pt x="549" y="264"/>
                    <a:pt x="548" y="267"/>
                    <a:pt x="551" y="270"/>
                  </a:cubicBezTo>
                  <a:close/>
                  <a:moveTo>
                    <a:pt x="64" y="278"/>
                  </a:moveTo>
                  <a:cubicBezTo>
                    <a:pt x="61" y="273"/>
                    <a:pt x="62" y="265"/>
                    <a:pt x="56" y="262"/>
                  </a:cubicBezTo>
                  <a:cubicBezTo>
                    <a:pt x="57" y="269"/>
                    <a:pt x="59" y="278"/>
                    <a:pt x="64" y="278"/>
                  </a:cubicBezTo>
                  <a:close/>
                  <a:moveTo>
                    <a:pt x="120" y="265"/>
                  </a:moveTo>
                  <a:cubicBezTo>
                    <a:pt x="120" y="264"/>
                    <a:pt x="120" y="263"/>
                    <a:pt x="120" y="262"/>
                  </a:cubicBezTo>
                  <a:cubicBezTo>
                    <a:pt x="119" y="262"/>
                    <a:pt x="119" y="262"/>
                    <a:pt x="118" y="262"/>
                  </a:cubicBezTo>
                  <a:cubicBezTo>
                    <a:pt x="118" y="264"/>
                    <a:pt x="119" y="265"/>
                    <a:pt x="120" y="265"/>
                  </a:cubicBezTo>
                  <a:close/>
                  <a:moveTo>
                    <a:pt x="253" y="262"/>
                  </a:moveTo>
                  <a:cubicBezTo>
                    <a:pt x="251" y="265"/>
                    <a:pt x="248" y="266"/>
                    <a:pt x="246" y="270"/>
                  </a:cubicBezTo>
                  <a:cubicBezTo>
                    <a:pt x="252" y="275"/>
                    <a:pt x="255" y="283"/>
                    <a:pt x="263" y="285"/>
                  </a:cubicBezTo>
                  <a:cubicBezTo>
                    <a:pt x="266" y="281"/>
                    <a:pt x="267" y="276"/>
                    <a:pt x="270" y="271"/>
                  </a:cubicBezTo>
                  <a:cubicBezTo>
                    <a:pt x="265" y="268"/>
                    <a:pt x="259" y="265"/>
                    <a:pt x="253" y="262"/>
                  </a:cubicBezTo>
                  <a:close/>
                  <a:moveTo>
                    <a:pt x="522" y="272"/>
                  </a:moveTo>
                  <a:cubicBezTo>
                    <a:pt x="524" y="273"/>
                    <a:pt x="526" y="274"/>
                    <a:pt x="527" y="275"/>
                  </a:cubicBezTo>
                  <a:cubicBezTo>
                    <a:pt x="529" y="273"/>
                    <a:pt x="529" y="271"/>
                    <a:pt x="531" y="270"/>
                  </a:cubicBezTo>
                  <a:cubicBezTo>
                    <a:pt x="531" y="265"/>
                    <a:pt x="529" y="263"/>
                    <a:pt x="525" y="262"/>
                  </a:cubicBezTo>
                  <a:cubicBezTo>
                    <a:pt x="524" y="266"/>
                    <a:pt x="523" y="268"/>
                    <a:pt x="522" y="272"/>
                  </a:cubicBezTo>
                  <a:close/>
                  <a:moveTo>
                    <a:pt x="567" y="263"/>
                  </a:moveTo>
                  <a:cubicBezTo>
                    <a:pt x="567" y="264"/>
                    <a:pt x="568" y="264"/>
                    <a:pt x="568" y="265"/>
                  </a:cubicBezTo>
                  <a:cubicBezTo>
                    <a:pt x="571" y="265"/>
                    <a:pt x="571" y="261"/>
                    <a:pt x="567" y="263"/>
                  </a:cubicBezTo>
                  <a:close/>
                  <a:moveTo>
                    <a:pt x="637" y="270"/>
                  </a:moveTo>
                  <a:cubicBezTo>
                    <a:pt x="637" y="267"/>
                    <a:pt x="641" y="264"/>
                    <a:pt x="639" y="262"/>
                  </a:cubicBezTo>
                  <a:cubicBezTo>
                    <a:pt x="639" y="265"/>
                    <a:pt x="636" y="268"/>
                    <a:pt x="637" y="270"/>
                  </a:cubicBezTo>
                  <a:close/>
                  <a:moveTo>
                    <a:pt x="409" y="266"/>
                  </a:moveTo>
                  <a:cubicBezTo>
                    <a:pt x="410" y="267"/>
                    <a:pt x="411" y="266"/>
                    <a:pt x="412" y="266"/>
                  </a:cubicBezTo>
                  <a:cubicBezTo>
                    <a:pt x="412" y="264"/>
                    <a:pt x="410" y="263"/>
                    <a:pt x="408" y="263"/>
                  </a:cubicBezTo>
                  <a:cubicBezTo>
                    <a:pt x="408" y="265"/>
                    <a:pt x="409" y="265"/>
                    <a:pt x="409" y="266"/>
                  </a:cubicBezTo>
                  <a:close/>
                  <a:moveTo>
                    <a:pt x="293" y="269"/>
                  </a:moveTo>
                  <a:cubicBezTo>
                    <a:pt x="296" y="270"/>
                    <a:pt x="298" y="267"/>
                    <a:pt x="299" y="265"/>
                  </a:cubicBezTo>
                  <a:cubicBezTo>
                    <a:pt x="296" y="266"/>
                    <a:pt x="294" y="266"/>
                    <a:pt x="293" y="269"/>
                  </a:cubicBezTo>
                  <a:close/>
                  <a:moveTo>
                    <a:pt x="467" y="274"/>
                  </a:moveTo>
                  <a:cubicBezTo>
                    <a:pt x="468" y="275"/>
                    <a:pt x="468" y="276"/>
                    <a:pt x="470" y="276"/>
                  </a:cubicBezTo>
                  <a:cubicBezTo>
                    <a:pt x="473" y="274"/>
                    <a:pt x="473" y="270"/>
                    <a:pt x="475" y="267"/>
                  </a:cubicBezTo>
                  <a:cubicBezTo>
                    <a:pt x="473" y="267"/>
                    <a:pt x="473" y="264"/>
                    <a:pt x="470" y="265"/>
                  </a:cubicBezTo>
                  <a:cubicBezTo>
                    <a:pt x="470" y="268"/>
                    <a:pt x="468" y="270"/>
                    <a:pt x="467" y="274"/>
                  </a:cubicBezTo>
                  <a:close/>
                  <a:moveTo>
                    <a:pt x="203" y="269"/>
                  </a:moveTo>
                  <a:cubicBezTo>
                    <a:pt x="207" y="270"/>
                    <a:pt x="208" y="274"/>
                    <a:pt x="212" y="272"/>
                  </a:cubicBezTo>
                  <a:cubicBezTo>
                    <a:pt x="212" y="270"/>
                    <a:pt x="213" y="270"/>
                    <a:pt x="213" y="268"/>
                  </a:cubicBezTo>
                  <a:cubicBezTo>
                    <a:pt x="209" y="265"/>
                    <a:pt x="205" y="265"/>
                    <a:pt x="203" y="269"/>
                  </a:cubicBezTo>
                  <a:close/>
                  <a:moveTo>
                    <a:pt x="436" y="277"/>
                  </a:moveTo>
                  <a:cubicBezTo>
                    <a:pt x="439" y="274"/>
                    <a:pt x="443" y="273"/>
                    <a:pt x="444" y="268"/>
                  </a:cubicBezTo>
                  <a:cubicBezTo>
                    <a:pt x="442" y="267"/>
                    <a:pt x="440" y="266"/>
                    <a:pt x="438" y="265"/>
                  </a:cubicBezTo>
                  <a:cubicBezTo>
                    <a:pt x="438" y="269"/>
                    <a:pt x="433" y="274"/>
                    <a:pt x="436" y="277"/>
                  </a:cubicBezTo>
                  <a:close/>
                  <a:moveTo>
                    <a:pt x="218" y="268"/>
                  </a:moveTo>
                  <a:cubicBezTo>
                    <a:pt x="220" y="268"/>
                    <a:pt x="220" y="270"/>
                    <a:pt x="222" y="269"/>
                  </a:cubicBezTo>
                  <a:cubicBezTo>
                    <a:pt x="222" y="267"/>
                    <a:pt x="220" y="267"/>
                    <a:pt x="219" y="266"/>
                  </a:cubicBezTo>
                  <a:cubicBezTo>
                    <a:pt x="219" y="267"/>
                    <a:pt x="218" y="267"/>
                    <a:pt x="218" y="268"/>
                  </a:cubicBezTo>
                  <a:close/>
                  <a:moveTo>
                    <a:pt x="159" y="271"/>
                  </a:moveTo>
                  <a:cubicBezTo>
                    <a:pt x="156" y="270"/>
                    <a:pt x="154" y="268"/>
                    <a:pt x="152" y="266"/>
                  </a:cubicBezTo>
                  <a:cubicBezTo>
                    <a:pt x="151" y="269"/>
                    <a:pt x="157" y="272"/>
                    <a:pt x="159" y="271"/>
                  </a:cubicBezTo>
                  <a:close/>
                  <a:moveTo>
                    <a:pt x="123" y="268"/>
                  </a:moveTo>
                  <a:cubicBezTo>
                    <a:pt x="123" y="269"/>
                    <a:pt x="125" y="271"/>
                    <a:pt x="127" y="269"/>
                  </a:cubicBezTo>
                  <a:cubicBezTo>
                    <a:pt x="127" y="267"/>
                    <a:pt x="125" y="266"/>
                    <a:pt x="123" y="268"/>
                  </a:cubicBezTo>
                  <a:close/>
                  <a:moveTo>
                    <a:pt x="275" y="272"/>
                  </a:moveTo>
                  <a:cubicBezTo>
                    <a:pt x="279" y="272"/>
                    <a:pt x="278" y="268"/>
                    <a:pt x="276" y="267"/>
                  </a:cubicBezTo>
                  <a:cubicBezTo>
                    <a:pt x="276" y="270"/>
                    <a:pt x="274" y="269"/>
                    <a:pt x="275" y="272"/>
                  </a:cubicBezTo>
                  <a:close/>
                  <a:moveTo>
                    <a:pt x="461" y="273"/>
                  </a:moveTo>
                  <a:cubicBezTo>
                    <a:pt x="460" y="270"/>
                    <a:pt x="455" y="268"/>
                    <a:pt x="453" y="268"/>
                  </a:cubicBezTo>
                  <a:cubicBezTo>
                    <a:pt x="456" y="269"/>
                    <a:pt x="458" y="272"/>
                    <a:pt x="461" y="273"/>
                  </a:cubicBezTo>
                  <a:close/>
                  <a:moveTo>
                    <a:pt x="553" y="273"/>
                  </a:moveTo>
                  <a:cubicBezTo>
                    <a:pt x="555" y="274"/>
                    <a:pt x="556" y="275"/>
                    <a:pt x="557" y="277"/>
                  </a:cubicBezTo>
                  <a:cubicBezTo>
                    <a:pt x="556" y="279"/>
                    <a:pt x="553" y="279"/>
                    <a:pt x="551" y="279"/>
                  </a:cubicBezTo>
                  <a:cubicBezTo>
                    <a:pt x="547" y="290"/>
                    <a:pt x="542" y="303"/>
                    <a:pt x="538" y="315"/>
                  </a:cubicBezTo>
                  <a:cubicBezTo>
                    <a:pt x="548" y="308"/>
                    <a:pt x="553" y="297"/>
                    <a:pt x="556" y="283"/>
                  </a:cubicBezTo>
                  <a:cubicBezTo>
                    <a:pt x="557" y="282"/>
                    <a:pt x="557" y="281"/>
                    <a:pt x="559" y="281"/>
                  </a:cubicBezTo>
                  <a:cubicBezTo>
                    <a:pt x="558" y="277"/>
                    <a:pt x="560" y="273"/>
                    <a:pt x="562" y="271"/>
                  </a:cubicBezTo>
                  <a:cubicBezTo>
                    <a:pt x="560" y="270"/>
                    <a:pt x="559" y="267"/>
                    <a:pt x="556" y="267"/>
                  </a:cubicBezTo>
                  <a:cubicBezTo>
                    <a:pt x="556" y="270"/>
                    <a:pt x="554" y="271"/>
                    <a:pt x="553" y="273"/>
                  </a:cubicBezTo>
                  <a:close/>
                  <a:moveTo>
                    <a:pt x="80" y="290"/>
                  </a:moveTo>
                  <a:cubicBezTo>
                    <a:pt x="79" y="284"/>
                    <a:pt x="75" y="280"/>
                    <a:pt x="75" y="273"/>
                  </a:cubicBezTo>
                  <a:cubicBezTo>
                    <a:pt x="71" y="272"/>
                    <a:pt x="69" y="269"/>
                    <a:pt x="65" y="268"/>
                  </a:cubicBezTo>
                  <a:cubicBezTo>
                    <a:pt x="67" y="278"/>
                    <a:pt x="71" y="286"/>
                    <a:pt x="80" y="290"/>
                  </a:cubicBezTo>
                  <a:close/>
                  <a:moveTo>
                    <a:pt x="231" y="269"/>
                  </a:moveTo>
                  <a:cubicBezTo>
                    <a:pt x="233" y="270"/>
                    <a:pt x="234" y="272"/>
                    <a:pt x="236" y="272"/>
                  </a:cubicBezTo>
                  <a:cubicBezTo>
                    <a:pt x="236" y="269"/>
                    <a:pt x="232" y="266"/>
                    <a:pt x="231" y="269"/>
                  </a:cubicBezTo>
                  <a:close/>
                  <a:moveTo>
                    <a:pt x="100" y="286"/>
                  </a:moveTo>
                  <a:cubicBezTo>
                    <a:pt x="97" y="278"/>
                    <a:pt x="90" y="270"/>
                    <a:pt x="83" y="269"/>
                  </a:cubicBezTo>
                  <a:cubicBezTo>
                    <a:pt x="89" y="275"/>
                    <a:pt x="92" y="282"/>
                    <a:pt x="100" y="286"/>
                  </a:cubicBezTo>
                  <a:close/>
                  <a:moveTo>
                    <a:pt x="143" y="271"/>
                  </a:moveTo>
                  <a:cubicBezTo>
                    <a:pt x="146" y="273"/>
                    <a:pt x="148" y="275"/>
                    <a:pt x="151" y="277"/>
                  </a:cubicBezTo>
                  <a:cubicBezTo>
                    <a:pt x="152" y="276"/>
                    <a:pt x="153" y="276"/>
                    <a:pt x="152" y="274"/>
                  </a:cubicBezTo>
                  <a:cubicBezTo>
                    <a:pt x="150" y="273"/>
                    <a:pt x="148" y="269"/>
                    <a:pt x="145" y="268"/>
                  </a:cubicBezTo>
                  <a:cubicBezTo>
                    <a:pt x="145" y="269"/>
                    <a:pt x="144" y="269"/>
                    <a:pt x="143" y="271"/>
                  </a:cubicBezTo>
                  <a:close/>
                  <a:moveTo>
                    <a:pt x="185" y="280"/>
                  </a:moveTo>
                  <a:cubicBezTo>
                    <a:pt x="186" y="279"/>
                    <a:pt x="188" y="278"/>
                    <a:pt x="189" y="276"/>
                  </a:cubicBezTo>
                  <a:cubicBezTo>
                    <a:pt x="183" y="274"/>
                    <a:pt x="178" y="269"/>
                    <a:pt x="172" y="269"/>
                  </a:cubicBezTo>
                  <a:cubicBezTo>
                    <a:pt x="177" y="272"/>
                    <a:pt x="179" y="279"/>
                    <a:pt x="185" y="280"/>
                  </a:cubicBezTo>
                  <a:close/>
                  <a:moveTo>
                    <a:pt x="299" y="272"/>
                  </a:moveTo>
                  <a:cubicBezTo>
                    <a:pt x="301" y="272"/>
                    <a:pt x="302" y="275"/>
                    <a:pt x="304" y="275"/>
                  </a:cubicBezTo>
                  <a:cubicBezTo>
                    <a:pt x="305" y="274"/>
                    <a:pt x="307" y="271"/>
                    <a:pt x="306" y="270"/>
                  </a:cubicBezTo>
                  <a:cubicBezTo>
                    <a:pt x="305" y="269"/>
                    <a:pt x="300" y="268"/>
                    <a:pt x="299" y="272"/>
                  </a:cubicBezTo>
                  <a:close/>
                  <a:moveTo>
                    <a:pt x="430" y="272"/>
                  </a:moveTo>
                  <a:cubicBezTo>
                    <a:pt x="432" y="273"/>
                    <a:pt x="433" y="269"/>
                    <a:pt x="432" y="269"/>
                  </a:cubicBezTo>
                  <a:cubicBezTo>
                    <a:pt x="431" y="270"/>
                    <a:pt x="431" y="271"/>
                    <a:pt x="430" y="272"/>
                  </a:cubicBezTo>
                  <a:close/>
                  <a:moveTo>
                    <a:pt x="531" y="277"/>
                  </a:moveTo>
                  <a:cubicBezTo>
                    <a:pt x="531" y="279"/>
                    <a:pt x="534" y="279"/>
                    <a:pt x="534" y="282"/>
                  </a:cubicBezTo>
                  <a:cubicBezTo>
                    <a:pt x="532" y="284"/>
                    <a:pt x="531" y="282"/>
                    <a:pt x="529" y="283"/>
                  </a:cubicBezTo>
                  <a:cubicBezTo>
                    <a:pt x="527" y="286"/>
                    <a:pt x="528" y="290"/>
                    <a:pt x="529" y="294"/>
                  </a:cubicBezTo>
                  <a:cubicBezTo>
                    <a:pt x="520" y="300"/>
                    <a:pt x="521" y="314"/>
                    <a:pt x="516" y="323"/>
                  </a:cubicBezTo>
                  <a:cubicBezTo>
                    <a:pt x="519" y="323"/>
                    <a:pt x="521" y="318"/>
                    <a:pt x="524" y="316"/>
                  </a:cubicBezTo>
                  <a:cubicBezTo>
                    <a:pt x="529" y="300"/>
                    <a:pt x="536" y="287"/>
                    <a:pt x="540" y="271"/>
                  </a:cubicBezTo>
                  <a:cubicBezTo>
                    <a:pt x="537" y="271"/>
                    <a:pt x="536" y="269"/>
                    <a:pt x="533" y="269"/>
                  </a:cubicBezTo>
                  <a:cubicBezTo>
                    <a:pt x="533" y="272"/>
                    <a:pt x="532" y="274"/>
                    <a:pt x="531" y="277"/>
                  </a:cubicBezTo>
                  <a:close/>
                  <a:moveTo>
                    <a:pt x="401" y="272"/>
                  </a:moveTo>
                  <a:cubicBezTo>
                    <a:pt x="403" y="272"/>
                    <a:pt x="404" y="271"/>
                    <a:pt x="404" y="269"/>
                  </a:cubicBezTo>
                  <a:cubicBezTo>
                    <a:pt x="402" y="269"/>
                    <a:pt x="402" y="271"/>
                    <a:pt x="401" y="272"/>
                  </a:cubicBezTo>
                  <a:close/>
                  <a:moveTo>
                    <a:pt x="559" y="290"/>
                  </a:moveTo>
                  <a:cubicBezTo>
                    <a:pt x="563" y="284"/>
                    <a:pt x="566" y="278"/>
                    <a:pt x="567" y="270"/>
                  </a:cubicBezTo>
                  <a:cubicBezTo>
                    <a:pt x="567" y="270"/>
                    <a:pt x="567" y="269"/>
                    <a:pt x="566" y="269"/>
                  </a:cubicBezTo>
                  <a:cubicBezTo>
                    <a:pt x="562" y="275"/>
                    <a:pt x="560" y="284"/>
                    <a:pt x="559" y="290"/>
                  </a:cubicBezTo>
                  <a:close/>
                  <a:moveTo>
                    <a:pt x="287" y="274"/>
                  </a:moveTo>
                  <a:cubicBezTo>
                    <a:pt x="290" y="275"/>
                    <a:pt x="293" y="271"/>
                    <a:pt x="290" y="270"/>
                  </a:cubicBezTo>
                  <a:cubicBezTo>
                    <a:pt x="289" y="272"/>
                    <a:pt x="286" y="271"/>
                    <a:pt x="287" y="274"/>
                  </a:cubicBezTo>
                  <a:close/>
                  <a:moveTo>
                    <a:pt x="214" y="276"/>
                  </a:moveTo>
                  <a:cubicBezTo>
                    <a:pt x="217" y="276"/>
                    <a:pt x="218" y="274"/>
                    <a:pt x="220" y="272"/>
                  </a:cubicBezTo>
                  <a:cubicBezTo>
                    <a:pt x="217" y="269"/>
                    <a:pt x="212" y="273"/>
                    <a:pt x="214" y="276"/>
                  </a:cubicBezTo>
                  <a:close/>
                  <a:moveTo>
                    <a:pt x="502" y="277"/>
                  </a:moveTo>
                  <a:cubicBezTo>
                    <a:pt x="502" y="274"/>
                    <a:pt x="505" y="274"/>
                    <a:pt x="505" y="271"/>
                  </a:cubicBezTo>
                  <a:cubicBezTo>
                    <a:pt x="504" y="271"/>
                    <a:pt x="504" y="271"/>
                    <a:pt x="503" y="271"/>
                  </a:cubicBezTo>
                  <a:cubicBezTo>
                    <a:pt x="502" y="272"/>
                    <a:pt x="500" y="276"/>
                    <a:pt x="502" y="277"/>
                  </a:cubicBezTo>
                  <a:close/>
                  <a:moveTo>
                    <a:pt x="33" y="275"/>
                  </a:moveTo>
                  <a:cubicBezTo>
                    <a:pt x="33" y="274"/>
                    <a:pt x="34" y="271"/>
                    <a:pt x="32" y="271"/>
                  </a:cubicBezTo>
                  <a:cubicBezTo>
                    <a:pt x="32" y="272"/>
                    <a:pt x="31" y="275"/>
                    <a:pt x="33" y="275"/>
                  </a:cubicBezTo>
                  <a:close/>
                  <a:moveTo>
                    <a:pt x="56" y="280"/>
                  </a:moveTo>
                  <a:cubicBezTo>
                    <a:pt x="55" y="275"/>
                    <a:pt x="50" y="274"/>
                    <a:pt x="47" y="271"/>
                  </a:cubicBezTo>
                  <a:cubicBezTo>
                    <a:pt x="47" y="278"/>
                    <a:pt x="53" y="277"/>
                    <a:pt x="56" y="280"/>
                  </a:cubicBezTo>
                  <a:close/>
                  <a:moveTo>
                    <a:pt x="196" y="277"/>
                  </a:moveTo>
                  <a:cubicBezTo>
                    <a:pt x="199" y="278"/>
                    <a:pt x="202" y="281"/>
                    <a:pt x="206" y="282"/>
                  </a:cubicBezTo>
                  <a:cubicBezTo>
                    <a:pt x="205" y="280"/>
                    <a:pt x="208" y="282"/>
                    <a:pt x="207" y="280"/>
                  </a:cubicBezTo>
                  <a:cubicBezTo>
                    <a:pt x="203" y="277"/>
                    <a:pt x="199" y="269"/>
                    <a:pt x="196" y="277"/>
                  </a:cubicBezTo>
                  <a:close/>
                  <a:moveTo>
                    <a:pt x="361" y="276"/>
                  </a:moveTo>
                  <a:cubicBezTo>
                    <a:pt x="359" y="276"/>
                    <a:pt x="359" y="273"/>
                    <a:pt x="358" y="272"/>
                  </a:cubicBezTo>
                  <a:cubicBezTo>
                    <a:pt x="357" y="272"/>
                    <a:pt x="355" y="272"/>
                    <a:pt x="354" y="272"/>
                  </a:cubicBezTo>
                  <a:cubicBezTo>
                    <a:pt x="355" y="275"/>
                    <a:pt x="359" y="277"/>
                    <a:pt x="361" y="276"/>
                  </a:cubicBezTo>
                  <a:close/>
                  <a:moveTo>
                    <a:pt x="622" y="297"/>
                  </a:moveTo>
                  <a:cubicBezTo>
                    <a:pt x="621" y="298"/>
                    <a:pt x="617" y="301"/>
                    <a:pt x="620" y="302"/>
                  </a:cubicBezTo>
                  <a:cubicBezTo>
                    <a:pt x="624" y="293"/>
                    <a:pt x="630" y="284"/>
                    <a:pt x="629" y="273"/>
                  </a:cubicBezTo>
                  <a:cubicBezTo>
                    <a:pt x="625" y="280"/>
                    <a:pt x="623" y="288"/>
                    <a:pt x="622" y="297"/>
                  </a:cubicBezTo>
                  <a:close/>
                  <a:moveTo>
                    <a:pt x="86" y="276"/>
                  </a:moveTo>
                  <a:cubicBezTo>
                    <a:pt x="83" y="277"/>
                    <a:pt x="85" y="273"/>
                    <a:pt x="83" y="274"/>
                  </a:cubicBezTo>
                  <a:cubicBezTo>
                    <a:pt x="82" y="275"/>
                    <a:pt x="85" y="278"/>
                    <a:pt x="86" y="276"/>
                  </a:cubicBezTo>
                  <a:close/>
                  <a:moveTo>
                    <a:pt x="218" y="279"/>
                  </a:moveTo>
                  <a:cubicBezTo>
                    <a:pt x="220" y="280"/>
                    <a:pt x="222" y="282"/>
                    <a:pt x="225" y="282"/>
                  </a:cubicBezTo>
                  <a:cubicBezTo>
                    <a:pt x="227" y="281"/>
                    <a:pt x="229" y="279"/>
                    <a:pt x="230" y="277"/>
                  </a:cubicBezTo>
                  <a:cubicBezTo>
                    <a:pt x="226" y="274"/>
                    <a:pt x="221" y="273"/>
                    <a:pt x="218" y="279"/>
                  </a:cubicBezTo>
                  <a:close/>
                  <a:moveTo>
                    <a:pt x="272" y="277"/>
                  </a:moveTo>
                  <a:cubicBezTo>
                    <a:pt x="274" y="277"/>
                    <a:pt x="274" y="277"/>
                    <a:pt x="275" y="275"/>
                  </a:cubicBezTo>
                  <a:cubicBezTo>
                    <a:pt x="273" y="275"/>
                    <a:pt x="273" y="274"/>
                    <a:pt x="273" y="274"/>
                  </a:cubicBezTo>
                  <a:cubicBezTo>
                    <a:pt x="273" y="275"/>
                    <a:pt x="272" y="276"/>
                    <a:pt x="272" y="277"/>
                  </a:cubicBezTo>
                  <a:close/>
                  <a:moveTo>
                    <a:pt x="507" y="280"/>
                  </a:moveTo>
                  <a:cubicBezTo>
                    <a:pt x="507" y="282"/>
                    <a:pt x="508" y="283"/>
                    <a:pt x="510" y="283"/>
                  </a:cubicBezTo>
                  <a:cubicBezTo>
                    <a:pt x="510" y="281"/>
                    <a:pt x="512" y="276"/>
                    <a:pt x="511" y="274"/>
                  </a:cubicBezTo>
                  <a:cubicBezTo>
                    <a:pt x="510" y="277"/>
                    <a:pt x="507" y="277"/>
                    <a:pt x="507" y="280"/>
                  </a:cubicBezTo>
                  <a:close/>
                  <a:moveTo>
                    <a:pt x="536" y="300"/>
                  </a:moveTo>
                  <a:cubicBezTo>
                    <a:pt x="540" y="292"/>
                    <a:pt x="546" y="286"/>
                    <a:pt x="548" y="277"/>
                  </a:cubicBezTo>
                  <a:cubicBezTo>
                    <a:pt x="546" y="276"/>
                    <a:pt x="547" y="274"/>
                    <a:pt x="544" y="274"/>
                  </a:cubicBezTo>
                  <a:cubicBezTo>
                    <a:pt x="542" y="282"/>
                    <a:pt x="537" y="291"/>
                    <a:pt x="536" y="300"/>
                  </a:cubicBezTo>
                  <a:close/>
                  <a:moveTo>
                    <a:pt x="129" y="296"/>
                  </a:moveTo>
                  <a:cubicBezTo>
                    <a:pt x="123" y="289"/>
                    <a:pt x="118" y="281"/>
                    <a:pt x="111" y="274"/>
                  </a:cubicBezTo>
                  <a:cubicBezTo>
                    <a:pt x="115" y="283"/>
                    <a:pt x="120" y="292"/>
                    <a:pt x="129" y="296"/>
                  </a:cubicBezTo>
                  <a:close/>
                  <a:moveTo>
                    <a:pt x="291" y="278"/>
                  </a:moveTo>
                  <a:cubicBezTo>
                    <a:pt x="294" y="280"/>
                    <a:pt x="296" y="284"/>
                    <a:pt x="299" y="285"/>
                  </a:cubicBezTo>
                  <a:cubicBezTo>
                    <a:pt x="300" y="282"/>
                    <a:pt x="302" y="281"/>
                    <a:pt x="303" y="278"/>
                  </a:cubicBezTo>
                  <a:cubicBezTo>
                    <a:pt x="299" y="276"/>
                    <a:pt x="293" y="272"/>
                    <a:pt x="291" y="278"/>
                  </a:cubicBezTo>
                  <a:close/>
                  <a:moveTo>
                    <a:pt x="334" y="278"/>
                  </a:moveTo>
                  <a:cubicBezTo>
                    <a:pt x="335" y="280"/>
                    <a:pt x="335" y="281"/>
                    <a:pt x="338" y="281"/>
                  </a:cubicBezTo>
                  <a:cubicBezTo>
                    <a:pt x="339" y="279"/>
                    <a:pt x="342" y="279"/>
                    <a:pt x="343" y="275"/>
                  </a:cubicBezTo>
                  <a:cubicBezTo>
                    <a:pt x="339" y="273"/>
                    <a:pt x="337" y="277"/>
                    <a:pt x="334" y="278"/>
                  </a:cubicBezTo>
                  <a:close/>
                  <a:moveTo>
                    <a:pt x="447" y="285"/>
                  </a:moveTo>
                  <a:cubicBezTo>
                    <a:pt x="449" y="286"/>
                    <a:pt x="451" y="288"/>
                    <a:pt x="454" y="288"/>
                  </a:cubicBezTo>
                  <a:cubicBezTo>
                    <a:pt x="456" y="285"/>
                    <a:pt x="457" y="282"/>
                    <a:pt x="459" y="279"/>
                  </a:cubicBezTo>
                  <a:cubicBezTo>
                    <a:pt x="455" y="278"/>
                    <a:pt x="455" y="274"/>
                    <a:pt x="451" y="274"/>
                  </a:cubicBezTo>
                  <a:cubicBezTo>
                    <a:pt x="450" y="278"/>
                    <a:pt x="448" y="280"/>
                    <a:pt x="447" y="285"/>
                  </a:cubicBezTo>
                  <a:close/>
                  <a:moveTo>
                    <a:pt x="601" y="300"/>
                  </a:moveTo>
                  <a:cubicBezTo>
                    <a:pt x="606" y="296"/>
                    <a:pt x="610" y="284"/>
                    <a:pt x="608" y="274"/>
                  </a:cubicBezTo>
                  <a:cubicBezTo>
                    <a:pt x="607" y="284"/>
                    <a:pt x="601" y="292"/>
                    <a:pt x="601" y="300"/>
                  </a:cubicBezTo>
                  <a:close/>
                  <a:moveTo>
                    <a:pt x="175" y="290"/>
                  </a:moveTo>
                  <a:cubicBezTo>
                    <a:pt x="174" y="283"/>
                    <a:pt x="166" y="278"/>
                    <a:pt x="160" y="275"/>
                  </a:cubicBezTo>
                  <a:cubicBezTo>
                    <a:pt x="162" y="280"/>
                    <a:pt x="169" y="286"/>
                    <a:pt x="175" y="290"/>
                  </a:cubicBezTo>
                  <a:close/>
                  <a:moveTo>
                    <a:pt x="308" y="277"/>
                  </a:moveTo>
                  <a:cubicBezTo>
                    <a:pt x="310" y="278"/>
                    <a:pt x="311" y="277"/>
                    <a:pt x="310" y="275"/>
                  </a:cubicBezTo>
                  <a:cubicBezTo>
                    <a:pt x="310" y="275"/>
                    <a:pt x="309" y="275"/>
                    <a:pt x="309" y="275"/>
                  </a:cubicBezTo>
                  <a:cubicBezTo>
                    <a:pt x="309" y="276"/>
                    <a:pt x="308" y="276"/>
                    <a:pt x="308" y="277"/>
                  </a:cubicBezTo>
                  <a:close/>
                  <a:moveTo>
                    <a:pt x="515" y="280"/>
                  </a:moveTo>
                  <a:cubicBezTo>
                    <a:pt x="517" y="280"/>
                    <a:pt x="518" y="274"/>
                    <a:pt x="515" y="275"/>
                  </a:cubicBezTo>
                  <a:cubicBezTo>
                    <a:pt x="516" y="277"/>
                    <a:pt x="514" y="278"/>
                    <a:pt x="515" y="280"/>
                  </a:cubicBezTo>
                  <a:close/>
                  <a:moveTo>
                    <a:pt x="109" y="280"/>
                  </a:moveTo>
                  <a:cubicBezTo>
                    <a:pt x="107" y="279"/>
                    <a:pt x="106" y="277"/>
                    <a:pt x="104" y="275"/>
                  </a:cubicBezTo>
                  <a:cubicBezTo>
                    <a:pt x="104" y="278"/>
                    <a:pt x="107" y="281"/>
                    <a:pt x="109" y="280"/>
                  </a:cubicBezTo>
                  <a:close/>
                  <a:moveTo>
                    <a:pt x="351" y="277"/>
                  </a:moveTo>
                  <a:cubicBezTo>
                    <a:pt x="351" y="277"/>
                    <a:pt x="351" y="278"/>
                    <a:pt x="351" y="279"/>
                  </a:cubicBezTo>
                  <a:cubicBezTo>
                    <a:pt x="354" y="283"/>
                    <a:pt x="358" y="286"/>
                    <a:pt x="361" y="290"/>
                  </a:cubicBezTo>
                  <a:cubicBezTo>
                    <a:pt x="363" y="292"/>
                    <a:pt x="363" y="296"/>
                    <a:pt x="366" y="295"/>
                  </a:cubicBezTo>
                  <a:cubicBezTo>
                    <a:pt x="366" y="287"/>
                    <a:pt x="360" y="276"/>
                    <a:pt x="351" y="277"/>
                  </a:cubicBezTo>
                  <a:close/>
                  <a:moveTo>
                    <a:pt x="400" y="278"/>
                  </a:moveTo>
                  <a:cubicBezTo>
                    <a:pt x="402" y="279"/>
                    <a:pt x="403" y="278"/>
                    <a:pt x="403" y="276"/>
                  </a:cubicBezTo>
                  <a:cubicBezTo>
                    <a:pt x="403" y="276"/>
                    <a:pt x="402" y="276"/>
                    <a:pt x="402" y="276"/>
                  </a:cubicBezTo>
                  <a:cubicBezTo>
                    <a:pt x="402" y="277"/>
                    <a:pt x="401" y="277"/>
                    <a:pt x="400" y="278"/>
                  </a:cubicBezTo>
                  <a:close/>
                  <a:moveTo>
                    <a:pt x="427" y="278"/>
                  </a:moveTo>
                  <a:cubicBezTo>
                    <a:pt x="427" y="280"/>
                    <a:pt x="428" y="281"/>
                    <a:pt x="429" y="282"/>
                  </a:cubicBezTo>
                  <a:cubicBezTo>
                    <a:pt x="429" y="281"/>
                    <a:pt x="429" y="277"/>
                    <a:pt x="429" y="277"/>
                  </a:cubicBezTo>
                  <a:cubicBezTo>
                    <a:pt x="429" y="278"/>
                    <a:pt x="428" y="277"/>
                    <a:pt x="427" y="278"/>
                  </a:cubicBezTo>
                  <a:close/>
                  <a:moveTo>
                    <a:pt x="524" y="284"/>
                  </a:moveTo>
                  <a:cubicBezTo>
                    <a:pt x="529" y="282"/>
                    <a:pt x="523" y="277"/>
                    <a:pt x="520" y="277"/>
                  </a:cubicBezTo>
                  <a:cubicBezTo>
                    <a:pt x="521" y="280"/>
                    <a:pt x="523" y="281"/>
                    <a:pt x="524" y="284"/>
                  </a:cubicBezTo>
                  <a:close/>
                  <a:moveTo>
                    <a:pt x="311" y="280"/>
                  </a:moveTo>
                  <a:cubicBezTo>
                    <a:pt x="314" y="281"/>
                    <a:pt x="315" y="284"/>
                    <a:pt x="319" y="284"/>
                  </a:cubicBezTo>
                  <a:cubicBezTo>
                    <a:pt x="318" y="280"/>
                    <a:pt x="315" y="279"/>
                    <a:pt x="312" y="277"/>
                  </a:cubicBezTo>
                  <a:cubicBezTo>
                    <a:pt x="312" y="279"/>
                    <a:pt x="311" y="278"/>
                    <a:pt x="311" y="280"/>
                  </a:cubicBezTo>
                  <a:close/>
                  <a:moveTo>
                    <a:pt x="482" y="286"/>
                  </a:moveTo>
                  <a:cubicBezTo>
                    <a:pt x="485" y="287"/>
                    <a:pt x="486" y="290"/>
                    <a:pt x="488" y="290"/>
                  </a:cubicBezTo>
                  <a:cubicBezTo>
                    <a:pt x="489" y="287"/>
                    <a:pt x="490" y="285"/>
                    <a:pt x="492" y="283"/>
                  </a:cubicBezTo>
                  <a:cubicBezTo>
                    <a:pt x="492" y="273"/>
                    <a:pt x="482" y="278"/>
                    <a:pt x="482" y="286"/>
                  </a:cubicBezTo>
                  <a:close/>
                  <a:moveTo>
                    <a:pt x="565" y="306"/>
                  </a:moveTo>
                  <a:cubicBezTo>
                    <a:pt x="566" y="304"/>
                    <a:pt x="568" y="303"/>
                    <a:pt x="570" y="302"/>
                  </a:cubicBezTo>
                  <a:cubicBezTo>
                    <a:pt x="570" y="292"/>
                    <a:pt x="578" y="285"/>
                    <a:pt x="576" y="277"/>
                  </a:cubicBezTo>
                  <a:cubicBezTo>
                    <a:pt x="573" y="287"/>
                    <a:pt x="565" y="297"/>
                    <a:pt x="565" y="306"/>
                  </a:cubicBezTo>
                  <a:close/>
                  <a:moveTo>
                    <a:pt x="55" y="292"/>
                  </a:moveTo>
                  <a:cubicBezTo>
                    <a:pt x="54" y="288"/>
                    <a:pt x="53" y="287"/>
                    <a:pt x="54" y="283"/>
                  </a:cubicBezTo>
                  <a:cubicBezTo>
                    <a:pt x="51" y="282"/>
                    <a:pt x="50" y="279"/>
                    <a:pt x="47" y="279"/>
                  </a:cubicBezTo>
                  <a:cubicBezTo>
                    <a:pt x="46" y="287"/>
                    <a:pt x="50" y="290"/>
                    <a:pt x="55" y="292"/>
                  </a:cubicBezTo>
                  <a:close/>
                  <a:moveTo>
                    <a:pt x="154" y="280"/>
                  </a:moveTo>
                  <a:cubicBezTo>
                    <a:pt x="156" y="281"/>
                    <a:pt x="157" y="283"/>
                    <a:pt x="160" y="283"/>
                  </a:cubicBezTo>
                  <a:cubicBezTo>
                    <a:pt x="159" y="281"/>
                    <a:pt x="156" y="277"/>
                    <a:pt x="154" y="280"/>
                  </a:cubicBezTo>
                  <a:close/>
                  <a:moveTo>
                    <a:pt x="189" y="283"/>
                  </a:moveTo>
                  <a:cubicBezTo>
                    <a:pt x="191" y="285"/>
                    <a:pt x="195" y="286"/>
                    <a:pt x="198" y="288"/>
                  </a:cubicBezTo>
                  <a:cubicBezTo>
                    <a:pt x="200" y="287"/>
                    <a:pt x="202" y="286"/>
                    <a:pt x="203" y="283"/>
                  </a:cubicBezTo>
                  <a:cubicBezTo>
                    <a:pt x="197" y="282"/>
                    <a:pt x="192" y="275"/>
                    <a:pt x="189" y="283"/>
                  </a:cubicBezTo>
                  <a:close/>
                  <a:moveTo>
                    <a:pt x="268" y="286"/>
                  </a:moveTo>
                  <a:cubicBezTo>
                    <a:pt x="266" y="286"/>
                    <a:pt x="265" y="287"/>
                    <a:pt x="264" y="288"/>
                  </a:cubicBezTo>
                  <a:cubicBezTo>
                    <a:pt x="266" y="291"/>
                    <a:pt x="268" y="290"/>
                    <a:pt x="271" y="290"/>
                  </a:cubicBezTo>
                  <a:cubicBezTo>
                    <a:pt x="272" y="285"/>
                    <a:pt x="278" y="285"/>
                    <a:pt x="279" y="280"/>
                  </a:cubicBezTo>
                  <a:cubicBezTo>
                    <a:pt x="276" y="276"/>
                    <a:pt x="271" y="284"/>
                    <a:pt x="268" y="286"/>
                  </a:cubicBezTo>
                  <a:close/>
                  <a:moveTo>
                    <a:pt x="581" y="318"/>
                  </a:moveTo>
                  <a:cubicBezTo>
                    <a:pt x="583" y="316"/>
                    <a:pt x="585" y="315"/>
                    <a:pt x="587" y="313"/>
                  </a:cubicBezTo>
                  <a:cubicBezTo>
                    <a:pt x="589" y="299"/>
                    <a:pt x="595" y="293"/>
                    <a:pt x="597" y="279"/>
                  </a:cubicBezTo>
                  <a:cubicBezTo>
                    <a:pt x="596" y="279"/>
                    <a:pt x="596" y="278"/>
                    <a:pt x="595" y="279"/>
                  </a:cubicBezTo>
                  <a:cubicBezTo>
                    <a:pt x="590" y="290"/>
                    <a:pt x="584" y="306"/>
                    <a:pt x="581" y="318"/>
                  </a:cubicBezTo>
                  <a:close/>
                  <a:moveTo>
                    <a:pt x="125" y="286"/>
                  </a:moveTo>
                  <a:cubicBezTo>
                    <a:pt x="125" y="285"/>
                    <a:pt x="126" y="284"/>
                    <a:pt x="126" y="284"/>
                  </a:cubicBezTo>
                  <a:cubicBezTo>
                    <a:pt x="126" y="281"/>
                    <a:pt x="123" y="282"/>
                    <a:pt x="123" y="279"/>
                  </a:cubicBezTo>
                  <a:cubicBezTo>
                    <a:pt x="122" y="279"/>
                    <a:pt x="120" y="278"/>
                    <a:pt x="120" y="280"/>
                  </a:cubicBezTo>
                  <a:cubicBezTo>
                    <a:pt x="122" y="281"/>
                    <a:pt x="122" y="286"/>
                    <a:pt x="125" y="286"/>
                  </a:cubicBezTo>
                  <a:close/>
                  <a:moveTo>
                    <a:pt x="375" y="285"/>
                  </a:moveTo>
                  <a:cubicBezTo>
                    <a:pt x="374" y="283"/>
                    <a:pt x="369" y="279"/>
                    <a:pt x="366" y="280"/>
                  </a:cubicBezTo>
                  <a:cubicBezTo>
                    <a:pt x="369" y="282"/>
                    <a:pt x="371" y="285"/>
                    <a:pt x="375" y="285"/>
                  </a:cubicBezTo>
                  <a:close/>
                  <a:moveTo>
                    <a:pt x="229" y="285"/>
                  </a:moveTo>
                  <a:cubicBezTo>
                    <a:pt x="235" y="289"/>
                    <a:pt x="239" y="293"/>
                    <a:pt x="247" y="296"/>
                  </a:cubicBezTo>
                  <a:cubicBezTo>
                    <a:pt x="247" y="294"/>
                    <a:pt x="248" y="294"/>
                    <a:pt x="249" y="294"/>
                  </a:cubicBezTo>
                  <a:cubicBezTo>
                    <a:pt x="245" y="288"/>
                    <a:pt x="234" y="274"/>
                    <a:pt x="229" y="285"/>
                  </a:cubicBezTo>
                  <a:close/>
                  <a:moveTo>
                    <a:pt x="248" y="283"/>
                  </a:moveTo>
                  <a:cubicBezTo>
                    <a:pt x="244" y="284"/>
                    <a:pt x="245" y="281"/>
                    <a:pt x="243" y="280"/>
                  </a:cubicBezTo>
                  <a:cubicBezTo>
                    <a:pt x="242" y="281"/>
                    <a:pt x="243" y="281"/>
                    <a:pt x="243" y="283"/>
                  </a:cubicBezTo>
                  <a:cubicBezTo>
                    <a:pt x="245" y="282"/>
                    <a:pt x="247" y="286"/>
                    <a:pt x="248" y="283"/>
                  </a:cubicBezTo>
                  <a:close/>
                  <a:moveTo>
                    <a:pt x="420" y="285"/>
                  </a:moveTo>
                  <a:cubicBezTo>
                    <a:pt x="422" y="283"/>
                    <a:pt x="421" y="282"/>
                    <a:pt x="420" y="280"/>
                  </a:cubicBezTo>
                  <a:cubicBezTo>
                    <a:pt x="420" y="280"/>
                    <a:pt x="419" y="280"/>
                    <a:pt x="418" y="280"/>
                  </a:cubicBezTo>
                  <a:cubicBezTo>
                    <a:pt x="416" y="282"/>
                    <a:pt x="418" y="284"/>
                    <a:pt x="420" y="285"/>
                  </a:cubicBezTo>
                  <a:close/>
                  <a:moveTo>
                    <a:pt x="516" y="289"/>
                  </a:moveTo>
                  <a:cubicBezTo>
                    <a:pt x="519" y="289"/>
                    <a:pt x="520" y="292"/>
                    <a:pt x="522" y="292"/>
                  </a:cubicBezTo>
                  <a:cubicBezTo>
                    <a:pt x="525" y="287"/>
                    <a:pt x="520" y="283"/>
                    <a:pt x="519" y="280"/>
                  </a:cubicBezTo>
                  <a:cubicBezTo>
                    <a:pt x="518" y="283"/>
                    <a:pt x="517" y="285"/>
                    <a:pt x="516" y="289"/>
                  </a:cubicBezTo>
                  <a:close/>
                  <a:moveTo>
                    <a:pt x="26" y="287"/>
                  </a:moveTo>
                  <a:cubicBezTo>
                    <a:pt x="26" y="286"/>
                    <a:pt x="27" y="280"/>
                    <a:pt x="23" y="280"/>
                  </a:cubicBezTo>
                  <a:cubicBezTo>
                    <a:pt x="23" y="284"/>
                    <a:pt x="23" y="287"/>
                    <a:pt x="26" y="287"/>
                  </a:cubicBezTo>
                  <a:close/>
                  <a:moveTo>
                    <a:pt x="396" y="287"/>
                  </a:moveTo>
                  <a:cubicBezTo>
                    <a:pt x="398" y="286"/>
                    <a:pt x="400" y="285"/>
                    <a:pt x="400" y="283"/>
                  </a:cubicBezTo>
                  <a:cubicBezTo>
                    <a:pt x="398" y="283"/>
                    <a:pt x="399" y="281"/>
                    <a:pt x="397" y="282"/>
                  </a:cubicBezTo>
                  <a:cubicBezTo>
                    <a:pt x="397" y="284"/>
                    <a:pt x="396" y="285"/>
                    <a:pt x="396" y="287"/>
                  </a:cubicBezTo>
                  <a:close/>
                  <a:moveTo>
                    <a:pt x="434" y="285"/>
                  </a:moveTo>
                  <a:cubicBezTo>
                    <a:pt x="435" y="286"/>
                    <a:pt x="436" y="286"/>
                    <a:pt x="437" y="287"/>
                  </a:cubicBezTo>
                  <a:cubicBezTo>
                    <a:pt x="438" y="285"/>
                    <a:pt x="439" y="284"/>
                    <a:pt x="439" y="282"/>
                  </a:cubicBezTo>
                  <a:cubicBezTo>
                    <a:pt x="437" y="281"/>
                    <a:pt x="435" y="284"/>
                    <a:pt x="434" y="285"/>
                  </a:cubicBezTo>
                  <a:close/>
                  <a:moveTo>
                    <a:pt x="168" y="294"/>
                  </a:moveTo>
                  <a:cubicBezTo>
                    <a:pt x="161" y="291"/>
                    <a:pt x="157" y="284"/>
                    <a:pt x="148" y="282"/>
                  </a:cubicBezTo>
                  <a:cubicBezTo>
                    <a:pt x="151" y="289"/>
                    <a:pt x="161" y="293"/>
                    <a:pt x="168" y="294"/>
                  </a:cubicBezTo>
                  <a:close/>
                  <a:moveTo>
                    <a:pt x="332" y="287"/>
                  </a:moveTo>
                  <a:cubicBezTo>
                    <a:pt x="332" y="286"/>
                    <a:pt x="332" y="286"/>
                    <a:pt x="332" y="286"/>
                  </a:cubicBezTo>
                  <a:cubicBezTo>
                    <a:pt x="332" y="286"/>
                    <a:pt x="332" y="286"/>
                    <a:pt x="332" y="285"/>
                  </a:cubicBezTo>
                  <a:cubicBezTo>
                    <a:pt x="331" y="284"/>
                    <a:pt x="329" y="283"/>
                    <a:pt x="327" y="282"/>
                  </a:cubicBezTo>
                  <a:cubicBezTo>
                    <a:pt x="327" y="285"/>
                    <a:pt x="330" y="286"/>
                    <a:pt x="332" y="287"/>
                  </a:cubicBezTo>
                  <a:close/>
                  <a:moveTo>
                    <a:pt x="346" y="285"/>
                  </a:moveTo>
                  <a:cubicBezTo>
                    <a:pt x="348" y="287"/>
                    <a:pt x="353" y="292"/>
                    <a:pt x="355" y="290"/>
                  </a:cubicBezTo>
                  <a:cubicBezTo>
                    <a:pt x="352" y="288"/>
                    <a:pt x="352" y="283"/>
                    <a:pt x="347" y="282"/>
                  </a:cubicBezTo>
                  <a:cubicBezTo>
                    <a:pt x="348" y="284"/>
                    <a:pt x="345" y="283"/>
                    <a:pt x="346" y="285"/>
                  </a:cubicBezTo>
                  <a:close/>
                  <a:moveTo>
                    <a:pt x="103" y="309"/>
                  </a:moveTo>
                  <a:cubicBezTo>
                    <a:pt x="107" y="310"/>
                    <a:pt x="108" y="316"/>
                    <a:pt x="113" y="314"/>
                  </a:cubicBezTo>
                  <a:cubicBezTo>
                    <a:pt x="111" y="310"/>
                    <a:pt x="110" y="304"/>
                    <a:pt x="108" y="299"/>
                  </a:cubicBezTo>
                  <a:cubicBezTo>
                    <a:pt x="101" y="294"/>
                    <a:pt x="96" y="287"/>
                    <a:pt x="89" y="283"/>
                  </a:cubicBezTo>
                  <a:cubicBezTo>
                    <a:pt x="93" y="292"/>
                    <a:pt x="99" y="300"/>
                    <a:pt x="103" y="309"/>
                  </a:cubicBezTo>
                  <a:close/>
                  <a:moveTo>
                    <a:pt x="176" y="285"/>
                  </a:moveTo>
                  <a:cubicBezTo>
                    <a:pt x="178" y="286"/>
                    <a:pt x="177" y="285"/>
                    <a:pt x="179" y="286"/>
                  </a:cubicBezTo>
                  <a:cubicBezTo>
                    <a:pt x="179" y="284"/>
                    <a:pt x="178" y="284"/>
                    <a:pt x="177" y="283"/>
                  </a:cubicBezTo>
                  <a:cubicBezTo>
                    <a:pt x="177" y="284"/>
                    <a:pt x="176" y="284"/>
                    <a:pt x="176" y="285"/>
                  </a:cubicBezTo>
                  <a:close/>
                  <a:moveTo>
                    <a:pt x="304" y="288"/>
                  </a:moveTo>
                  <a:cubicBezTo>
                    <a:pt x="306" y="288"/>
                    <a:pt x="306" y="290"/>
                    <a:pt x="309" y="290"/>
                  </a:cubicBezTo>
                  <a:cubicBezTo>
                    <a:pt x="310" y="288"/>
                    <a:pt x="314" y="288"/>
                    <a:pt x="314" y="285"/>
                  </a:cubicBezTo>
                  <a:cubicBezTo>
                    <a:pt x="310" y="281"/>
                    <a:pt x="305" y="284"/>
                    <a:pt x="304" y="288"/>
                  </a:cubicBezTo>
                  <a:close/>
                  <a:moveTo>
                    <a:pt x="66" y="286"/>
                  </a:moveTo>
                  <a:cubicBezTo>
                    <a:pt x="66" y="285"/>
                    <a:pt x="66" y="284"/>
                    <a:pt x="66" y="284"/>
                  </a:cubicBezTo>
                  <a:cubicBezTo>
                    <a:pt x="65" y="284"/>
                    <a:pt x="63" y="284"/>
                    <a:pt x="63" y="283"/>
                  </a:cubicBezTo>
                  <a:cubicBezTo>
                    <a:pt x="63" y="285"/>
                    <a:pt x="64" y="285"/>
                    <a:pt x="66" y="286"/>
                  </a:cubicBezTo>
                  <a:close/>
                  <a:moveTo>
                    <a:pt x="93" y="299"/>
                  </a:moveTo>
                  <a:cubicBezTo>
                    <a:pt x="89" y="295"/>
                    <a:pt x="88" y="287"/>
                    <a:pt x="83" y="284"/>
                  </a:cubicBezTo>
                  <a:cubicBezTo>
                    <a:pt x="83" y="291"/>
                    <a:pt x="87" y="299"/>
                    <a:pt x="93" y="299"/>
                  </a:cubicBezTo>
                  <a:close/>
                  <a:moveTo>
                    <a:pt x="283" y="284"/>
                  </a:moveTo>
                  <a:cubicBezTo>
                    <a:pt x="278" y="286"/>
                    <a:pt x="275" y="290"/>
                    <a:pt x="271" y="293"/>
                  </a:cubicBezTo>
                  <a:cubicBezTo>
                    <a:pt x="276" y="295"/>
                    <a:pt x="281" y="303"/>
                    <a:pt x="287" y="303"/>
                  </a:cubicBezTo>
                  <a:cubicBezTo>
                    <a:pt x="291" y="303"/>
                    <a:pt x="292" y="299"/>
                    <a:pt x="296" y="299"/>
                  </a:cubicBezTo>
                  <a:cubicBezTo>
                    <a:pt x="295" y="292"/>
                    <a:pt x="288" y="288"/>
                    <a:pt x="283" y="284"/>
                  </a:cubicBezTo>
                  <a:close/>
                  <a:moveTo>
                    <a:pt x="414" y="288"/>
                  </a:moveTo>
                  <a:cubicBezTo>
                    <a:pt x="415" y="287"/>
                    <a:pt x="417" y="287"/>
                    <a:pt x="417" y="286"/>
                  </a:cubicBezTo>
                  <a:cubicBezTo>
                    <a:pt x="416" y="285"/>
                    <a:pt x="415" y="285"/>
                    <a:pt x="414" y="285"/>
                  </a:cubicBezTo>
                  <a:cubicBezTo>
                    <a:pt x="413" y="285"/>
                    <a:pt x="413" y="287"/>
                    <a:pt x="414" y="288"/>
                  </a:cubicBezTo>
                  <a:close/>
                  <a:moveTo>
                    <a:pt x="326" y="289"/>
                  </a:moveTo>
                  <a:cubicBezTo>
                    <a:pt x="324" y="288"/>
                    <a:pt x="324" y="286"/>
                    <a:pt x="322" y="286"/>
                  </a:cubicBezTo>
                  <a:cubicBezTo>
                    <a:pt x="322" y="288"/>
                    <a:pt x="325" y="289"/>
                    <a:pt x="326" y="289"/>
                  </a:cubicBezTo>
                  <a:close/>
                  <a:moveTo>
                    <a:pt x="563" y="293"/>
                  </a:moveTo>
                  <a:cubicBezTo>
                    <a:pt x="566" y="293"/>
                    <a:pt x="567" y="287"/>
                    <a:pt x="566" y="286"/>
                  </a:cubicBezTo>
                  <a:cubicBezTo>
                    <a:pt x="565" y="288"/>
                    <a:pt x="565" y="291"/>
                    <a:pt x="563" y="293"/>
                  </a:cubicBezTo>
                  <a:close/>
                  <a:moveTo>
                    <a:pt x="300" y="295"/>
                  </a:moveTo>
                  <a:cubicBezTo>
                    <a:pt x="302" y="295"/>
                    <a:pt x="304" y="294"/>
                    <a:pt x="305" y="292"/>
                  </a:cubicBezTo>
                  <a:cubicBezTo>
                    <a:pt x="302" y="291"/>
                    <a:pt x="299" y="286"/>
                    <a:pt x="295" y="287"/>
                  </a:cubicBezTo>
                  <a:cubicBezTo>
                    <a:pt x="297" y="289"/>
                    <a:pt x="298" y="293"/>
                    <a:pt x="300" y="295"/>
                  </a:cubicBezTo>
                  <a:close/>
                  <a:moveTo>
                    <a:pt x="371" y="292"/>
                  </a:moveTo>
                  <a:cubicBezTo>
                    <a:pt x="372" y="291"/>
                    <a:pt x="373" y="290"/>
                    <a:pt x="373" y="288"/>
                  </a:cubicBezTo>
                  <a:cubicBezTo>
                    <a:pt x="372" y="287"/>
                    <a:pt x="370" y="285"/>
                    <a:pt x="369" y="287"/>
                  </a:cubicBezTo>
                  <a:cubicBezTo>
                    <a:pt x="370" y="288"/>
                    <a:pt x="369" y="292"/>
                    <a:pt x="371" y="292"/>
                  </a:cubicBezTo>
                  <a:close/>
                  <a:moveTo>
                    <a:pt x="45" y="300"/>
                  </a:moveTo>
                  <a:cubicBezTo>
                    <a:pt x="45" y="294"/>
                    <a:pt x="42" y="290"/>
                    <a:pt x="38" y="287"/>
                  </a:cubicBezTo>
                  <a:cubicBezTo>
                    <a:pt x="39" y="293"/>
                    <a:pt x="40" y="299"/>
                    <a:pt x="45" y="300"/>
                  </a:cubicBezTo>
                  <a:close/>
                  <a:moveTo>
                    <a:pt x="202" y="291"/>
                  </a:moveTo>
                  <a:cubicBezTo>
                    <a:pt x="205" y="292"/>
                    <a:pt x="207" y="294"/>
                    <a:pt x="210" y="295"/>
                  </a:cubicBezTo>
                  <a:cubicBezTo>
                    <a:pt x="212" y="293"/>
                    <a:pt x="214" y="293"/>
                    <a:pt x="214" y="290"/>
                  </a:cubicBezTo>
                  <a:cubicBezTo>
                    <a:pt x="210" y="288"/>
                    <a:pt x="205" y="285"/>
                    <a:pt x="202" y="291"/>
                  </a:cubicBezTo>
                  <a:close/>
                  <a:moveTo>
                    <a:pt x="429" y="291"/>
                  </a:moveTo>
                  <a:cubicBezTo>
                    <a:pt x="431" y="292"/>
                    <a:pt x="432" y="293"/>
                    <a:pt x="434" y="294"/>
                  </a:cubicBezTo>
                  <a:cubicBezTo>
                    <a:pt x="435" y="293"/>
                    <a:pt x="436" y="291"/>
                    <a:pt x="436" y="289"/>
                  </a:cubicBezTo>
                  <a:cubicBezTo>
                    <a:pt x="434" y="291"/>
                    <a:pt x="433" y="287"/>
                    <a:pt x="430" y="287"/>
                  </a:cubicBezTo>
                  <a:cubicBezTo>
                    <a:pt x="430" y="288"/>
                    <a:pt x="428" y="289"/>
                    <a:pt x="429" y="291"/>
                  </a:cubicBezTo>
                  <a:close/>
                  <a:moveTo>
                    <a:pt x="442" y="290"/>
                  </a:moveTo>
                  <a:cubicBezTo>
                    <a:pt x="443" y="289"/>
                    <a:pt x="443" y="287"/>
                    <a:pt x="441" y="287"/>
                  </a:cubicBezTo>
                  <a:cubicBezTo>
                    <a:pt x="441" y="288"/>
                    <a:pt x="440" y="290"/>
                    <a:pt x="442" y="290"/>
                  </a:cubicBezTo>
                  <a:close/>
                  <a:moveTo>
                    <a:pt x="444" y="292"/>
                  </a:moveTo>
                  <a:cubicBezTo>
                    <a:pt x="445" y="294"/>
                    <a:pt x="451" y="294"/>
                    <a:pt x="451" y="291"/>
                  </a:cubicBezTo>
                  <a:cubicBezTo>
                    <a:pt x="450" y="286"/>
                    <a:pt x="444" y="286"/>
                    <a:pt x="444" y="292"/>
                  </a:cubicBezTo>
                  <a:close/>
                  <a:moveTo>
                    <a:pt x="459" y="293"/>
                  </a:moveTo>
                  <a:cubicBezTo>
                    <a:pt x="461" y="294"/>
                    <a:pt x="466" y="289"/>
                    <a:pt x="465" y="287"/>
                  </a:cubicBezTo>
                  <a:cubicBezTo>
                    <a:pt x="463" y="289"/>
                    <a:pt x="459" y="289"/>
                    <a:pt x="459" y="293"/>
                  </a:cubicBezTo>
                  <a:close/>
                  <a:moveTo>
                    <a:pt x="182" y="288"/>
                  </a:moveTo>
                  <a:cubicBezTo>
                    <a:pt x="183" y="292"/>
                    <a:pt x="186" y="295"/>
                    <a:pt x="190" y="294"/>
                  </a:cubicBezTo>
                  <a:cubicBezTo>
                    <a:pt x="188" y="292"/>
                    <a:pt x="186" y="286"/>
                    <a:pt x="182" y="288"/>
                  </a:cubicBezTo>
                  <a:close/>
                  <a:moveTo>
                    <a:pt x="617" y="293"/>
                  </a:moveTo>
                  <a:cubicBezTo>
                    <a:pt x="619" y="293"/>
                    <a:pt x="620" y="289"/>
                    <a:pt x="619" y="288"/>
                  </a:cubicBezTo>
                  <a:cubicBezTo>
                    <a:pt x="618" y="289"/>
                    <a:pt x="617" y="291"/>
                    <a:pt x="617" y="293"/>
                  </a:cubicBezTo>
                  <a:close/>
                  <a:moveTo>
                    <a:pt x="470" y="300"/>
                  </a:moveTo>
                  <a:cubicBezTo>
                    <a:pt x="472" y="297"/>
                    <a:pt x="473" y="294"/>
                    <a:pt x="474" y="289"/>
                  </a:cubicBezTo>
                  <a:cubicBezTo>
                    <a:pt x="473" y="289"/>
                    <a:pt x="472" y="289"/>
                    <a:pt x="471" y="288"/>
                  </a:cubicBezTo>
                  <a:cubicBezTo>
                    <a:pt x="472" y="293"/>
                    <a:pt x="465" y="297"/>
                    <a:pt x="470" y="300"/>
                  </a:cubicBezTo>
                  <a:close/>
                  <a:moveTo>
                    <a:pt x="496" y="296"/>
                  </a:moveTo>
                  <a:cubicBezTo>
                    <a:pt x="496" y="293"/>
                    <a:pt x="499" y="291"/>
                    <a:pt x="498" y="288"/>
                  </a:cubicBezTo>
                  <a:cubicBezTo>
                    <a:pt x="496" y="289"/>
                    <a:pt x="492" y="295"/>
                    <a:pt x="496" y="296"/>
                  </a:cubicBezTo>
                  <a:close/>
                  <a:moveTo>
                    <a:pt x="312" y="292"/>
                  </a:moveTo>
                  <a:cubicBezTo>
                    <a:pt x="314" y="294"/>
                    <a:pt x="316" y="296"/>
                    <a:pt x="319" y="297"/>
                  </a:cubicBezTo>
                  <a:cubicBezTo>
                    <a:pt x="320" y="295"/>
                    <a:pt x="322" y="294"/>
                    <a:pt x="323" y="292"/>
                  </a:cubicBezTo>
                  <a:cubicBezTo>
                    <a:pt x="320" y="288"/>
                    <a:pt x="314" y="289"/>
                    <a:pt x="312" y="292"/>
                  </a:cubicBezTo>
                  <a:close/>
                  <a:moveTo>
                    <a:pt x="504" y="302"/>
                  </a:moveTo>
                  <a:cubicBezTo>
                    <a:pt x="506" y="299"/>
                    <a:pt x="507" y="295"/>
                    <a:pt x="508" y="291"/>
                  </a:cubicBezTo>
                  <a:cubicBezTo>
                    <a:pt x="507" y="290"/>
                    <a:pt x="506" y="289"/>
                    <a:pt x="504" y="289"/>
                  </a:cubicBezTo>
                  <a:cubicBezTo>
                    <a:pt x="508" y="294"/>
                    <a:pt x="500" y="300"/>
                    <a:pt x="504" y="302"/>
                  </a:cubicBezTo>
                  <a:close/>
                  <a:moveTo>
                    <a:pt x="73" y="307"/>
                  </a:moveTo>
                  <a:cubicBezTo>
                    <a:pt x="73" y="301"/>
                    <a:pt x="71" y="291"/>
                    <a:pt x="64" y="291"/>
                  </a:cubicBezTo>
                  <a:cubicBezTo>
                    <a:pt x="67" y="296"/>
                    <a:pt x="66" y="305"/>
                    <a:pt x="73" y="307"/>
                  </a:cubicBezTo>
                  <a:close/>
                  <a:moveTo>
                    <a:pt x="131" y="291"/>
                  </a:moveTo>
                  <a:cubicBezTo>
                    <a:pt x="132" y="296"/>
                    <a:pt x="135" y="297"/>
                    <a:pt x="138" y="300"/>
                  </a:cubicBezTo>
                  <a:cubicBezTo>
                    <a:pt x="137" y="297"/>
                    <a:pt x="137" y="291"/>
                    <a:pt x="133" y="290"/>
                  </a:cubicBezTo>
                  <a:cubicBezTo>
                    <a:pt x="133" y="291"/>
                    <a:pt x="131" y="290"/>
                    <a:pt x="131" y="291"/>
                  </a:cubicBezTo>
                  <a:close/>
                  <a:moveTo>
                    <a:pt x="239" y="300"/>
                  </a:moveTo>
                  <a:cubicBezTo>
                    <a:pt x="239" y="299"/>
                    <a:pt x="241" y="300"/>
                    <a:pt x="241" y="298"/>
                  </a:cubicBezTo>
                  <a:cubicBezTo>
                    <a:pt x="239" y="297"/>
                    <a:pt x="238" y="295"/>
                    <a:pt x="236" y="294"/>
                  </a:cubicBezTo>
                  <a:cubicBezTo>
                    <a:pt x="230" y="297"/>
                    <a:pt x="224" y="289"/>
                    <a:pt x="223" y="291"/>
                  </a:cubicBezTo>
                  <a:cubicBezTo>
                    <a:pt x="228" y="295"/>
                    <a:pt x="233" y="297"/>
                    <a:pt x="239" y="300"/>
                  </a:cubicBezTo>
                  <a:close/>
                  <a:moveTo>
                    <a:pt x="423" y="294"/>
                  </a:moveTo>
                  <a:cubicBezTo>
                    <a:pt x="426" y="294"/>
                    <a:pt x="422" y="292"/>
                    <a:pt x="424" y="290"/>
                  </a:cubicBezTo>
                  <a:cubicBezTo>
                    <a:pt x="423" y="290"/>
                    <a:pt x="421" y="290"/>
                    <a:pt x="420" y="291"/>
                  </a:cubicBezTo>
                  <a:cubicBezTo>
                    <a:pt x="420" y="293"/>
                    <a:pt x="423" y="292"/>
                    <a:pt x="423" y="294"/>
                  </a:cubicBezTo>
                  <a:close/>
                  <a:moveTo>
                    <a:pt x="28" y="295"/>
                  </a:moveTo>
                  <a:cubicBezTo>
                    <a:pt x="28" y="292"/>
                    <a:pt x="27" y="291"/>
                    <a:pt x="24" y="291"/>
                  </a:cubicBezTo>
                  <a:cubicBezTo>
                    <a:pt x="25" y="293"/>
                    <a:pt x="26" y="295"/>
                    <a:pt x="28" y="295"/>
                  </a:cubicBezTo>
                  <a:close/>
                  <a:moveTo>
                    <a:pt x="177" y="294"/>
                  </a:moveTo>
                  <a:cubicBezTo>
                    <a:pt x="179" y="295"/>
                    <a:pt x="181" y="298"/>
                    <a:pt x="185" y="298"/>
                  </a:cubicBezTo>
                  <a:cubicBezTo>
                    <a:pt x="185" y="294"/>
                    <a:pt x="182" y="293"/>
                    <a:pt x="179" y="291"/>
                  </a:cubicBezTo>
                  <a:cubicBezTo>
                    <a:pt x="178" y="292"/>
                    <a:pt x="176" y="292"/>
                    <a:pt x="177" y="294"/>
                  </a:cubicBezTo>
                  <a:close/>
                  <a:moveTo>
                    <a:pt x="340" y="292"/>
                  </a:moveTo>
                  <a:cubicBezTo>
                    <a:pt x="342" y="295"/>
                    <a:pt x="347" y="298"/>
                    <a:pt x="351" y="297"/>
                  </a:cubicBezTo>
                  <a:cubicBezTo>
                    <a:pt x="347" y="296"/>
                    <a:pt x="345" y="290"/>
                    <a:pt x="340" y="292"/>
                  </a:cubicBezTo>
                  <a:close/>
                  <a:moveTo>
                    <a:pt x="395" y="294"/>
                  </a:moveTo>
                  <a:cubicBezTo>
                    <a:pt x="397" y="295"/>
                    <a:pt x="399" y="293"/>
                    <a:pt x="399" y="291"/>
                  </a:cubicBezTo>
                  <a:cubicBezTo>
                    <a:pt x="397" y="291"/>
                    <a:pt x="395" y="292"/>
                    <a:pt x="395" y="294"/>
                  </a:cubicBezTo>
                  <a:close/>
                  <a:moveTo>
                    <a:pt x="575" y="320"/>
                  </a:moveTo>
                  <a:cubicBezTo>
                    <a:pt x="580" y="311"/>
                    <a:pt x="583" y="300"/>
                    <a:pt x="587" y="291"/>
                  </a:cubicBezTo>
                  <a:cubicBezTo>
                    <a:pt x="579" y="297"/>
                    <a:pt x="578" y="312"/>
                    <a:pt x="575" y="320"/>
                  </a:cubicBezTo>
                  <a:close/>
                  <a:moveTo>
                    <a:pt x="165" y="299"/>
                  </a:moveTo>
                  <a:cubicBezTo>
                    <a:pt x="165" y="298"/>
                    <a:pt x="166" y="298"/>
                    <a:pt x="166" y="297"/>
                  </a:cubicBezTo>
                  <a:cubicBezTo>
                    <a:pt x="161" y="297"/>
                    <a:pt x="158" y="291"/>
                    <a:pt x="155" y="292"/>
                  </a:cubicBezTo>
                  <a:cubicBezTo>
                    <a:pt x="158" y="295"/>
                    <a:pt x="161" y="297"/>
                    <a:pt x="165" y="299"/>
                  </a:cubicBezTo>
                  <a:close/>
                  <a:moveTo>
                    <a:pt x="375" y="303"/>
                  </a:moveTo>
                  <a:cubicBezTo>
                    <a:pt x="378" y="302"/>
                    <a:pt x="383" y="299"/>
                    <a:pt x="383" y="294"/>
                  </a:cubicBezTo>
                  <a:cubicBezTo>
                    <a:pt x="382" y="293"/>
                    <a:pt x="381" y="292"/>
                    <a:pt x="379" y="292"/>
                  </a:cubicBezTo>
                  <a:cubicBezTo>
                    <a:pt x="378" y="296"/>
                    <a:pt x="376" y="299"/>
                    <a:pt x="375" y="303"/>
                  </a:cubicBezTo>
                  <a:close/>
                  <a:moveTo>
                    <a:pt x="406" y="302"/>
                  </a:moveTo>
                  <a:cubicBezTo>
                    <a:pt x="408" y="302"/>
                    <a:pt x="408" y="304"/>
                    <a:pt x="411" y="303"/>
                  </a:cubicBezTo>
                  <a:cubicBezTo>
                    <a:pt x="411" y="299"/>
                    <a:pt x="416" y="298"/>
                    <a:pt x="416" y="293"/>
                  </a:cubicBezTo>
                  <a:cubicBezTo>
                    <a:pt x="415" y="292"/>
                    <a:pt x="413" y="292"/>
                    <a:pt x="410" y="292"/>
                  </a:cubicBezTo>
                  <a:cubicBezTo>
                    <a:pt x="410" y="296"/>
                    <a:pt x="407" y="298"/>
                    <a:pt x="406" y="302"/>
                  </a:cubicBezTo>
                  <a:close/>
                  <a:moveTo>
                    <a:pt x="145" y="295"/>
                  </a:moveTo>
                  <a:cubicBezTo>
                    <a:pt x="145" y="294"/>
                    <a:pt x="145" y="292"/>
                    <a:pt x="143" y="292"/>
                  </a:cubicBezTo>
                  <a:cubicBezTo>
                    <a:pt x="142" y="294"/>
                    <a:pt x="144" y="295"/>
                    <a:pt x="145" y="295"/>
                  </a:cubicBezTo>
                  <a:close/>
                  <a:moveTo>
                    <a:pt x="118" y="299"/>
                  </a:moveTo>
                  <a:cubicBezTo>
                    <a:pt x="116" y="297"/>
                    <a:pt x="114" y="294"/>
                    <a:pt x="110" y="293"/>
                  </a:cubicBezTo>
                  <a:cubicBezTo>
                    <a:pt x="111" y="296"/>
                    <a:pt x="116" y="299"/>
                    <a:pt x="118" y="299"/>
                  </a:cubicBezTo>
                  <a:close/>
                  <a:moveTo>
                    <a:pt x="227" y="306"/>
                  </a:moveTo>
                  <a:cubicBezTo>
                    <a:pt x="227" y="303"/>
                    <a:pt x="224" y="302"/>
                    <a:pt x="224" y="298"/>
                  </a:cubicBezTo>
                  <a:cubicBezTo>
                    <a:pt x="221" y="299"/>
                    <a:pt x="221" y="294"/>
                    <a:pt x="217" y="293"/>
                  </a:cubicBezTo>
                  <a:cubicBezTo>
                    <a:pt x="216" y="295"/>
                    <a:pt x="214" y="296"/>
                    <a:pt x="214" y="298"/>
                  </a:cubicBezTo>
                  <a:cubicBezTo>
                    <a:pt x="218" y="300"/>
                    <a:pt x="223" y="303"/>
                    <a:pt x="227" y="306"/>
                  </a:cubicBezTo>
                  <a:close/>
                  <a:moveTo>
                    <a:pt x="349" y="304"/>
                  </a:moveTo>
                  <a:cubicBezTo>
                    <a:pt x="347" y="298"/>
                    <a:pt x="337" y="298"/>
                    <a:pt x="334" y="293"/>
                  </a:cubicBezTo>
                  <a:cubicBezTo>
                    <a:pt x="338" y="298"/>
                    <a:pt x="344" y="303"/>
                    <a:pt x="349" y="304"/>
                  </a:cubicBezTo>
                  <a:close/>
                  <a:moveTo>
                    <a:pt x="433" y="299"/>
                  </a:moveTo>
                  <a:cubicBezTo>
                    <a:pt x="433" y="295"/>
                    <a:pt x="429" y="295"/>
                    <a:pt x="427" y="293"/>
                  </a:cubicBezTo>
                  <a:cubicBezTo>
                    <a:pt x="426" y="296"/>
                    <a:pt x="429" y="298"/>
                    <a:pt x="433" y="299"/>
                  </a:cubicBezTo>
                  <a:close/>
                  <a:moveTo>
                    <a:pt x="438" y="297"/>
                  </a:moveTo>
                  <a:cubicBezTo>
                    <a:pt x="439" y="296"/>
                    <a:pt x="441" y="293"/>
                    <a:pt x="438" y="293"/>
                  </a:cubicBezTo>
                  <a:cubicBezTo>
                    <a:pt x="439" y="295"/>
                    <a:pt x="436" y="296"/>
                    <a:pt x="438" y="297"/>
                  </a:cubicBezTo>
                  <a:close/>
                  <a:moveTo>
                    <a:pt x="321" y="299"/>
                  </a:moveTo>
                  <a:cubicBezTo>
                    <a:pt x="325" y="300"/>
                    <a:pt x="326" y="303"/>
                    <a:pt x="330" y="303"/>
                  </a:cubicBezTo>
                  <a:cubicBezTo>
                    <a:pt x="334" y="296"/>
                    <a:pt x="323" y="291"/>
                    <a:pt x="321" y="299"/>
                  </a:cubicBezTo>
                  <a:close/>
                  <a:moveTo>
                    <a:pt x="479" y="300"/>
                  </a:moveTo>
                  <a:cubicBezTo>
                    <a:pt x="479" y="298"/>
                    <a:pt x="483" y="298"/>
                    <a:pt x="482" y="295"/>
                  </a:cubicBezTo>
                  <a:cubicBezTo>
                    <a:pt x="481" y="295"/>
                    <a:pt x="481" y="294"/>
                    <a:pt x="479" y="294"/>
                  </a:cubicBezTo>
                  <a:cubicBezTo>
                    <a:pt x="479" y="296"/>
                    <a:pt x="477" y="298"/>
                    <a:pt x="479" y="300"/>
                  </a:cubicBezTo>
                  <a:close/>
                  <a:moveTo>
                    <a:pt x="501" y="326"/>
                  </a:moveTo>
                  <a:cubicBezTo>
                    <a:pt x="504" y="327"/>
                    <a:pt x="505" y="331"/>
                    <a:pt x="508" y="331"/>
                  </a:cubicBezTo>
                  <a:cubicBezTo>
                    <a:pt x="515" y="322"/>
                    <a:pt x="516" y="307"/>
                    <a:pt x="522" y="296"/>
                  </a:cubicBezTo>
                  <a:cubicBezTo>
                    <a:pt x="519" y="294"/>
                    <a:pt x="517" y="295"/>
                    <a:pt x="513" y="294"/>
                  </a:cubicBezTo>
                  <a:cubicBezTo>
                    <a:pt x="510" y="305"/>
                    <a:pt x="505" y="315"/>
                    <a:pt x="501" y="326"/>
                  </a:cubicBezTo>
                  <a:close/>
                  <a:moveTo>
                    <a:pt x="304" y="298"/>
                  </a:moveTo>
                  <a:cubicBezTo>
                    <a:pt x="306" y="300"/>
                    <a:pt x="307" y="303"/>
                    <a:pt x="310" y="303"/>
                  </a:cubicBezTo>
                  <a:cubicBezTo>
                    <a:pt x="311" y="302"/>
                    <a:pt x="310" y="300"/>
                    <a:pt x="313" y="301"/>
                  </a:cubicBezTo>
                  <a:cubicBezTo>
                    <a:pt x="314" y="296"/>
                    <a:pt x="305" y="292"/>
                    <a:pt x="304" y="298"/>
                  </a:cubicBezTo>
                  <a:close/>
                  <a:moveTo>
                    <a:pt x="413" y="306"/>
                  </a:moveTo>
                  <a:cubicBezTo>
                    <a:pt x="415" y="307"/>
                    <a:pt x="416" y="309"/>
                    <a:pt x="418" y="309"/>
                  </a:cubicBezTo>
                  <a:cubicBezTo>
                    <a:pt x="418" y="305"/>
                    <a:pt x="419" y="303"/>
                    <a:pt x="421" y="302"/>
                  </a:cubicBezTo>
                  <a:cubicBezTo>
                    <a:pt x="420" y="300"/>
                    <a:pt x="421" y="299"/>
                    <a:pt x="422" y="297"/>
                  </a:cubicBezTo>
                  <a:cubicBezTo>
                    <a:pt x="420" y="296"/>
                    <a:pt x="419" y="296"/>
                    <a:pt x="418" y="295"/>
                  </a:cubicBezTo>
                  <a:cubicBezTo>
                    <a:pt x="417" y="299"/>
                    <a:pt x="415" y="302"/>
                    <a:pt x="413" y="306"/>
                  </a:cubicBezTo>
                  <a:close/>
                  <a:moveTo>
                    <a:pt x="200" y="302"/>
                  </a:moveTo>
                  <a:cubicBezTo>
                    <a:pt x="197" y="302"/>
                    <a:pt x="195" y="294"/>
                    <a:pt x="192" y="297"/>
                  </a:cubicBezTo>
                  <a:cubicBezTo>
                    <a:pt x="195" y="298"/>
                    <a:pt x="197" y="303"/>
                    <a:pt x="200" y="302"/>
                  </a:cubicBezTo>
                  <a:close/>
                  <a:moveTo>
                    <a:pt x="256" y="299"/>
                  </a:moveTo>
                  <a:cubicBezTo>
                    <a:pt x="256" y="296"/>
                    <a:pt x="250" y="295"/>
                    <a:pt x="248" y="299"/>
                  </a:cubicBezTo>
                  <a:cubicBezTo>
                    <a:pt x="250" y="301"/>
                    <a:pt x="257" y="302"/>
                    <a:pt x="256" y="299"/>
                  </a:cubicBezTo>
                  <a:close/>
                  <a:moveTo>
                    <a:pt x="551" y="310"/>
                  </a:moveTo>
                  <a:cubicBezTo>
                    <a:pt x="555" y="308"/>
                    <a:pt x="558" y="301"/>
                    <a:pt x="558" y="297"/>
                  </a:cubicBezTo>
                  <a:cubicBezTo>
                    <a:pt x="555" y="301"/>
                    <a:pt x="553" y="305"/>
                    <a:pt x="551" y="310"/>
                  </a:cubicBezTo>
                  <a:close/>
                  <a:moveTo>
                    <a:pt x="442" y="300"/>
                  </a:moveTo>
                  <a:cubicBezTo>
                    <a:pt x="444" y="301"/>
                    <a:pt x="445" y="303"/>
                    <a:pt x="447" y="303"/>
                  </a:cubicBezTo>
                  <a:cubicBezTo>
                    <a:pt x="448" y="303"/>
                    <a:pt x="448" y="300"/>
                    <a:pt x="449" y="299"/>
                  </a:cubicBezTo>
                  <a:cubicBezTo>
                    <a:pt x="446" y="298"/>
                    <a:pt x="444" y="297"/>
                    <a:pt x="442" y="300"/>
                  </a:cubicBezTo>
                  <a:close/>
                  <a:moveTo>
                    <a:pt x="89" y="319"/>
                  </a:moveTo>
                  <a:cubicBezTo>
                    <a:pt x="83" y="314"/>
                    <a:pt x="80" y="305"/>
                    <a:pt x="75" y="298"/>
                  </a:cubicBezTo>
                  <a:cubicBezTo>
                    <a:pt x="77" y="308"/>
                    <a:pt x="81" y="318"/>
                    <a:pt x="89" y="319"/>
                  </a:cubicBezTo>
                  <a:close/>
                  <a:moveTo>
                    <a:pt x="231" y="304"/>
                  </a:moveTo>
                  <a:cubicBezTo>
                    <a:pt x="234" y="304"/>
                    <a:pt x="235" y="303"/>
                    <a:pt x="236" y="302"/>
                  </a:cubicBezTo>
                  <a:cubicBezTo>
                    <a:pt x="233" y="301"/>
                    <a:pt x="231" y="299"/>
                    <a:pt x="228" y="298"/>
                  </a:cubicBezTo>
                  <a:cubicBezTo>
                    <a:pt x="228" y="301"/>
                    <a:pt x="231" y="302"/>
                    <a:pt x="231" y="304"/>
                  </a:cubicBezTo>
                  <a:close/>
                  <a:moveTo>
                    <a:pt x="279" y="308"/>
                  </a:moveTo>
                  <a:cubicBezTo>
                    <a:pt x="276" y="303"/>
                    <a:pt x="271" y="300"/>
                    <a:pt x="265" y="298"/>
                  </a:cubicBezTo>
                  <a:cubicBezTo>
                    <a:pt x="268" y="303"/>
                    <a:pt x="272" y="313"/>
                    <a:pt x="279" y="308"/>
                  </a:cubicBezTo>
                  <a:close/>
                  <a:moveTo>
                    <a:pt x="39" y="304"/>
                  </a:moveTo>
                  <a:cubicBezTo>
                    <a:pt x="39" y="302"/>
                    <a:pt x="38" y="300"/>
                    <a:pt x="36" y="299"/>
                  </a:cubicBezTo>
                  <a:cubicBezTo>
                    <a:pt x="36" y="301"/>
                    <a:pt x="37" y="303"/>
                    <a:pt x="39" y="304"/>
                  </a:cubicBezTo>
                  <a:close/>
                  <a:moveTo>
                    <a:pt x="186" y="300"/>
                  </a:moveTo>
                  <a:cubicBezTo>
                    <a:pt x="190" y="302"/>
                    <a:pt x="193" y="305"/>
                    <a:pt x="197" y="306"/>
                  </a:cubicBezTo>
                  <a:cubicBezTo>
                    <a:pt x="195" y="303"/>
                    <a:pt x="190" y="296"/>
                    <a:pt x="186" y="300"/>
                  </a:cubicBezTo>
                  <a:close/>
                  <a:moveTo>
                    <a:pt x="457" y="299"/>
                  </a:moveTo>
                  <a:cubicBezTo>
                    <a:pt x="457" y="301"/>
                    <a:pt x="458" y="301"/>
                    <a:pt x="459" y="302"/>
                  </a:cubicBezTo>
                  <a:cubicBezTo>
                    <a:pt x="460" y="301"/>
                    <a:pt x="460" y="299"/>
                    <a:pt x="461" y="299"/>
                  </a:cubicBezTo>
                  <a:cubicBezTo>
                    <a:pt x="459" y="298"/>
                    <a:pt x="458" y="299"/>
                    <a:pt x="457" y="299"/>
                  </a:cubicBezTo>
                  <a:close/>
                  <a:moveTo>
                    <a:pt x="60" y="305"/>
                  </a:moveTo>
                  <a:cubicBezTo>
                    <a:pt x="59" y="303"/>
                    <a:pt x="58" y="300"/>
                    <a:pt x="56" y="299"/>
                  </a:cubicBezTo>
                  <a:cubicBezTo>
                    <a:pt x="57" y="301"/>
                    <a:pt x="59" y="305"/>
                    <a:pt x="60" y="305"/>
                  </a:cubicBezTo>
                  <a:close/>
                  <a:moveTo>
                    <a:pt x="422" y="306"/>
                  </a:moveTo>
                  <a:cubicBezTo>
                    <a:pt x="425" y="305"/>
                    <a:pt x="430" y="305"/>
                    <a:pt x="430" y="301"/>
                  </a:cubicBezTo>
                  <a:cubicBezTo>
                    <a:pt x="427" y="302"/>
                    <a:pt x="427" y="300"/>
                    <a:pt x="425" y="300"/>
                  </a:cubicBezTo>
                  <a:cubicBezTo>
                    <a:pt x="424" y="301"/>
                    <a:pt x="423" y="304"/>
                    <a:pt x="422" y="306"/>
                  </a:cubicBezTo>
                  <a:close/>
                  <a:moveTo>
                    <a:pt x="149" y="306"/>
                  </a:moveTo>
                  <a:cubicBezTo>
                    <a:pt x="148" y="304"/>
                    <a:pt x="147" y="301"/>
                    <a:pt x="145" y="300"/>
                  </a:cubicBezTo>
                  <a:cubicBezTo>
                    <a:pt x="145" y="304"/>
                    <a:pt x="146" y="306"/>
                    <a:pt x="149" y="306"/>
                  </a:cubicBezTo>
                  <a:close/>
                  <a:moveTo>
                    <a:pt x="168" y="303"/>
                  </a:moveTo>
                  <a:cubicBezTo>
                    <a:pt x="172" y="303"/>
                    <a:pt x="173" y="307"/>
                    <a:pt x="176" y="303"/>
                  </a:cubicBezTo>
                  <a:cubicBezTo>
                    <a:pt x="174" y="301"/>
                    <a:pt x="168" y="298"/>
                    <a:pt x="168" y="303"/>
                  </a:cubicBezTo>
                  <a:close/>
                  <a:moveTo>
                    <a:pt x="242" y="303"/>
                  </a:moveTo>
                  <a:cubicBezTo>
                    <a:pt x="244" y="303"/>
                    <a:pt x="246" y="303"/>
                    <a:pt x="246" y="305"/>
                  </a:cubicBezTo>
                  <a:cubicBezTo>
                    <a:pt x="249" y="305"/>
                    <a:pt x="250" y="304"/>
                    <a:pt x="251" y="303"/>
                  </a:cubicBezTo>
                  <a:cubicBezTo>
                    <a:pt x="247" y="302"/>
                    <a:pt x="245" y="298"/>
                    <a:pt x="242" y="303"/>
                  </a:cubicBezTo>
                  <a:close/>
                  <a:moveTo>
                    <a:pt x="300" y="304"/>
                  </a:moveTo>
                  <a:cubicBezTo>
                    <a:pt x="297" y="297"/>
                    <a:pt x="296" y="303"/>
                    <a:pt x="290" y="305"/>
                  </a:cubicBezTo>
                  <a:cubicBezTo>
                    <a:pt x="292" y="307"/>
                    <a:pt x="296" y="309"/>
                    <a:pt x="299" y="310"/>
                  </a:cubicBezTo>
                  <a:cubicBezTo>
                    <a:pt x="302" y="308"/>
                    <a:pt x="301" y="307"/>
                    <a:pt x="300" y="304"/>
                  </a:cubicBezTo>
                  <a:close/>
                  <a:moveTo>
                    <a:pt x="481" y="308"/>
                  </a:moveTo>
                  <a:cubicBezTo>
                    <a:pt x="482" y="306"/>
                    <a:pt x="484" y="303"/>
                    <a:pt x="483" y="300"/>
                  </a:cubicBezTo>
                  <a:cubicBezTo>
                    <a:pt x="480" y="303"/>
                    <a:pt x="473" y="307"/>
                    <a:pt x="481" y="308"/>
                  </a:cubicBezTo>
                  <a:close/>
                  <a:moveTo>
                    <a:pt x="340" y="310"/>
                  </a:moveTo>
                  <a:cubicBezTo>
                    <a:pt x="341" y="310"/>
                    <a:pt x="343" y="309"/>
                    <a:pt x="344" y="308"/>
                  </a:cubicBezTo>
                  <a:cubicBezTo>
                    <a:pt x="344" y="307"/>
                    <a:pt x="344" y="306"/>
                    <a:pt x="344" y="305"/>
                  </a:cubicBezTo>
                  <a:cubicBezTo>
                    <a:pt x="341" y="304"/>
                    <a:pt x="339" y="303"/>
                    <a:pt x="337" y="301"/>
                  </a:cubicBezTo>
                  <a:cubicBezTo>
                    <a:pt x="336" y="304"/>
                    <a:pt x="340" y="305"/>
                    <a:pt x="340" y="310"/>
                  </a:cubicBezTo>
                  <a:close/>
                  <a:moveTo>
                    <a:pt x="84" y="306"/>
                  </a:moveTo>
                  <a:cubicBezTo>
                    <a:pt x="84" y="305"/>
                    <a:pt x="85" y="305"/>
                    <a:pt x="85" y="303"/>
                  </a:cubicBezTo>
                  <a:cubicBezTo>
                    <a:pt x="84" y="303"/>
                    <a:pt x="82" y="301"/>
                    <a:pt x="81" y="302"/>
                  </a:cubicBezTo>
                  <a:cubicBezTo>
                    <a:pt x="82" y="303"/>
                    <a:pt x="82" y="306"/>
                    <a:pt x="84" y="306"/>
                  </a:cubicBezTo>
                  <a:close/>
                  <a:moveTo>
                    <a:pt x="256" y="304"/>
                  </a:moveTo>
                  <a:cubicBezTo>
                    <a:pt x="260" y="305"/>
                    <a:pt x="263" y="310"/>
                    <a:pt x="266" y="309"/>
                  </a:cubicBezTo>
                  <a:cubicBezTo>
                    <a:pt x="264" y="306"/>
                    <a:pt x="262" y="303"/>
                    <a:pt x="259" y="302"/>
                  </a:cubicBezTo>
                  <a:cubicBezTo>
                    <a:pt x="259" y="303"/>
                    <a:pt x="256" y="302"/>
                    <a:pt x="256" y="304"/>
                  </a:cubicBezTo>
                  <a:close/>
                  <a:moveTo>
                    <a:pt x="312" y="305"/>
                  </a:moveTo>
                  <a:cubicBezTo>
                    <a:pt x="315" y="310"/>
                    <a:pt x="319" y="313"/>
                    <a:pt x="324" y="316"/>
                  </a:cubicBezTo>
                  <a:cubicBezTo>
                    <a:pt x="324" y="313"/>
                    <a:pt x="327" y="312"/>
                    <a:pt x="327" y="308"/>
                  </a:cubicBezTo>
                  <a:cubicBezTo>
                    <a:pt x="321" y="305"/>
                    <a:pt x="318" y="299"/>
                    <a:pt x="312" y="305"/>
                  </a:cubicBezTo>
                  <a:close/>
                  <a:moveTo>
                    <a:pt x="465" y="306"/>
                  </a:moveTo>
                  <a:cubicBezTo>
                    <a:pt x="467" y="306"/>
                    <a:pt x="467" y="308"/>
                    <a:pt x="468" y="306"/>
                  </a:cubicBezTo>
                  <a:cubicBezTo>
                    <a:pt x="467" y="306"/>
                    <a:pt x="470" y="302"/>
                    <a:pt x="467" y="302"/>
                  </a:cubicBezTo>
                  <a:cubicBezTo>
                    <a:pt x="466" y="303"/>
                    <a:pt x="465" y="304"/>
                    <a:pt x="465" y="306"/>
                  </a:cubicBezTo>
                  <a:close/>
                  <a:moveTo>
                    <a:pt x="388" y="311"/>
                  </a:moveTo>
                  <a:cubicBezTo>
                    <a:pt x="388" y="314"/>
                    <a:pt x="390" y="314"/>
                    <a:pt x="392" y="314"/>
                  </a:cubicBezTo>
                  <a:cubicBezTo>
                    <a:pt x="393" y="310"/>
                    <a:pt x="397" y="306"/>
                    <a:pt x="396" y="302"/>
                  </a:cubicBezTo>
                  <a:cubicBezTo>
                    <a:pt x="394" y="306"/>
                    <a:pt x="391" y="308"/>
                    <a:pt x="388" y="311"/>
                  </a:cubicBezTo>
                  <a:close/>
                  <a:moveTo>
                    <a:pt x="490" y="310"/>
                  </a:moveTo>
                  <a:cubicBezTo>
                    <a:pt x="490" y="308"/>
                    <a:pt x="493" y="304"/>
                    <a:pt x="492" y="302"/>
                  </a:cubicBezTo>
                  <a:cubicBezTo>
                    <a:pt x="491" y="304"/>
                    <a:pt x="488" y="308"/>
                    <a:pt x="490" y="310"/>
                  </a:cubicBezTo>
                  <a:close/>
                  <a:moveTo>
                    <a:pt x="47" y="310"/>
                  </a:moveTo>
                  <a:cubicBezTo>
                    <a:pt x="46" y="307"/>
                    <a:pt x="45" y="302"/>
                    <a:pt x="42" y="303"/>
                  </a:cubicBezTo>
                  <a:cubicBezTo>
                    <a:pt x="45" y="304"/>
                    <a:pt x="43" y="309"/>
                    <a:pt x="47" y="310"/>
                  </a:cubicBezTo>
                  <a:close/>
                  <a:moveTo>
                    <a:pt x="382" y="308"/>
                  </a:moveTo>
                  <a:cubicBezTo>
                    <a:pt x="384" y="308"/>
                    <a:pt x="385" y="304"/>
                    <a:pt x="384" y="303"/>
                  </a:cubicBezTo>
                  <a:cubicBezTo>
                    <a:pt x="383" y="305"/>
                    <a:pt x="382" y="306"/>
                    <a:pt x="382" y="308"/>
                  </a:cubicBezTo>
                  <a:close/>
                  <a:moveTo>
                    <a:pt x="445" y="307"/>
                  </a:moveTo>
                  <a:cubicBezTo>
                    <a:pt x="445" y="304"/>
                    <a:pt x="442" y="303"/>
                    <a:pt x="440" y="303"/>
                  </a:cubicBezTo>
                  <a:cubicBezTo>
                    <a:pt x="440" y="306"/>
                    <a:pt x="441" y="307"/>
                    <a:pt x="445" y="307"/>
                  </a:cubicBezTo>
                  <a:close/>
                  <a:moveTo>
                    <a:pt x="132" y="310"/>
                  </a:moveTo>
                  <a:cubicBezTo>
                    <a:pt x="130" y="307"/>
                    <a:pt x="129" y="305"/>
                    <a:pt x="125" y="304"/>
                  </a:cubicBezTo>
                  <a:cubicBezTo>
                    <a:pt x="126" y="307"/>
                    <a:pt x="130" y="310"/>
                    <a:pt x="132" y="310"/>
                  </a:cubicBezTo>
                  <a:close/>
                  <a:moveTo>
                    <a:pt x="234" y="307"/>
                  </a:moveTo>
                  <a:cubicBezTo>
                    <a:pt x="235" y="313"/>
                    <a:pt x="243" y="313"/>
                    <a:pt x="244" y="307"/>
                  </a:cubicBezTo>
                  <a:cubicBezTo>
                    <a:pt x="243" y="306"/>
                    <a:pt x="240" y="305"/>
                    <a:pt x="239" y="304"/>
                  </a:cubicBezTo>
                  <a:cubicBezTo>
                    <a:pt x="237" y="305"/>
                    <a:pt x="237" y="307"/>
                    <a:pt x="234" y="307"/>
                  </a:cubicBezTo>
                  <a:close/>
                  <a:moveTo>
                    <a:pt x="455" y="310"/>
                  </a:moveTo>
                  <a:cubicBezTo>
                    <a:pt x="456" y="309"/>
                    <a:pt x="457" y="307"/>
                    <a:pt x="457" y="305"/>
                  </a:cubicBezTo>
                  <a:cubicBezTo>
                    <a:pt x="457" y="305"/>
                    <a:pt x="456" y="304"/>
                    <a:pt x="455" y="304"/>
                  </a:cubicBezTo>
                  <a:cubicBezTo>
                    <a:pt x="455" y="306"/>
                    <a:pt x="451" y="309"/>
                    <a:pt x="455" y="310"/>
                  </a:cubicBezTo>
                  <a:close/>
                  <a:moveTo>
                    <a:pt x="354" y="308"/>
                  </a:moveTo>
                  <a:cubicBezTo>
                    <a:pt x="355" y="310"/>
                    <a:pt x="357" y="311"/>
                    <a:pt x="360" y="313"/>
                  </a:cubicBezTo>
                  <a:cubicBezTo>
                    <a:pt x="361" y="310"/>
                    <a:pt x="363" y="308"/>
                    <a:pt x="363" y="305"/>
                  </a:cubicBezTo>
                  <a:cubicBezTo>
                    <a:pt x="360" y="306"/>
                    <a:pt x="354" y="303"/>
                    <a:pt x="354" y="308"/>
                  </a:cubicBezTo>
                  <a:close/>
                  <a:moveTo>
                    <a:pt x="421" y="313"/>
                  </a:moveTo>
                  <a:cubicBezTo>
                    <a:pt x="423" y="313"/>
                    <a:pt x="423" y="314"/>
                    <a:pt x="425" y="314"/>
                  </a:cubicBezTo>
                  <a:cubicBezTo>
                    <a:pt x="426" y="311"/>
                    <a:pt x="429" y="307"/>
                    <a:pt x="430" y="305"/>
                  </a:cubicBezTo>
                  <a:cubicBezTo>
                    <a:pt x="428" y="309"/>
                    <a:pt x="422" y="308"/>
                    <a:pt x="421" y="313"/>
                  </a:cubicBezTo>
                  <a:close/>
                  <a:moveTo>
                    <a:pt x="557" y="314"/>
                  </a:moveTo>
                  <a:cubicBezTo>
                    <a:pt x="559" y="314"/>
                    <a:pt x="558" y="309"/>
                    <a:pt x="561" y="310"/>
                  </a:cubicBezTo>
                  <a:cubicBezTo>
                    <a:pt x="560" y="307"/>
                    <a:pt x="561" y="306"/>
                    <a:pt x="560" y="305"/>
                  </a:cubicBezTo>
                  <a:cubicBezTo>
                    <a:pt x="559" y="307"/>
                    <a:pt x="557" y="310"/>
                    <a:pt x="557" y="314"/>
                  </a:cubicBezTo>
                  <a:close/>
                  <a:moveTo>
                    <a:pt x="176" y="307"/>
                  </a:moveTo>
                  <a:cubicBezTo>
                    <a:pt x="178" y="311"/>
                    <a:pt x="183" y="313"/>
                    <a:pt x="186" y="316"/>
                  </a:cubicBezTo>
                  <a:cubicBezTo>
                    <a:pt x="186" y="313"/>
                    <a:pt x="190" y="314"/>
                    <a:pt x="190" y="311"/>
                  </a:cubicBezTo>
                  <a:cubicBezTo>
                    <a:pt x="186" y="309"/>
                    <a:pt x="181" y="303"/>
                    <a:pt x="176" y="307"/>
                  </a:cubicBezTo>
                  <a:close/>
                  <a:moveTo>
                    <a:pt x="428" y="317"/>
                  </a:moveTo>
                  <a:cubicBezTo>
                    <a:pt x="430" y="319"/>
                    <a:pt x="430" y="316"/>
                    <a:pt x="432" y="316"/>
                  </a:cubicBezTo>
                  <a:cubicBezTo>
                    <a:pt x="430" y="313"/>
                    <a:pt x="436" y="308"/>
                    <a:pt x="433" y="305"/>
                  </a:cubicBezTo>
                  <a:cubicBezTo>
                    <a:pt x="432" y="309"/>
                    <a:pt x="428" y="314"/>
                    <a:pt x="428" y="317"/>
                  </a:cubicBezTo>
                  <a:close/>
                  <a:moveTo>
                    <a:pt x="485" y="312"/>
                  </a:moveTo>
                  <a:cubicBezTo>
                    <a:pt x="484" y="309"/>
                    <a:pt x="488" y="308"/>
                    <a:pt x="485" y="305"/>
                  </a:cubicBezTo>
                  <a:cubicBezTo>
                    <a:pt x="486" y="308"/>
                    <a:pt x="482" y="311"/>
                    <a:pt x="485" y="312"/>
                  </a:cubicBezTo>
                  <a:close/>
                  <a:moveTo>
                    <a:pt x="164" y="310"/>
                  </a:moveTo>
                  <a:cubicBezTo>
                    <a:pt x="164" y="310"/>
                    <a:pt x="166" y="310"/>
                    <a:pt x="167" y="309"/>
                  </a:cubicBezTo>
                  <a:cubicBezTo>
                    <a:pt x="167" y="306"/>
                    <a:pt x="163" y="305"/>
                    <a:pt x="163" y="308"/>
                  </a:cubicBezTo>
                  <a:cubicBezTo>
                    <a:pt x="165" y="308"/>
                    <a:pt x="163" y="310"/>
                    <a:pt x="164" y="310"/>
                  </a:cubicBezTo>
                  <a:close/>
                  <a:moveTo>
                    <a:pt x="495" y="320"/>
                  </a:moveTo>
                  <a:cubicBezTo>
                    <a:pt x="497" y="315"/>
                    <a:pt x="501" y="312"/>
                    <a:pt x="502" y="306"/>
                  </a:cubicBezTo>
                  <a:cubicBezTo>
                    <a:pt x="500" y="307"/>
                    <a:pt x="500" y="306"/>
                    <a:pt x="498" y="306"/>
                  </a:cubicBezTo>
                  <a:cubicBezTo>
                    <a:pt x="497" y="310"/>
                    <a:pt x="494" y="316"/>
                    <a:pt x="495" y="320"/>
                  </a:cubicBezTo>
                  <a:close/>
                  <a:moveTo>
                    <a:pt x="526" y="326"/>
                  </a:moveTo>
                  <a:cubicBezTo>
                    <a:pt x="533" y="322"/>
                    <a:pt x="535" y="314"/>
                    <a:pt x="536" y="306"/>
                  </a:cubicBezTo>
                  <a:cubicBezTo>
                    <a:pt x="533" y="312"/>
                    <a:pt x="528" y="317"/>
                    <a:pt x="526" y="326"/>
                  </a:cubicBezTo>
                  <a:close/>
                  <a:moveTo>
                    <a:pt x="252" y="307"/>
                  </a:moveTo>
                  <a:cubicBezTo>
                    <a:pt x="256" y="310"/>
                    <a:pt x="261" y="317"/>
                    <a:pt x="266" y="314"/>
                  </a:cubicBezTo>
                  <a:cubicBezTo>
                    <a:pt x="263" y="313"/>
                    <a:pt x="258" y="306"/>
                    <a:pt x="252" y="307"/>
                  </a:cubicBezTo>
                  <a:close/>
                  <a:moveTo>
                    <a:pt x="569" y="314"/>
                  </a:moveTo>
                  <a:cubicBezTo>
                    <a:pt x="568" y="311"/>
                    <a:pt x="573" y="307"/>
                    <a:pt x="571" y="306"/>
                  </a:cubicBezTo>
                  <a:cubicBezTo>
                    <a:pt x="570" y="309"/>
                    <a:pt x="567" y="311"/>
                    <a:pt x="569" y="314"/>
                  </a:cubicBezTo>
                  <a:close/>
                  <a:moveTo>
                    <a:pt x="396" y="317"/>
                  </a:moveTo>
                  <a:cubicBezTo>
                    <a:pt x="396" y="313"/>
                    <a:pt x="400" y="311"/>
                    <a:pt x="399" y="307"/>
                  </a:cubicBezTo>
                  <a:cubicBezTo>
                    <a:pt x="398" y="310"/>
                    <a:pt x="393" y="315"/>
                    <a:pt x="396" y="317"/>
                  </a:cubicBezTo>
                  <a:close/>
                  <a:moveTo>
                    <a:pt x="111" y="336"/>
                  </a:moveTo>
                  <a:cubicBezTo>
                    <a:pt x="107" y="323"/>
                    <a:pt x="101" y="313"/>
                    <a:pt x="90" y="308"/>
                  </a:cubicBezTo>
                  <a:cubicBezTo>
                    <a:pt x="91" y="322"/>
                    <a:pt x="101" y="333"/>
                    <a:pt x="111" y="336"/>
                  </a:cubicBezTo>
                  <a:close/>
                  <a:moveTo>
                    <a:pt x="308" y="308"/>
                  </a:moveTo>
                  <a:cubicBezTo>
                    <a:pt x="308" y="314"/>
                    <a:pt x="312" y="322"/>
                    <a:pt x="318" y="323"/>
                  </a:cubicBezTo>
                  <a:cubicBezTo>
                    <a:pt x="320" y="322"/>
                    <a:pt x="321" y="321"/>
                    <a:pt x="322" y="320"/>
                  </a:cubicBezTo>
                  <a:cubicBezTo>
                    <a:pt x="318" y="316"/>
                    <a:pt x="313" y="309"/>
                    <a:pt x="308" y="308"/>
                  </a:cubicBezTo>
                  <a:close/>
                  <a:moveTo>
                    <a:pt x="399" y="320"/>
                  </a:moveTo>
                  <a:cubicBezTo>
                    <a:pt x="405" y="318"/>
                    <a:pt x="405" y="314"/>
                    <a:pt x="407" y="310"/>
                  </a:cubicBezTo>
                  <a:cubicBezTo>
                    <a:pt x="406" y="309"/>
                    <a:pt x="406" y="307"/>
                    <a:pt x="403" y="308"/>
                  </a:cubicBezTo>
                  <a:cubicBezTo>
                    <a:pt x="403" y="312"/>
                    <a:pt x="400" y="315"/>
                    <a:pt x="399" y="320"/>
                  </a:cubicBezTo>
                  <a:close/>
                  <a:moveTo>
                    <a:pt x="213" y="316"/>
                  </a:moveTo>
                  <a:cubicBezTo>
                    <a:pt x="209" y="314"/>
                    <a:pt x="205" y="308"/>
                    <a:pt x="200" y="309"/>
                  </a:cubicBezTo>
                  <a:cubicBezTo>
                    <a:pt x="205" y="310"/>
                    <a:pt x="210" y="317"/>
                    <a:pt x="213" y="316"/>
                  </a:cubicBezTo>
                  <a:close/>
                  <a:moveTo>
                    <a:pt x="474" y="312"/>
                  </a:moveTo>
                  <a:cubicBezTo>
                    <a:pt x="476" y="313"/>
                    <a:pt x="477" y="314"/>
                    <a:pt x="479" y="315"/>
                  </a:cubicBezTo>
                  <a:cubicBezTo>
                    <a:pt x="481" y="311"/>
                    <a:pt x="477" y="309"/>
                    <a:pt x="475" y="308"/>
                  </a:cubicBezTo>
                  <a:cubicBezTo>
                    <a:pt x="475" y="310"/>
                    <a:pt x="473" y="310"/>
                    <a:pt x="474" y="312"/>
                  </a:cubicBezTo>
                  <a:close/>
                  <a:moveTo>
                    <a:pt x="437" y="313"/>
                  </a:moveTo>
                  <a:cubicBezTo>
                    <a:pt x="438" y="312"/>
                    <a:pt x="440" y="312"/>
                    <a:pt x="440" y="310"/>
                  </a:cubicBezTo>
                  <a:cubicBezTo>
                    <a:pt x="439" y="309"/>
                    <a:pt x="439" y="309"/>
                    <a:pt x="437" y="309"/>
                  </a:cubicBezTo>
                  <a:cubicBezTo>
                    <a:pt x="437" y="310"/>
                    <a:pt x="435" y="312"/>
                    <a:pt x="437" y="313"/>
                  </a:cubicBezTo>
                  <a:close/>
                  <a:moveTo>
                    <a:pt x="242" y="315"/>
                  </a:moveTo>
                  <a:cubicBezTo>
                    <a:pt x="246" y="317"/>
                    <a:pt x="249" y="320"/>
                    <a:pt x="253" y="322"/>
                  </a:cubicBezTo>
                  <a:cubicBezTo>
                    <a:pt x="257" y="322"/>
                    <a:pt x="258" y="319"/>
                    <a:pt x="261" y="318"/>
                  </a:cubicBezTo>
                  <a:cubicBezTo>
                    <a:pt x="258" y="314"/>
                    <a:pt x="253" y="312"/>
                    <a:pt x="248" y="310"/>
                  </a:cubicBezTo>
                  <a:cubicBezTo>
                    <a:pt x="247" y="312"/>
                    <a:pt x="243" y="312"/>
                    <a:pt x="242" y="315"/>
                  </a:cubicBezTo>
                  <a:close/>
                  <a:moveTo>
                    <a:pt x="218" y="313"/>
                  </a:moveTo>
                  <a:cubicBezTo>
                    <a:pt x="218" y="311"/>
                    <a:pt x="214" y="311"/>
                    <a:pt x="214" y="311"/>
                  </a:cubicBezTo>
                  <a:cubicBezTo>
                    <a:pt x="216" y="311"/>
                    <a:pt x="215" y="314"/>
                    <a:pt x="218" y="313"/>
                  </a:cubicBezTo>
                  <a:close/>
                  <a:moveTo>
                    <a:pt x="278" y="313"/>
                  </a:moveTo>
                  <a:cubicBezTo>
                    <a:pt x="283" y="314"/>
                    <a:pt x="287" y="323"/>
                    <a:pt x="290" y="316"/>
                  </a:cubicBezTo>
                  <a:cubicBezTo>
                    <a:pt x="288" y="313"/>
                    <a:pt x="281" y="307"/>
                    <a:pt x="278" y="313"/>
                  </a:cubicBezTo>
                  <a:close/>
                  <a:moveTo>
                    <a:pt x="488" y="314"/>
                  </a:moveTo>
                  <a:cubicBezTo>
                    <a:pt x="488" y="313"/>
                    <a:pt x="491" y="311"/>
                    <a:pt x="488" y="310"/>
                  </a:cubicBezTo>
                  <a:cubicBezTo>
                    <a:pt x="489" y="312"/>
                    <a:pt x="486" y="313"/>
                    <a:pt x="488" y="314"/>
                  </a:cubicBezTo>
                  <a:close/>
                  <a:moveTo>
                    <a:pt x="42" y="313"/>
                  </a:moveTo>
                  <a:cubicBezTo>
                    <a:pt x="41" y="312"/>
                    <a:pt x="41" y="311"/>
                    <a:pt x="39" y="311"/>
                  </a:cubicBezTo>
                  <a:cubicBezTo>
                    <a:pt x="39" y="312"/>
                    <a:pt x="42" y="314"/>
                    <a:pt x="42" y="313"/>
                  </a:cubicBezTo>
                  <a:close/>
                  <a:moveTo>
                    <a:pt x="70" y="317"/>
                  </a:moveTo>
                  <a:cubicBezTo>
                    <a:pt x="69" y="314"/>
                    <a:pt x="68" y="312"/>
                    <a:pt x="67" y="311"/>
                  </a:cubicBezTo>
                  <a:cubicBezTo>
                    <a:pt x="68" y="313"/>
                    <a:pt x="68" y="316"/>
                    <a:pt x="70" y="317"/>
                  </a:cubicBezTo>
                  <a:close/>
                  <a:moveTo>
                    <a:pt x="167" y="313"/>
                  </a:moveTo>
                  <a:cubicBezTo>
                    <a:pt x="170" y="315"/>
                    <a:pt x="173" y="316"/>
                    <a:pt x="174" y="320"/>
                  </a:cubicBezTo>
                  <a:cubicBezTo>
                    <a:pt x="177" y="318"/>
                    <a:pt x="179" y="322"/>
                    <a:pt x="183" y="320"/>
                  </a:cubicBezTo>
                  <a:cubicBezTo>
                    <a:pt x="183" y="319"/>
                    <a:pt x="182" y="319"/>
                    <a:pt x="182" y="317"/>
                  </a:cubicBezTo>
                  <a:cubicBezTo>
                    <a:pt x="176" y="319"/>
                    <a:pt x="172" y="307"/>
                    <a:pt x="167" y="313"/>
                  </a:cubicBezTo>
                  <a:close/>
                  <a:moveTo>
                    <a:pt x="350" y="317"/>
                  </a:moveTo>
                  <a:cubicBezTo>
                    <a:pt x="353" y="319"/>
                    <a:pt x="357" y="319"/>
                    <a:pt x="357" y="316"/>
                  </a:cubicBezTo>
                  <a:cubicBezTo>
                    <a:pt x="357" y="314"/>
                    <a:pt x="353" y="314"/>
                    <a:pt x="352" y="311"/>
                  </a:cubicBezTo>
                  <a:cubicBezTo>
                    <a:pt x="351" y="313"/>
                    <a:pt x="350" y="314"/>
                    <a:pt x="350" y="317"/>
                  </a:cubicBezTo>
                  <a:close/>
                  <a:moveTo>
                    <a:pt x="409" y="314"/>
                  </a:moveTo>
                  <a:cubicBezTo>
                    <a:pt x="411" y="315"/>
                    <a:pt x="412" y="312"/>
                    <a:pt x="410" y="311"/>
                  </a:cubicBezTo>
                  <a:cubicBezTo>
                    <a:pt x="411" y="313"/>
                    <a:pt x="408" y="313"/>
                    <a:pt x="409" y="314"/>
                  </a:cubicBezTo>
                  <a:close/>
                  <a:moveTo>
                    <a:pt x="453" y="314"/>
                  </a:moveTo>
                  <a:cubicBezTo>
                    <a:pt x="455" y="313"/>
                    <a:pt x="453" y="312"/>
                    <a:pt x="452" y="311"/>
                  </a:cubicBezTo>
                  <a:cubicBezTo>
                    <a:pt x="451" y="313"/>
                    <a:pt x="452" y="314"/>
                    <a:pt x="453" y="314"/>
                  </a:cubicBezTo>
                  <a:close/>
                  <a:moveTo>
                    <a:pt x="220" y="317"/>
                  </a:moveTo>
                  <a:cubicBezTo>
                    <a:pt x="223" y="319"/>
                    <a:pt x="225" y="320"/>
                    <a:pt x="228" y="321"/>
                  </a:cubicBezTo>
                  <a:cubicBezTo>
                    <a:pt x="228" y="319"/>
                    <a:pt x="232" y="317"/>
                    <a:pt x="234" y="316"/>
                  </a:cubicBezTo>
                  <a:cubicBezTo>
                    <a:pt x="231" y="311"/>
                    <a:pt x="223" y="311"/>
                    <a:pt x="220" y="317"/>
                  </a:cubicBezTo>
                  <a:close/>
                  <a:moveTo>
                    <a:pt x="368" y="319"/>
                  </a:moveTo>
                  <a:cubicBezTo>
                    <a:pt x="369" y="319"/>
                    <a:pt x="369" y="320"/>
                    <a:pt x="370" y="320"/>
                  </a:cubicBezTo>
                  <a:cubicBezTo>
                    <a:pt x="371" y="318"/>
                    <a:pt x="373" y="317"/>
                    <a:pt x="372" y="313"/>
                  </a:cubicBezTo>
                  <a:cubicBezTo>
                    <a:pt x="371" y="313"/>
                    <a:pt x="372" y="311"/>
                    <a:pt x="370" y="312"/>
                  </a:cubicBezTo>
                  <a:cubicBezTo>
                    <a:pt x="370" y="315"/>
                    <a:pt x="368" y="316"/>
                    <a:pt x="368" y="319"/>
                  </a:cubicBezTo>
                  <a:close/>
                  <a:moveTo>
                    <a:pt x="530" y="333"/>
                  </a:moveTo>
                  <a:cubicBezTo>
                    <a:pt x="535" y="327"/>
                    <a:pt x="545" y="322"/>
                    <a:pt x="546" y="313"/>
                  </a:cubicBezTo>
                  <a:cubicBezTo>
                    <a:pt x="541" y="319"/>
                    <a:pt x="531" y="325"/>
                    <a:pt x="530" y="333"/>
                  </a:cubicBezTo>
                  <a:close/>
                  <a:moveTo>
                    <a:pt x="466" y="319"/>
                  </a:moveTo>
                  <a:cubicBezTo>
                    <a:pt x="468" y="318"/>
                    <a:pt x="469" y="314"/>
                    <a:pt x="468" y="313"/>
                  </a:cubicBezTo>
                  <a:cubicBezTo>
                    <a:pt x="467" y="315"/>
                    <a:pt x="466" y="316"/>
                    <a:pt x="466" y="319"/>
                  </a:cubicBezTo>
                  <a:close/>
                  <a:moveTo>
                    <a:pt x="63" y="322"/>
                  </a:moveTo>
                  <a:cubicBezTo>
                    <a:pt x="61" y="321"/>
                    <a:pt x="60" y="315"/>
                    <a:pt x="57" y="314"/>
                  </a:cubicBezTo>
                  <a:cubicBezTo>
                    <a:pt x="58" y="317"/>
                    <a:pt x="61" y="324"/>
                    <a:pt x="63" y="322"/>
                  </a:cubicBezTo>
                  <a:close/>
                  <a:moveTo>
                    <a:pt x="558" y="323"/>
                  </a:moveTo>
                  <a:cubicBezTo>
                    <a:pt x="559" y="322"/>
                    <a:pt x="557" y="326"/>
                    <a:pt x="559" y="325"/>
                  </a:cubicBezTo>
                  <a:cubicBezTo>
                    <a:pt x="560" y="321"/>
                    <a:pt x="564" y="318"/>
                    <a:pt x="563" y="314"/>
                  </a:cubicBezTo>
                  <a:cubicBezTo>
                    <a:pt x="560" y="317"/>
                    <a:pt x="560" y="320"/>
                    <a:pt x="558" y="323"/>
                  </a:cubicBezTo>
                  <a:close/>
                  <a:moveTo>
                    <a:pt x="189" y="318"/>
                  </a:moveTo>
                  <a:cubicBezTo>
                    <a:pt x="193" y="319"/>
                    <a:pt x="196" y="325"/>
                    <a:pt x="201" y="323"/>
                  </a:cubicBezTo>
                  <a:cubicBezTo>
                    <a:pt x="199" y="318"/>
                    <a:pt x="193" y="311"/>
                    <a:pt x="189" y="318"/>
                  </a:cubicBezTo>
                  <a:close/>
                  <a:moveTo>
                    <a:pt x="390" y="317"/>
                  </a:moveTo>
                  <a:cubicBezTo>
                    <a:pt x="388" y="317"/>
                    <a:pt x="388" y="315"/>
                    <a:pt x="385" y="314"/>
                  </a:cubicBezTo>
                  <a:cubicBezTo>
                    <a:pt x="386" y="316"/>
                    <a:pt x="388" y="319"/>
                    <a:pt x="390" y="317"/>
                  </a:cubicBezTo>
                  <a:close/>
                  <a:moveTo>
                    <a:pt x="433" y="319"/>
                  </a:moveTo>
                  <a:cubicBezTo>
                    <a:pt x="434" y="322"/>
                    <a:pt x="435" y="323"/>
                    <a:pt x="437" y="323"/>
                  </a:cubicBezTo>
                  <a:cubicBezTo>
                    <a:pt x="438" y="321"/>
                    <a:pt x="442" y="317"/>
                    <a:pt x="440" y="314"/>
                  </a:cubicBezTo>
                  <a:cubicBezTo>
                    <a:pt x="438" y="316"/>
                    <a:pt x="436" y="318"/>
                    <a:pt x="433" y="319"/>
                  </a:cubicBezTo>
                  <a:close/>
                  <a:moveTo>
                    <a:pt x="442" y="322"/>
                  </a:moveTo>
                  <a:cubicBezTo>
                    <a:pt x="446" y="322"/>
                    <a:pt x="446" y="316"/>
                    <a:pt x="445" y="314"/>
                  </a:cubicBezTo>
                  <a:cubicBezTo>
                    <a:pt x="445" y="317"/>
                    <a:pt x="443" y="319"/>
                    <a:pt x="442" y="322"/>
                  </a:cubicBezTo>
                  <a:close/>
                  <a:moveTo>
                    <a:pt x="481" y="317"/>
                  </a:moveTo>
                  <a:cubicBezTo>
                    <a:pt x="484" y="319"/>
                    <a:pt x="484" y="314"/>
                    <a:pt x="482" y="314"/>
                  </a:cubicBezTo>
                  <a:cubicBezTo>
                    <a:pt x="482" y="316"/>
                    <a:pt x="481" y="316"/>
                    <a:pt x="481" y="317"/>
                  </a:cubicBezTo>
                  <a:close/>
                  <a:moveTo>
                    <a:pt x="81" y="324"/>
                  </a:moveTo>
                  <a:cubicBezTo>
                    <a:pt x="79" y="321"/>
                    <a:pt x="78" y="316"/>
                    <a:pt x="75" y="315"/>
                  </a:cubicBezTo>
                  <a:cubicBezTo>
                    <a:pt x="75" y="318"/>
                    <a:pt x="77" y="325"/>
                    <a:pt x="81" y="324"/>
                  </a:cubicBezTo>
                  <a:close/>
                  <a:moveTo>
                    <a:pt x="148" y="328"/>
                  </a:moveTo>
                  <a:cubicBezTo>
                    <a:pt x="146" y="320"/>
                    <a:pt x="136" y="318"/>
                    <a:pt x="131" y="316"/>
                  </a:cubicBezTo>
                  <a:cubicBezTo>
                    <a:pt x="134" y="322"/>
                    <a:pt x="143" y="323"/>
                    <a:pt x="148" y="328"/>
                  </a:cubicBezTo>
                  <a:close/>
                  <a:moveTo>
                    <a:pt x="330" y="322"/>
                  </a:moveTo>
                  <a:cubicBezTo>
                    <a:pt x="332" y="324"/>
                    <a:pt x="334" y="326"/>
                    <a:pt x="337" y="327"/>
                  </a:cubicBezTo>
                  <a:cubicBezTo>
                    <a:pt x="340" y="324"/>
                    <a:pt x="340" y="318"/>
                    <a:pt x="337" y="315"/>
                  </a:cubicBezTo>
                  <a:cubicBezTo>
                    <a:pt x="336" y="318"/>
                    <a:pt x="330" y="317"/>
                    <a:pt x="330" y="322"/>
                  </a:cubicBezTo>
                  <a:close/>
                  <a:moveTo>
                    <a:pt x="405" y="324"/>
                  </a:moveTo>
                  <a:cubicBezTo>
                    <a:pt x="407" y="325"/>
                    <a:pt x="407" y="327"/>
                    <a:pt x="411" y="327"/>
                  </a:cubicBezTo>
                  <a:cubicBezTo>
                    <a:pt x="410" y="323"/>
                    <a:pt x="416" y="319"/>
                    <a:pt x="413" y="315"/>
                  </a:cubicBezTo>
                  <a:cubicBezTo>
                    <a:pt x="410" y="318"/>
                    <a:pt x="405" y="319"/>
                    <a:pt x="405" y="324"/>
                  </a:cubicBezTo>
                  <a:close/>
                  <a:moveTo>
                    <a:pt x="414" y="327"/>
                  </a:moveTo>
                  <a:cubicBezTo>
                    <a:pt x="418" y="326"/>
                    <a:pt x="421" y="324"/>
                    <a:pt x="423" y="320"/>
                  </a:cubicBezTo>
                  <a:cubicBezTo>
                    <a:pt x="422" y="319"/>
                    <a:pt x="420" y="318"/>
                    <a:pt x="418" y="316"/>
                  </a:cubicBezTo>
                  <a:cubicBezTo>
                    <a:pt x="417" y="320"/>
                    <a:pt x="414" y="323"/>
                    <a:pt x="414" y="327"/>
                  </a:cubicBezTo>
                  <a:close/>
                  <a:moveTo>
                    <a:pt x="470" y="322"/>
                  </a:moveTo>
                  <a:cubicBezTo>
                    <a:pt x="472" y="322"/>
                    <a:pt x="473" y="324"/>
                    <a:pt x="475" y="324"/>
                  </a:cubicBezTo>
                  <a:cubicBezTo>
                    <a:pt x="475" y="322"/>
                    <a:pt x="476" y="320"/>
                    <a:pt x="476" y="318"/>
                  </a:cubicBezTo>
                  <a:cubicBezTo>
                    <a:pt x="475" y="318"/>
                    <a:pt x="474" y="316"/>
                    <a:pt x="472" y="316"/>
                  </a:cubicBezTo>
                  <a:cubicBezTo>
                    <a:pt x="472" y="318"/>
                    <a:pt x="470" y="319"/>
                    <a:pt x="470" y="322"/>
                  </a:cubicBezTo>
                  <a:close/>
                  <a:moveTo>
                    <a:pt x="158" y="319"/>
                  </a:moveTo>
                  <a:cubicBezTo>
                    <a:pt x="163" y="321"/>
                    <a:pt x="166" y="326"/>
                    <a:pt x="172" y="328"/>
                  </a:cubicBezTo>
                  <a:cubicBezTo>
                    <a:pt x="172" y="327"/>
                    <a:pt x="175" y="327"/>
                    <a:pt x="174" y="325"/>
                  </a:cubicBezTo>
                  <a:cubicBezTo>
                    <a:pt x="170" y="322"/>
                    <a:pt x="163" y="315"/>
                    <a:pt x="158" y="319"/>
                  </a:cubicBezTo>
                  <a:close/>
                  <a:moveTo>
                    <a:pt x="273" y="320"/>
                  </a:moveTo>
                  <a:cubicBezTo>
                    <a:pt x="272" y="319"/>
                    <a:pt x="270" y="315"/>
                    <a:pt x="269" y="318"/>
                  </a:cubicBezTo>
                  <a:cubicBezTo>
                    <a:pt x="270" y="318"/>
                    <a:pt x="272" y="321"/>
                    <a:pt x="273" y="320"/>
                  </a:cubicBezTo>
                  <a:close/>
                  <a:moveTo>
                    <a:pt x="224" y="323"/>
                  </a:moveTo>
                  <a:cubicBezTo>
                    <a:pt x="221" y="321"/>
                    <a:pt x="219" y="320"/>
                    <a:pt x="216" y="318"/>
                  </a:cubicBezTo>
                  <a:cubicBezTo>
                    <a:pt x="217" y="321"/>
                    <a:pt x="222" y="323"/>
                    <a:pt x="224" y="323"/>
                  </a:cubicBezTo>
                  <a:close/>
                  <a:moveTo>
                    <a:pt x="50" y="332"/>
                  </a:moveTo>
                  <a:cubicBezTo>
                    <a:pt x="47" y="328"/>
                    <a:pt x="48" y="320"/>
                    <a:pt x="42" y="319"/>
                  </a:cubicBezTo>
                  <a:cubicBezTo>
                    <a:pt x="43" y="325"/>
                    <a:pt x="45" y="330"/>
                    <a:pt x="50" y="332"/>
                  </a:cubicBezTo>
                  <a:close/>
                  <a:moveTo>
                    <a:pt x="360" y="323"/>
                  </a:moveTo>
                  <a:cubicBezTo>
                    <a:pt x="362" y="323"/>
                    <a:pt x="362" y="321"/>
                    <a:pt x="362" y="319"/>
                  </a:cubicBezTo>
                  <a:cubicBezTo>
                    <a:pt x="360" y="319"/>
                    <a:pt x="358" y="321"/>
                    <a:pt x="360" y="323"/>
                  </a:cubicBezTo>
                  <a:close/>
                  <a:moveTo>
                    <a:pt x="597" y="334"/>
                  </a:moveTo>
                  <a:cubicBezTo>
                    <a:pt x="601" y="331"/>
                    <a:pt x="607" y="323"/>
                    <a:pt x="605" y="319"/>
                  </a:cubicBezTo>
                  <a:cubicBezTo>
                    <a:pt x="602" y="323"/>
                    <a:pt x="597" y="329"/>
                    <a:pt x="597" y="334"/>
                  </a:cubicBezTo>
                  <a:close/>
                  <a:moveTo>
                    <a:pt x="231" y="323"/>
                  </a:moveTo>
                  <a:cubicBezTo>
                    <a:pt x="234" y="325"/>
                    <a:pt x="238" y="327"/>
                    <a:pt x="241" y="328"/>
                  </a:cubicBezTo>
                  <a:cubicBezTo>
                    <a:pt x="240" y="322"/>
                    <a:pt x="234" y="315"/>
                    <a:pt x="231" y="323"/>
                  </a:cubicBezTo>
                  <a:close/>
                  <a:moveTo>
                    <a:pt x="258" y="325"/>
                  </a:moveTo>
                  <a:cubicBezTo>
                    <a:pt x="262" y="327"/>
                    <a:pt x="265" y="330"/>
                    <a:pt x="270" y="332"/>
                  </a:cubicBezTo>
                  <a:cubicBezTo>
                    <a:pt x="271" y="330"/>
                    <a:pt x="275" y="330"/>
                    <a:pt x="276" y="327"/>
                  </a:cubicBezTo>
                  <a:cubicBezTo>
                    <a:pt x="271" y="321"/>
                    <a:pt x="262" y="316"/>
                    <a:pt x="258" y="325"/>
                  </a:cubicBezTo>
                  <a:close/>
                  <a:moveTo>
                    <a:pt x="291" y="322"/>
                  </a:moveTo>
                  <a:cubicBezTo>
                    <a:pt x="295" y="325"/>
                    <a:pt x="300" y="327"/>
                    <a:pt x="306" y="328"/>
                  </a:cubicBezTo>
                  <a:cubicBezTo>
                    <a:pt x="302" y="325"/>
                    <a:pt x="295" y="316"/>
                    <a:pt x="291" y="322"/>
                  </a:cubicBezTo>
                  <a:close/>
                  <a:moveTo>
                    <a:pt x="385" y="328"/>
                  </a:moveTo>
                  <a:cubicBezTo>
                    <a:pt x="386" y="326"/>
                    <a:pt x="387" y="324"/>
                    <a:pt x="388" y="322"/>
                  </a:cubicBezTo>
                  <a:cubicBezTo>
                    <a:pt x="386" y="321"/>
                    <a:pt x="385" y="320"/>
                    <a:pt x="383" y="319"/>
                  </a:cubicBezTo>
                  <a:cubicBezTo>
                    <a:pt x="381" y="322"/>
                    <a:pt x="383" y="326"/>
                    <a:pt x="385" y="328"/>
                  </a:cubicBezTo>
                  <a:close/>
                  <a:moveTo>
                    <a:pt x="347" y="323"/>
                  </a:moveTo>
                  <a:cubicBezTo>
                    <a:pt x="349" y="323"/>
                    <a:pt x="351" y="323"/>
                    <a:pt x="351" y="322"/>
                  </a:cubicBezTo>
                  <a:cubicBezTo>
                    <a:pt x="349" y="322"/>
                    <a:pt x="350" y="320"/>
                    <a:pt x="348" y="320"/>
                  </a:cubicBezTo>
                  <a:cubicBezTo>
                    <a:pt x="347" y="321"/>
                    <a:pt x="348" y="323"/>
                    <a:pt x="347" y="323"/>
                  </a:cubicBezTo>
                  <a:close/>
                  <a:moveTo>
                    <a:pt x="479" y="328"/>
                  </a:moveTo>
                  <a:cubicBezTo>
                    <a:pt x="478" y="325"/>
                    <a:pt x="482" y="322"/>
                    <a:pt x="479" y="320"/>
                  </a:cubicBezTo>
                  <a:cubicBezTo>
                    <a:pt x="479" y="323"/>
                    <a:pt x="474" y="327"/>
                    <a:pt x="479" y="328"/>
                  </a:cubicBezTo>
                  <a:close/>
                  <a:moveTo>
                    <a:pt x="547" y="333"/>
                  </a:moveTo>
                  <a:cubicBezTo>
                    <a:pt x="554" y="333"/>
                    <a:pt x="555" y="325"/>
                    <a:pt x="555" y="320"/>
                  </a:cubicBezTo>
                  <a:cubicBezTo>
                    <a:pt x="551" y="324"/>
                    <a:pt x="549" y="329"/>
                    <a:pt x="547" y="333"/>
                  </a:cubicBezTo>
                  <a:close/>
                  <a:moveTo>
                    <a:pt x="245" y="326"/>
                  </a:moveTo>
                  <a:cubicBezTo>
                    <a:pt x="247" y="326"/>
                    <a:pt x="247" y="325"/>
                    <a:pt x="248" y="325"/>
                  </a:cubicBezTo>
                  <a:cubicBezTo>
                    <a:pt x="248" y="323"/>
                    <a:pt x="246" y="322"/>
                    <a:pt x="243" y="321"/>
                  </a:cubicBezTo>
                  <a:cubicBezTo>
                    <a:pt x="243" y="323"/>
                    <a:pt x="244" y="324"/>
                    <a:pt x="245" y="326"/>
                  </a:cubicBezTo>
                  <a:close/>
                  <a:moveTo>
                    <a:pt x="75" y="327"/>
                  </a:moveTo>
                  <a:cubicBezTo>
                    <a:pt x="74" y="324"/>
                    <a:pt x="74" y="323"/>
                    <a:pt x="71" y="322"/>
                  </a:cubicBezTo>
                  <a:cubicBezTo>
                    <a:pt x="72" y="324"/>
                    <a:pt x="73" y="326"/>
                    <a:pt x="75" y="327"/>
                  </a:cubicBezTo>
                  <a:close/>
                  <a:moveTo>
                    <a:pt x="134" y="333"/>
                  </a:moveTo>
                  <a:cubicBezTo>
                    <a:pt x="132" y="327"/>
                    <a:pt x="125" y="325"/>
                    <a:pt x="121" y="322"/>
                  </a:cubicBezTo>
                  <a:cubicBezTo>
                    <a:pt x="124" y="327"/>
                    <a:pt x="129" y="330"/>
                    <a:pt x="134" y="333"/>
                  </a:cubicBezTo>
                  <a:close/>
                  <a:moveTo>
                    <a:pt x="365" y="325"/>
                  </a:moveTo>
                  <a:cubicBezTo>
                    <a:pt x="366" y="325"/>
                    <a:pt x="366" y="326"/>
                    <a:pt x="367" y="326"/>
                  </a:cubicBezTo>
                  <a:cubicBezTo>
                    <a:pt x="367" y="324"/>
                    <a:pt x="368" y="322"/>
                    <a:pt x="366" y="322"/>
                  </a:cubicBezTo>
                  <a:cubicBezTo>
                    <a:pt x="365" y="322"/>
                    <a:pt x="365" y="324"/>
                    <a:pt x="365" y="325"/>
                  </a:cubicBezTo>
                  <a:close/>
                  <a:moveTo>
                    <a:pt x="566" y="329"/>
                  </a:moveTo>
                  <a:cubicBezTo>
                    <a:pt x="567" y="327"/>
                    <a:pt x="571" y="325"/>
                    <a:pt x="569" y="322"/>
                  </a:cubicBezTo>
                  <a:cubicBezTo>
                    <a:pt x="568" y="324"/>
                    <a:pt x="564" y="326"/>
                    <a:pt x="566" y="329"/>
                  </a:cubicBezTo>
                  <a:close/>
                  <a:moveTo>
                    <a:pt x="94" y="333"/>
                  </a:moveTo>
                  <a:cubicBezTo>
                    <a:pt x="93" y="328"/>
                    <a:pt x="88" y="325"/>
                    <a:pt x="84" y="322"/>
                  </a:cubicBezTo>
                  <a:cubicBezTo>
                    <a:pt x="85" y="328"/>
                    <a:pt x="90" y="333"/>
                    <a:pt x="94" y="333"/>
                  </a:cubicBezTo>
                  <a:close/>
                  <a:moveTo>
                    <a:pt x="217" y="328"/>
                  </a:moveTo>
                  <a:cubicBezTo>
                    <a:pt x="216" y="324"/>
                    <a:pt x="212" y="324"/>
                    <a:pt x="210" y="322"/>
                  </a:cubicBezTo>
                  <a:cubicBezTo>
                    <a:pt x="208" y="326"/>
                    <a:pt x="215" y="330"/>
                    <a:pt x="217" y="328"/>
                  </a:cubicBezTo>
                  <a:close/>
                  <a:moveTo>
                    <a:pt x="377" y="325"/>
                  </a:moveTo>
                  <a:cubicBezTo>
                    <a:pt x="377" y="324"/>
                    <a:pt x="377" y="324"/>
                    <a:pt x="377" y="323"/>
                  </a:cubicBezTo>
                  <a:cubicBezTo>
                    <a:pt x="376" y="323"/>
                    <a:pt x="375" y="322"/>
                    <a:pt x="374" y="322"/>
                  </a:cubicBezTo>
                  <a:cubicBezTo>
                    <a:pt x="374" y="324"/>
                    <a:pt x="375" y="325"/>
                    <a:pt x="377" y="325"/>
                  </a:cubicBezTo>
                  <a:close/>
                  <a:moveTo>
                    <a:pt x="446" y="330"/>
                  </a:moveTo>
                  <a:cubicBezTo>
                    <a:pt x="447" y="328"/>
                    <a:pt x="449" y="326"/>
                    <a:pt x="450" y="323"/>
                  </a:cubicBezTo>
                  <a:cubicBezTo>
                    <a:pt x="446" y="323"/>
                    <a:pt x="444" y="329"/>
                    <a:pt x="446" y="330"/>
                  </a:cubicBezTo>
                  <a:close/>
                  <a:moveTo>
                    <a:pt x="420" y="334"/>
                  </a:moveTo>
                  <a:cubicBezTo>
                    <a:pt x="425" y="334"/>
                    <a:pt x="429" y="327"/>
                    <a:pt x="426" y="323"/>
                  </a:cubicBezTo>
                  <a:cubicBezTo>
                    <a:pt x="423" y="325"/>
                    <a:pt x="422" y="330"/>
                    <a:pt x="420" y="334"/>
                  </a:cubicBezTo>
                  <a:close/>
                  <a:moveTo>
                    <a:pt x="454" y="337"/>
                  </a:moveTo>
                  <a:cubicBezTo>
                    <a:pt x="456" y="332"/>
                    <a:pt x="458" y="328"/>
                    <a:pt x="460" y="323"/>
                  </a:cubicBezTo>
                  <a:cubicBezTo>
                    <a:pt x="459" y="323"/>
                    <a:pt x="458" y="323"/>
                    <a:pt x="457" y="323"/>
                  </a:cubicBezTo>
                  <a:cubicBezTo>
                    <a:pt x="457" y="328"/>
                    <a:pt x="453" y="332"/>
                    <a:pt x="454" y="337"/>
                  </a:cubicBezTo>
                  <a:close/>
                  <a:moveTo>
                    <a:pt x="127" y="350"/>
                  </a:moveTo>
                  <a:cubicBezTo>
                    <a:pt x="127" y="345"/>
                    <a:pt x="122" y="345"/>
                    <a:pt x="121" y="341"/>
                  </a:cubicBezTo>
                  <a:cubicBezTo>
                    <a:pt x="123" y="335"/>
                    <a:pt x="119" y="326"/>
                    <a:pt x="113" y="324"/>
                  </a:cubicBezTo>
                  <a:cubicBezTo>
                    <a:pt x="115" y="336"/>
                    <a:pt x="119" y="345"/>
                    <a:pt x="127" y="350"/>
                  </a:cubicBezTo>
                  <a:close/>
                  <a:moveTo>
                    <a:pt x="52" y="326"/>
                  </a:moveTo>
                  <a:cubicBezTo>
                    <a:pt x="55" y="330"/>
                    <a:pt x="56" y="335"/>
                    <a:pt x="59" y="339"/>
                  </a:cubicBezTo>
                  <a:cubicBezTo>
                    <a:pt x="58" y="334"/>
                    <a:pt x="56" y="324"/>
                    <a:pt x="52" y="326"/>
                  </a:cubicBezTo>
                  <a:close/>
                  <a:moveTo>
                    <a:pt x="150" y="336"/>
                  </a:moveTo>
                  <a:cubicBezTo>
                    <a:pt x="148" y="329"/>
                    <a:pt x="140" y="328"/>
                    <a:pt x="135" y="325"/>
                  </a:cubicBezTo>
                  <a:cubicBezTo>
                    <a:pt x="138" y="330"/>
                    <a:pt x="146" y="333"/>
                    <a:pt x="150" y="336"/>
                  </a:cubicBezTo>
                  <a:close/>
                  <a:moveTo>
                    <a:pt x="349" y="338"/>
                  </a:moveTo>
                  <a:cubicBezTo>
                    <a:pt x="351" y="338"/>
                    <a:pt x="351" y="339"/>
                    <a:pt x="352" y="339"/>
                  </a:cubicBezTo>
                  <a:cubicBezTo>
                    <a:pt x="354" y="335"/>
                    <a:pt x="358" y="331"/>
                    <a:pt x="359" y="325"/>
                  </a:cubicBezTo>
                  <a:cubicBezTo>
                    <a:pt x="358" y="325"/>
                    <a:pt x="358" y="325"/>
                    <a:pt x="357" y="325"/>
                  </a:cubicBezTo>
                  <a:cubicBezTo>
                    <a:pt x="354" y="329"/>
                    <a:pt x="351" y="333"/>
                    <a:pt x="349" y="338"/>
                  </a:cubicBezTo>
                  <a:close/>
                  <a:moveTo>
                    <a:pt x="327" y="330"/>
                  </a:moveTo>
                  <a:cubicBezTo>
                    <a:pt x="330" y="330"/>
                    <a:pt x="331" y="333"/>
                    <a:pt x="334" y="333"/>
                  </a:cubicBezTo>
                  <a:cubicBezTo>
                    <a:pt x="334" y="332"/>
                    <a:pt x="335" y="332"/>
                    <a:pt x="335" y="330"/>
                  </a:cubicBezTo>
                  <a:cubicBezTo>
                    <a:pt x="333" y="329"/>
                    <a:pt x="331" y="326"/>
                    <a:pt x="329" y="325"/>
                  </a:cubicBezTo>
                  <a:cubicBezTo>
                    <a:pt x="329" y="328"/>
                    <a:pt x="327" y="328"/>
                    <a:pt x="327" y="330"/>
                  </a:cubicBezTo>
                  <a:close/>
                  <a:moveTo>
                    <a:pt x="513" y="337"/>
                  </a:moveTo>
                  <a:cubicBezTo>
                    <a:pt x="516" y="334"/>
                    <a:pt x="521" y="328"/>
                    <a:pt x="519" y="325"/>
                  </a:cubicBezTo>
                  <a:cubicBezTo>
                    <a:pt x="517" y="329"/>
                    <a:pt x="511" y="331"/>
                    <a:pt x="513" y="337"/>
                  </a:cubicBezTo>
                  <a:close/>
                  <a:moveTo>
                    <a:pt x="210" y="330"/>
                  </a:moveTo>
                  <a:cubicBezTo>
                    <a:pt x="208" y="330"/>
                    <a:pt x="207" y="326"/>
                    <a:pt x="203" y="326"/>
                  </a:cubicBezTo>
                  <a:cubicBezTo>
                    <a:pt x="204" y="328"/>
                    <a:pt x="209" y="332"/>
                    <a:pt x="210" y="330"/>
                  </a:cubicBezTo>
                  <a:close/>
                  <a:moveTo>
                    <a:pt x="430" y="329"/>
                  </a:moveTo>
                  <a:cubicBezTo>
                    <a:pt x="432" y="329"/>
                    <a:pt x="433" y="329"/>
                    <a:pt x="433" y="327"/>
                  </a:cubicBezTo>
                  <a:cubicBezTo>
                    <a:pt x="432" y="327"/>
                    <a:pt x="431" y="326"/>
                    <a:pt x="431" y="326"/>
                  </a:cubicBezTo>
                  <a:cubicBezTo>
                    <a:pt x="431" y="327"/>
                    <a:pt x="430" y="328"/>
                    <a:pt x="430" y="329"/>
                  </a:cubicBezTo>
                  <a:close/>
                  <a:moveTo>
                    <a:pt x="459" y="340"/>
                  </a:moveTo>
                  <a:cubicBezTo>
                    <a:pt x="459" y="335"/>
                    <a:pt x="465" y="330"/>
                    <a:pt x="462" y="326"/>
                  </a:cubicBezTo>
                  <a:cubicBezTo>
                    <a:pt x="462" y="330"/>
                    <a:pt x="455" y="337"/>
                    <a:pt x="459" y="340"/>
                  </a:cubicBezTo>
                  <a:close/>
                  <a:moveTo>
                    <a:pt x="572" y="336"/>
                  </a:moveTo>
                  <a:cubicBezTo>
                    <a:pt x="575" y="332"/>
                    <a:pt x="583" y="331"/>
                    <a:pt x="582" y="326"/>
                  </a:cubicBezTo>
                  <a:cubicBezTo>
                    <a:pt x="580" y="330"/>
                    <a:pt x="572" y="332"/>
                    <a:pt x="572" y="336"/>
                  </a:cubicBezTo>
                  <a:close/>
                  <a:moveTo>
                    <a:pt x="247" y="331"/>
                  </a:moveTo>
                  <a:cubicBezTo>
                    <a:pt x="251" y="334"/>
                    <a:pt x="256" y="335"/>
                    <a:pt x="261" y="338"/>
                  </a:cubicBezTo>
                  <a:cubicBezTo>
                    <a:pt x="263" y="337"/>
                    <a:pt x="264" y="336"/>
                    <a:pt x="265" y="334"/>
                  </a:cubicBezTo>
                  <a:cubicBezTo>
                    <a:pt x="260" y="332"/>
                    <a:pt x="252" y="322"/>
                    <a:pt x="247" y="331"/>
                  </a:cubicBezTo>
                  <a:close/>
                  <a:moveTo>
                    <a:pt x="374" y="329"/>
                  </a:moveTo>
                  <a:cubicBezTo>
                    <a:pt x="375" y="326"/>
                    <a:pt x="372" y="327"/>
                    <a:pt x="371" y="327"/>
                  </a:cubicBezTo>
                  <a:cubicBezTo>
                    <a:pt x="371" y="328"/>
                    <a:pt x="373" y="328"/>
                    <a:pt x="374" y="329"/>
                  </a:cubicBezTo>
                  <a:close/>
                  <a:moveTo>
                    <a:pt x="407" y="330"/>
                  </a:moveTo>
                  <a:cubicBezTo>
                    <a:pt x="407" y="328"/>
                    <a:pt x="405" y="327"/>
                    <a:pt x="402" y="327"/>
                  </a:cubicBezTo>
                  <a:cubicBezTo>
                    <a:pt x="403" y="329"/>
                    <a:pt x="405" y="329"/>
                    <a:pt x="407" y="330"/>
                  </a:cubicBezTo>
                  <a:close/>
                  <a:moveTo>
                    <a:pt x="345" y="335"/>
                  </a:moveTo>
                  <a:cubicBezTo>
                    <a:pt x="348" y="334"/>
                    <a:pt x="351" y="330"/>
                    <a:pt x="350" y="327"/>
                  </a:cubicBezTo>
                  <a:cubicBezTo>
                    <a:pt x="346" y="329"/>
                    <a:pt x="346" y="331"/>
                    <a:pt x="345" y="335"/>
                  </a:cubicBezTo>
                  <a:close/>
                  <a:moveTo>
                    <a:pt x="356" y="342"/>
                  </a:moveTo>
                  <a:cubicBezTo>
                    <a:pt x="361" y="340"/>
                    <a:pt x="361" y="333"/>
                    <a:pt x="365" y="330"/>
                  </a:cubicBezTo>
                  <a:cubicBezTo>
                    <a:pt x="364" y="329"/>
                    <a:pt x="363" y="328"/>
                    <a:pt x="363" y="328"/>
                  </a:cubicBezTo>
                  <a:cubicBezTo>
                    <a:pt x="360" y="333"/>
                    <a:pt x="358" y="337"/>
                    <a:pt x="356" y="342"/>
                  </a:cubicBezTo>
                  <a:close/>
                  <a:moveTo>
                    <a:pt x="391" y="336"/>
                  </a:moveTo>
                  <a:cubicBezTo>
                    <a:pt x="392" y="336"/>
                    <a:pt x="392" y="337"/>
                    <a:pt x="394" y="337"/>
                  </a:cubicBezTo>
                  <a:cubicBezTo>
                    <a:pt x="395" y="334"/>
                    <a:pt x="397" y="332"/>
                    <a:pt x="399" y="330"/>
                  </a:cubicBezTo>
                  <a:cubicBezTo>
                    <a:pt x="397" y="330"/>
                    <a:pt x="397" y="328"/>
                    <a:pt x="396" y="328"/>
                  </a:cubicBezTo>
                  <a:cubicBezTo>
                    <a:pt x="394" y="330"/>
                    <a:pt x="393" y="333"/>
                    <a:pt x="391" y="336"/>
                  </a:cubicBezTo>
                  <a:close/>
                  <a:moveTo>
                    <a:pt x="84" y="334"/>
                  </a:moveTo>
                  <a:cubicBezTo>
                    <a:pt x="83" y="332"/>
                    <a:pt x="83" y="330"/>
                    <a:pt x="81" y="329"/>
                  </a:cubicBezTo>
                  <a:cubicBezTo>
                    <a:pt x="83" y="330"/>
                    <a:pt x="82" y="334"/>
                    <a:pt x="84" y="334"/>
                  </a:cubicBezTo>
                  <a:close/>
                  <a:moveTo>
                    <a:pt x="186" y="331"/>
                  </a:moveTo>
                  <a:cubicBezTo>
                    <a:pt x="185" y="331"/>
                    <a:pt x="184" y="328"/>
                    <a:pt x="183" y="330"/>
                  </a:cubicBezTo>
                  <a:cubicBezTo>
                    <a:pt x="184" y="330"/>
                    <a:pt x="186" y="332"/>
                    <a:pt x="186" y="331"/>
                  </a:cubicBezTo>
                  <a:close/>
                  <a:moveTo>
                    <a:pt x="302" y="331"/>
                  </a:moveTo>
                  <a:cubicBezTo>
                    <a:pt x="300" y="331"/>
                    <a:pt x="297" y="329"/>
                    <a:pt x="295" y="330"/>
                  </a:cubicBezTo>
                  <a:cubicBezTo>
                    <a:pt x="297" y="330"/>
                    <a:pt x="300" y="334"/>
                    <a:pt x="302" y="331"/>
                  </a:cubicBezTo>
                  <a:close/>
                  <a:moveTo>
                    <a:pt x="387" y="334"/>
                  </a:moveTo>
                  <a:cubicBezTo>
                    <a:pt x="390" y="333"/>
                    <a:pt x="389" y="331"/>
                    <a:pt x="391" y="329"/>
                  </a:cubicBezTo>
                  <a:cubicBezTo>
                    <a:pt x="388" y="329"/>
                    <a:pt x="385" y="331"/>
                    <a:pt x="387" y="334"/>
                  </a:cubicBezTo>
                  <a:close/>
                  <a:moveTo>
                    <a:pt x="414" y="331"/>
                  </a:moveTo>
                  <a:cubicBezTo>
                    <a:pt x="416" y="331"/>
                    <a:pt x="415" y="332"/>
                    <a:pt x="417" y="332"/>
                  </a:cubicBezTo>
                  <a:cubicBezTo>
                    <a:pt x="416" y="330"/>
                    <a:pt x="419" y="330"/>
                    <a:pt x="417" y="329"/>
                  </a:cubicBezTo>
                  <a:cubicBezTo>
                    <a:pt x="417" y="330"/>
                    <a:pt x="415" y="329"/>
                    <a:pt x="414" y="331"/>
                  </a:cubicBezTo>
                  <a:close/>
                  <a:moveTo>
                    <a:pt x="179" y="330"/>
                  </a:moveTo>
                  <a:cubicBezTo>
                    <a:pt x="180" y="331"/>
                    <a:pt x="180" y="333"/>
                    <a:pt x="182" y="334"/>
                  </a:cubicBezTo>
                  <a:cubicBezTo>
                    <a:pt x="182" y="333"/>
                    <a:pt x="184" y="333"/>
                    <a:pt x="183" y="331"/>
                  </a:cubicBezTo>
                  <a:cubicBezTo>
                    <a:pt x="183" y="331"/>
                    <a:pt x="182" y="331"/>
                    <a:pt x="182" y="331"/>
                  </a:cubicBezTo>
                  <a:cubicBezTo>
                    <a:pt x="183" y="331"/>
                    <a:pt x="183" y="330"/>
                    <a:pt x="182" y="330"/>
                  </a:cubicBezTo>
                  <a:cubicBezTo>
                    <a:pt x="182" y="332"/>
                    <a:pt x="180" y="330"/>
                    <a:pt x="179" y="330"/>
                  </a:cubicBezTo>
                  <a:close/>
                  <a:moveTo>
                    <a:pt x="219" y="333"/>
                  </a:moveTo>
                  <a:cubicBezTo>
                    <a:pt x="222" y="337"/>
                    <a:pt x="227" y="339"/>
                    <a:pt x="231" y="335"/>
                  </a:cubicBezTo>
                  <a:cubicBezTo>
                    <a:pt x="227" y="333"/>
                    <a:pt x="221" y="326"/>
                    <a:pt x="219" y="333"/>
                  </a:cubicBezTo>
                  <a:close/>
                  <a:moveTo>
                    <a:pt x="462" y="342"/>
                  </a:moveTo>
                  <a:cubicBezTo>
                    <a:pt x="469" y="342"/>
                    <a:pt x="469" y="336"/>
                    <a:pt x="471" y="331"/>
                  </a:cubicBezTo>
                  <a:cubicBezTo>
                    <a:pt x="469" y="331"/>
                    <a:pt x="469" y="329"/>
                    <a:pt x="467" y="330"/>
                  </a:cubicBezTo>
                  <a:cubicBezTo>
                    <a:pt x="466" y="334"/>
                    <a:pt x="463" y="337"/>
                    <a:pt x="462" y="342"/>
                  </a:cubicBezTo>
                  <a:close/>
                  <a:moveTo>
                    <a:pt x="484" y="348"/>
                  </a:moveTo>
                  <a:cubicBezTo>
                    <a:pt x="492" y="346"/>
                    <a:pt x="492" y="337"/>
                    <a:pt x="495" y="331"/>
                  </a:cubicBezTo>
                  <a:cubicBezTo>
                    <a:pt x="487" y="328"/>
                    <a:pt x="488" y="343"/>
                    <a:pt x="484" y="348"/>
                  </a:cubicBezTo>
                  <a:close/>
                  <a:moveTo>
                    <a:pt x="284" y="341"/>
                  </a:moveTo>
                  <a:cubicBezTo>
                    <a:pt x="289" y="341"/>
                    <a:pt x="290" y="338"/>
                    <a:pt x="293" y="336"/>
                  </a:cubicBezTo>
                  <a:cubicBezTo>
                    <a:pt x="289" y="334"/>
                    <a:pt x="286" y="332"/>
                    <a:pt x="282" y="330"/>
                  </a:cubicBezTo>
                  <a:cubicBezTo>
                    <a:pt x="283" y="334"/>
                    <a:pt x="284" y="337"/>
                    <a:pt x="284" y="341"/>
                  </a:cubicBezTo>
                  <a:close/>
                  <a:moveTo>
                    <a:pt x="72" y="349"/>
                  </a:moveTo>
                  <a:cubicBezTo>
                    <a:pt x="68" y="343"/>
                    <a:pt x="65" y="336"/>
                    <a:pt x="60" y="331"/>
                  </a:cubicBezTo>
                  <a:cubicBezTo>
                    <a:pt x="62" y="339"/>
                    <a:pt x="64" y="347"/>
                    <a:pt x="72" y="349"/>
                  </a:cubicBezTo>
                  <a:close/>
                  <a:moveTo>
                    <a:pt x="273" y="334"/>
                  </a:moveTo>
                  <a:cubicBezTo>
                    <a:pt x="275" y="336"/>
                    <a:pt x="277" y="338"/>
                    <a:pt x="280" y="339"/>
                  </a:cubicBezTo>
                  <a:cubicBezTo>
                    <a:pt x="280" y="335"/>
                    <a:pt x="279" y="333"/>
                    <a:pt x="277" y="331"/>
                  </a:cubicBezTo>
                  <a:cubicBezTo>
                    <a:pt x="276" y="332"/>
                    <a:pt x="274" y="333"/>
                    <a:pt x="273" y="334"/>
                  </a:cubicBezTo>
                  <a:close/>
                  <a:moveTo>
                    <a:pt x="304" y="334"/>
                  </a:moveTo>
                  <a:cubicBezTo>
                    <a:pt x="305" y="337"/>
                    <a:pt x="308" y="338"/>
                    <a:pt x="310" y="340"/>
                  </a:cubicBezTo>
                  <a:cubicBezTo>
                    <a:pt x="312" y="338"/>
                    <a:pt x="314" y="335"/>
                    <a:pt x="315" y="333"/>
                  </a:cubicBezTo>
                  <a:cubicBezTo>
                    <a:pt x="311" y="329"/>
                    <a:pt x="307" y="333"/>
                    <a:pt x="304" y="334"/>
                  </a:cubicBezTo>
                  <a:close/>
                  <a:moveTo>
                    <a:pt x="399" y="334"/>
                  </a:moveTo>
                  <a:cubicBezTo>
                    <a:pt x="400" y="334"/>
                    <a:pt x="401" y="334"/>
                    <a:pt x="402" y="333"/>
                  </a:cubicBezTo>
                  <a:cubicBezTo>
                    <a:pt x="402" y="331"/>
                    <a:pt x="401" y="331"/>
                    <a:pt x="400" y="331"/>
                  </a:cubicBezTo>
                  <a:cubicBezTo>
                    <a:pt x="399" y="332"/>
                    <a:pt x="399" y="333"/>
                    <a:pt x="399" y="334"/>
                  </a:cubicBezTo>
                  <a:close/>
                  <a:moveTo>
                    <a:pt x="431" y="344"/>
                  </a:moveTo>
                  <a:cubicBezTo>
                    <a:pt x="436" y="344"/>
                    <a:pt x="439" y="336"/>
                    <a:pt x="439" y="331"/>
                  </a:cubicBezTo>
                  <a:cubicBezTo>
                    <a:pt x="438" y="331"/>
                    <a:pt x="438" y="331"/>
                    <a:pt x="437" y="331"/>
                  </a:cubicBezTo>
                  <a:cubicBezTo>
                    <a:pt x="435" y="335"/>
                    <a:pt x="434" y="340"/>
                    <a:pt x="431" y="344"/>
                  </a:cubicBezTo>
                  <a:close/>
                  <a:moveTo>
                    <a:pt x="363" y="341"/>
                  </a:moveTo>
                  <a:cubicBezTo>
                    <a:pt x="367" y="339"/>
                    <a:pt x="372" y="338"/>
                    <a:pt x="372" y="334"/>
                  </a:cubicBezTo>
                  <a:cubicBezTo>
                    <a:pt x="370" y="334"/>
                    <a:pt x="370" y="331"/>
                    <a:pt x="368" y="331"/>
                  </a:cubicBezTo>
                  <a:cubicBezTo>
                    <a:pt x="366" y="335"/>
                    <a:pt x="364" y="337"/>
                    <a:pt x="363" y="341"/>
                  </a:cubicBezTo>
                  <a:close/>
                  <a:moveTo>
                    <a:pt x="521" y="341"/>
                  </a:moveTo>
                  <a:cubicBezTo>
                    <a:pt x="522" y="339"/>
                    <a:pt x="528" y="333"/>
                    <a:pt x="524" y="331"/>
                  </a:cubicBezTo>
                  <a:cubicBezTo>
                    <a:pt x="523" y="334"/>
                    <a:pt x="520" y="338"/>
                    <a:pt x="521" y="341"/>
                  </a:cubicBezTo>
                  <a:close/>
                  <a:moveTo>
                    <a:pt x="425" y="339"/>
                  </a:moveTo>
                  <a:cubicBezTo>
                    <a:pt x="427" y="340"/>
                    <a:pt x="427" y="342"/>
                    <a:pt x="429" y="342"/>
                  </a:cubicBezTo>
                  <a:cubicBezTo>
                    <a:pt x="430" y="339"/>
                    <a:pt x="432" y="336"/>
                    <a:pt x="433" y="332"/>
                  </a:cubicBezTo>
                  <a:cubicBezTo>
                    <a:pt x="429" y="333"/>
                    <a:pt x="426" y="335"/>
                    <a:pt x="425" y="339"/>
                  </a:cubicBezTo>
                  <a:close/>
                  <a:moveTo>
                    <a:pt x="133" y="340"/>
                  </a:moveTo>
                  <a:cubicBezTo>
                    <a:pt x="131" y="337"/>
                    <a:pt x="128" y="335"/>
                    <a:pt x="124" y="333"/>
                  </a:cubicBezTo>
                  <a:cubicBezTo>
                    <a:pt x="125" y="335"/>
                    <a:pt x="126" y="336"/>
                    <a:pt x="126" y="337"/>
                  </a:cubicBezTo>
                  <a:cubicBezTo>
                    <a:pt x="130" y="337"/>
                    <a:pt x="131" y="339"/>
                    <a:pt x="133" y="340"/>
                  </a:cubicBezTo>
                  <a:close/>
                  <a:moveTo>
                    <a:pt x="190" y="334"/>
                  </a:moveTo>
                  <a:cubicBezTo>
                    <a:pt x="192" y="338"/>
                    <a:pt x="196" y="339"/>
                    <a:pt x="199" y="342"/>
                  </a:cubicBezTo>
                  <a:cubicBezTo>
                    <a:pt x="200" y="341"/>
                    <a:pt x="202" y="341"/>
                    <a:pt x="202" y="339"/>
                  </a:cubicBezTo>
                  <a:cubicBezTo>
                    <a:pt x="197" y="339"/>
                    <a:pt x="192" y="333"/>
                    <a:pt x="190" y="334"/>
                  </a:cubicBezTo>
                  <a:close/>
                  <a:moveTo>
                    <a:pt x="472" y="339"/>
                  </a:moveTo>
                  <a:cubicBezTo>
                    <a:pt x="475" y="339"/>
                    <a:pt x="475" y="336"/>
                    <a:pt x="476" y="333"/>
                  </a:cubicBezTo>
                  <a:cubicBezTo>
                    <a:pt x="475" y="333"/>
                    <a:pt x="474" y="333"/>
                    <a:pt x="473" y="333"/>
                  </a:cubicBezTo>
                  <a:cubicBezTo>
                    <a:pt x="474" y="336"/>
                    <a:pt x="472" y="336"/>
                    <a:pt x="472" y="339"/>
                  </a:cubicBezTo>
                  <a:close/>
                  <a:moveTo>
                    <a:pt x="559" y="339"/>
                  </a:moveTo>
                  <a:cubicBezTo>
                    <a:pt x="561" y="337"/>
                    <a:pt x="565" y="336"/>
                    <a:pt x="566" y="333"/>
                  </a:cubicBezTo>
                  <a:cubicBezTo>
                    <a:pt x="563" y="333"/>
                    <a:pt x="563" y="334"/>
                    <a:pt x="561" y="333"/>
                  </a:cubicBezTo>
                  <a:cubicBezTo>
                    <a:pt x="561" y="335"/>
                    <a:pt x="558" y="337"/>
                    <a:pt x="559" y="339"/>
                  </a:cubicBezTo>
                  <a:close/>
                  <a:moveTo>
                    <a:pt x="72" y="342"/>
                  </a:moveTo>
                  <a:cubicBezTo>
                    <a:pt x="72" y="338"/>
                    <a:pt x="70" y="334"/>
                    <a:pt x="67" y="334"/>
                  </a:cubicBezTo>
                  <a:cubicBezTo>
                    <a:pt x="69" y="337"/>
                    <a:pt x="70" y="340"/>
                    <a:pt x="72" y="342"/>
                  </a:cubicBezTo>
                  <a:close/>
                  <a:moveTo>
                    <a:pt x="111" y="346"/>
                  </a:moveTo>
                  <a:cubicBezTo>
                    <a:pt x="110" y="340"/>
                    <a:pt x="104" y="340"/>
                    <a:pt x="103" y="335"/>
                  </a:cubicBezTo>
                  <a:cubicBezTo>
                    <a:pt x="101" y="337"/>
                    <a:pt x="99" y="333"/>
                    <a:pt x="98" y="334"/>
                  </a:cubicBezTo>
                  <a:cubicBezTo>
                    <a:pt x="101" y="340"/>
                    <a:pt x="106" y="343"/>
                    <a:pt x="111" y="346"/>
                  </a:cubicBezTo>
                  <a:close/>
                  <a:moveTo>
                    <a:pt x="494" y="342"/>
                  </a:moveTo>
                  <a:cubicBezTo>
                    <a:pt x="497" y="340"/>
                    <a:pt x="500" y="339"/>
                    <a:pt x="502" y="336"/>
                  </a:cubicBezTo>
                  <a:cubicBezTo>
                    <a:pt x="500" y="335"/>
                    <a:pt x="500" y="333"/>
                    <a:pt x="497" y="334"/>
                  </a:cubicBezTo>
                  <a:cubicBezTo>
                    <a:pt x="497" y="337"/>
                    <a:pt x="495" y="339"/>
                    <a:pt x="494" y="342"/>
                  </a:cubicBezTo>
                  <a:close/>
                  <a:moveTo>
                    <a:pt x="537" y="334"/>
                  </a:moveTo>
                  <a:cubicBezTo>
                    <a:pt x="532" y="337"/>
                    <a:pt x="524" y="339"/>
                    <a:pt x="522" y="348"/>
                  </a:cubicBezTo>
                  <a:cubicBezTo>
                    <a:pt x="528" y="347"/>
                    <a:pt x="542" y="343"/>
                    <a:pt x="537" y="334"/>
                  </a:cubicBezTo>
                  <a:close/>
                  <a:moveTo>
                    <a:pt x="564" y="359"/>
                  </a:moveTo>
                  <a:cubicBezTo>
                    <a:pt x="576" y="354"/>
                    <a:pt x="588" y="346"/>
                    <a:pt x="591" y="334"/>
                  </a:cubicBezTo>
                  <a:cubicBezTo>
                    <a:pt x="583" y="344"/>
                    <a:pt x="571" y="349"/>
                    <a:pt x="564" y="359"/>
                  </a:cubicBezTo>
                  <a:close/>
                  <a:moveTo>
                    <a:pt x="101" y="353"/>
                  </a:moveTo>
                  <a:cubicBezTo>
                    <a:pt x="98" y="345"/>
                    <a:pt x="97" y="337"/>
                    <a:pt x="89" y="334"/>
                  </a:cubicBezTo>
                  <a:cubicBezTo>
                    <a:pt x="93" y="341"/>
                    <a:pt x="93" y="350"/>
                    <a:pt x="101" y="353"/>
                  </a:cubicBezTo>
                  <a:close/>
                  <a:moveTo>
                    <a:pt x="313" y="343"/>
                  </a:moveTo>
                  <a:cubicBezTo>
                    <a:pt x="315" y="343"/>
                    <a:pt x="315" y="345"/>
                    <a:pt x="317" y="345"/>
                  </a:cubicBezTo>
                  <a:cubicBezTo>
                    <a:pt x="318" y="341"/>
                    <a:pt x="320" y="339"/>
                    <a:pt x="320" y="335"/>
                  </a:cubicBezTo>
                  <a:cubicBezTo>
                    <a:pt x="319" y="335"/>
                    <a:pt x="319" y="334"/>
                    <a:pt x="318" y="334"/>
                  </a:cubicBezTo>
                  <a:cubicBezTo>
                    <a:pt x="317" y="338"/>
                    <a:pt x="314" y="340"/>
                    <a:pt x="313" y="343"/>
                  </a:cubicBezTo>
                  <a:close/>
                  <a:moveTo>
                    <a:pt x="438" y="345"/>
                  </a:moveTo>
                  <a:cubicBezTo>
                    <a:pt x="442" y="343"/>
                    <a:pt x="442" y="339"/>
                    <a:pt x="444" y="335"/>
                  </a:cubicBezTo>
                  <a:cubicBezTo>
                    <a:pt x="443" y="335"/>
                    <a:pt x="442" y="335"/>
                    <a:pt x="442" y="335"/>
                  </a:cubicBezTo>
                  <a:cubicBezTo>
                    <a:pt x="440" y="338"/>
                    <a:pt x="439" y="342"/>
                    <a:pt x="438" y="345"/>
                  </a:cubicBezTo>
                  <a:close/>
                  <a:moveTo>
                    <a:pt x="250" y="339"/>
                  </a:moveTo>
                  <a:cubicBezTo>
                    <a:pt x="253" y="340"/>
                    <a:pt x="257" y="344"/>
                    <a:pt x="258" y="339"/>
                  </a:cubicBezTo>
                  <a:cubicBezTo>
                    <a:pt x="255" y="338"/>
                    <a:pt x="253" y="337"/>
                    <a:pt x="250" y="336"/>
                  </a:cubicBezTo>
                  <a:cubicBezTo>
                    <a:pt x="250" y="337"/>
                    <a:pt x="250" y="338"/>
                    <a:pt x="250" y="339"/>
                  </a:cubicBezTo>
                  <a:close/>
                  <a:moveTo>
                    <a:pt x="154" y="350"/>
                  </a:moveTo>
                  <a:cubicBezTo>
                    <a:pt x="151" y="344"/>
                    <a:pt x="145" y="341"/>
                    <a:pt x="140" y="336"/>
                  </a:cubicBezTo>
                  <a:cubicBezTo>
                    <a:pt x="142" y="343"/>
                    <a:pt x="148" y="347"/>
                    <a:pt x="154" y="350"/>
                  </a:cubicBezTo>
                  <a:close/>
                  <a:moveTo>
                    <a:pt x="400" y="338"/>
                  </a:moveTo>
                  <a:cubicBezTo>
                    <a:pt x="401" y="338"/>
                    <a:pt x="405" y="340"/>
                    <a:pt x="405" y="336"/>
                  </a:cubicBezTo>
                  <a:cubicBezTo>
                    <a:pt x="403" y="336"/>
                    <a:pt x="402" y="337"/>
                    <a:pt x="400" y="338"/>
                  </a:cubicBezTo>
                  <a:close/>
                  <a:moveTo>
                    <a:pt x="228" y="340"/>
                  </a:moveTo>
                  <a:cubicBezTo>
                    <a:pt x="233" y="341"/>
                    <a:pt x="238" y="343"/>
                    <a:pt x="244" y="344"/>
                  </a:cubicBezTo>
                  <a:cubicBezTo>
                    <a:pt x="240" y="340"/>
                    <a:pt x="233" y="334"/>
                    <a:pt x="228" y="340"/>
                  </a:cubicBezTo>
                  <a:close/>
                  <a:moveTo>
                    <a:pt x="374" y="344"/>
                  </a:moveTo>
                  <a:cubicBezTo>
                    <a:pt x="377" y="343"/>
                    <a:pt x="380" y="342"/>
                    <a:pt x="379" y="338"/>
                  </a:cubicBezTo>
                  <a:cubicBezTo>
                    <a:pt x="377" y="339"/>
                    <a:pt x="377" y="337"/>
                    <a:pt x="376" y="337"/>
                  </a:cubicBezTo>
                  <a:cubicBezTo>
                    <a:pt x="375" y="339"/>
                    <a:pt x="373" y="342"/>
                    <a:pt x="374" y="344"/>
                  </a:cubicBezTo>
                  <a:close/>
                  <a:moveTo>
                    <a:pt x="266" y="340"/>
                  </a:moveTo>
                  <a:cubicBezTo>
                    <a:pt x="270" y="341"/>
                    <a:pt x="275" y="345"/>
                    <a:pt x="279" y="344"/>
                  </a:cubicBezTo>
                  <a:cubicBezTo>
                    <a:pt x="277" y="341"/>
                    <a:pt x="269" y="334"/>
                    <a:pt x="266" y="340"/>
                  </a:cubicBezTo>
                  <a:close/>
                  <a:moveTo>
                    <a:pt x="323" y="341"/>
                  </a:moveTo>
                  <a:cubicBezTo>
                    <a:pt x="325" y="341"/>
                    <a:pt x="327" y="340"/>
                    <a:pt x="327" y="338"/>
                  </a:cubicBezTo>
                  <a:cubicBezTo>
                    <a:pt x="325" y="338"/>
                    <a:pt x="326" y="337"/>
                    <a:pt x="324" y="337"/>
                  </a:cubicBezTo>
                  <a:cubicBezTo>
                    <a:pt x="323" y="338"/>
                    <a:pt x="323" y="340"/>
                    <a:pt x="323" y="341"/>
                  </a:cubicBezTo>
                  <a:close/>
                  <a:moveTo>
                    <a:pt x="408" y="341"/>
                  </a:moveTo>
                  <a:cubicBezTo>
                    <a:pt x="409" y="339"/>
                    <a:pt x="411" y="340"/>
                    <a:pt x="411" y="338"/>
                  </a:cubicBezTo>
                  <a:cubicBezTo>
                    <a:pt x="410" y="338"/>
                    <a:pt x="409" y="338"/>
                    <a:pt x="409" y="337"/>
                  </a:cubicBezTo>
                  <a:cubicBezTo>
                    <a:pt x="409" y="338"/>
                    <a:pt x="407" y="340"/>
                    <a:pt x="408" y="341"/>
                  </a:cubicBezTo>
                  <a:close/>
                  <a:moveTo>
                    <a:pt x="445" y="345"/>
                  </a:moveTo>
                  <a:cubicBezTo>
                    <a:pt x="445" y="343"/>
                    <a:pt x="449" y="339"/>
                    <a:pt x="446" y="337"/>
                  </a:cubicBezTo>
                  <a:cubicBezTo>
                    <a:pt x="446" y="340"/>
                    <a:pt x="442" y="343"/>
                    <a:pt x="445" y="345"/>
                  </a:cubicBezTo>
                  <a:close/>
                  <a:moveTo>
                    <a:pt x="477" y="354"/>
                  </a:moveTo>
                  <a:cubicBezTo>
                    <a:pt x="480" y="351"/>
                    <a:pt x="483" y="341"/>
                    <a:pt x="482" y="337"/>
                  </a:cubicBezTo>
                  <a:cubicBezTo>
                    <a:pt x="481" y="343"/>
                    <a:pt x="476" y="349"/>
                    <a:pt x="477" y="354"/>
                  </a:cubicBezTo>
                  <a:close/>
                  <a:moveTo>
                    <a:pt x="492" y="346"/>
                  </a:moveTo>
                  <a:cubicBezTo>
                    <a:pt x="492" y="348"/>
                    <a:pt x="488" y="350"/>
                    <a:pt x="491" y="351"/>
                  </a:cubicBezTo>
                  <a:cubicBezTo>
                    <a:pt x="496" y="346"/>
                    <a:pt x="505" y="345"/>
                    <a:pt x="507" y="337"/>
                  </a:cubicBezTo>
                  <a:cubicBezTo>
                    <a:pt x="501" y="339"/>
                    <a:pt x="498" y="346"/>
                    <a:pt x="492" y="346"/>
                  </a:cubicBezTo>
                  <a:close/>
                  <a:moveTo>
                    <a:pt x="549" y="348"/>
                  </a:moveTo>
                  <a:cubicBezTo>
                    <a:pt x="545" y="354"/>
                    <a:pt x="539" y="360"/>
                    <a:pt x="533" y="364"/>
                  </a:cubicBezTo>
                  <a:cubicBezTo>
                    <a:pt x="531" y="366"/>
                    <a:pt x="527" y="367"/>
                    <a:pt x="527" y="370"/>
                  </a:cubicBezTo>
                  <a:cubicBezTo>
                    <a:pt x="547" y="362"/>
                    <a:pt x="564" y="352"/>
                    <a:pt x="576" y="337"/>
                  </a:cubicBezTo>
                  <a:cubicBezTo>
                    <a:pt x="567" y="341"/>
                    <a:pt x="560" y="346"/>
                    <a:pt x="549" y="348"/>
                  </a:cubicBezTo>
                  <a:close/>
                  <a:moveTo>
                    <a:pt x="52" y="344"/>
                  </a:moveTo>
                  <a:cubicBezTo>
                    <a:pt x="53" y="341"/>
                    <a:pt x="51" y="340"/>
                    <a:pt x="50" y="338"/>
                  </a:cubicBezTo>
                  <a:cubicBezTo>
                    <a:pt x="50" y="341"/>
                    <a:pt x="51" y="342"/>
                    <a:pt x="52" y="344"/>
                  </a:cubicBezTo>
                  <a:close/>
                  <a:moveTo>
                    <a:pt x="210" y="339"/>
                  </a:moveTo>
                  <a:cubicBezTo>
                    <a:pt x="210" y="342"/>
                    <a:pt x="216" y="345"/>
                    <a:pt x="217" y="341"/>
                  </a:cubicBezTo>
                  <a:cubicBezTo>
                    <a:pt x="215" y="340"/>
                    <a:pt x="212" y="337"/>
                    <a:pt x="210" y="339"/>
                  </a:cubicBezTo>
                  <a:close/>
                  <a:moveTo>
                    <a:pt x="287" y="344"/>
                  </a:moveTo>
                  <a:cubicBezTo>
                    <a:pt x="293" y="347"/>
                    <a:pt x="302" y="357"/>
                    <a:pt x="307" y="347"/>
                  </a:cubicBezTo>
                  <a:cubicBezTo>
                    <a:pt x="302" y="339"/>
                    <a:pt x="293" y="337"/>
                    <a:pt x="287" y="344"/>
                  </a:cubicBezTo>
                  <a:close/>
                  <a:moveTo>
                    <a:pt x="397" y="340"/>
                  </a:moveTo>
                  <a:cubicBezTo>
                    <a:pt x="397" y="343"/>
                    <a:pt x="403" y="344"/>
                    <a:pt x="403" y="342"/>
                  </a:cubicBezTo>
                  <a:cubicBezTo>
                    <a:pt x="402" y="340"/>
                    <a:pt x="399" y="341"/>
                    <a:pt x="398" y="340"/>
                  </a:cubicBezTo>
                  <a:cubicBezTo>
                    <a:pt x="399" y="340"/>
                    <a:pt x="399" y="340"/>
                    <a:pt x="399" y="339"/>
                  </a:cubicBezTo>
                  <a:cubicBezTo>
                    <a:pt x="397" y="338"/>
                    <a:pt x="398" y="340"/>
                    <a:pt x="397" y="340"/>
                  </a:cubicBezTo>
                  <a:close/>
                  <a:moveTo>
                    <a:pt x="176" y="349"/>
                  </a:moveTo>
                  <a:cubicBezTo>
                    <a:pt x="171" y="346"/>
                    <a:pt x="167" y="342"/>
                    <a:pt x="162" y="340"/>
                  </a:cubicBezTo>
                  <a:cubicBezTo>
                    <a:pt x="162" y="347"/>
                    <a:pt x="171" y="353"/>
                    <a:pt x="176" y="349"/>
                  </a:cubicBezTo>
                  <a:close/>
                  <a:moveTo>
                    <a:pt x="347" y="341"/>
                  </a:moveTo>
                  <a:cubicBezTo>
                    <a:pt x="347" y="343"/>
                    <a:pt x="348" y="344"/>
                    <a:pt x="350" y="345"/>
                  </a:cubicBezTo>
                  <a:cubicBezTo>
                    <a:pt x="350" y="343"/>
                    <a:pt x="351" y="343"/>
                    <a:pt x="351" y="342"/>
                  </a:cubicBezTo>
                  <a:cubicBezTo>
                    <a:pt x="348" y="342"/>
                    <a:pt x="349" y="340"/>
                    <a:pt x="347" y="341"/>
                  </a:cubicBezTo>
                  <a:close/>
                  <a:moveTo>
                    <a:pt x="362" y="346"/>
                  </a:moveTo>
                  <a:cubicBezTo>
                    <a:pt x="365" y="347"/>
                    <a:pt x="365" y="345"/>
                    <a:pt x="368" y="345"/>
                  </a:cubicBezTo>
                  <a:cubicBezTo>
                    <a:pt x="369" y="344"/>
                    <a:pt x="371" y="341"/>
                    <a:pt x="369" y="341"/>
                  </a:cubicBezTo>
                  <a:cubicBezTo>
                    <a:pt x="368" y="343"/>
                    <a:pt x="363" y="342"/>
                    <a:pt x="362" y="346"/>
                  </a:cubicBezTo>
                  <a:close/>
                  <a:moveTo>
                    <a:pt x="329" y="351"/>
                  </a:moveTo>
                  <a:cubicBezTo>
                    <a:pt x="330" y="348"/>
                    <a:pt x="334" y="344"/>
                    <a:pt x="333" y="341"/>
                  </a:cubicBezTo>
                  <a:cubicBezTo>
                    <a:pt x="332" y="345"/>
                    <a:pt x="328" y="348"/>
                    <a:pt x="329" y="351"/>
                  </a:cubicBezTo>
                  <a:close/>
                  <a:moveTo>
                    <a:pt x="449" y="344"/>
                  </a:moveTo>
                  <a:cubicBezTo>
                    <a:pt x="451" y="345"/>
                    <a:pt x="451" y="343"/>
                    <a:pt x="451" y="341"/>
                  </a:cubicBezTo>
                  <a:cubicBezTo>
                    <a:pt x="450" y="341"/>
                    <a:pt x="449" y="343"/>
                    <a:pt x="449" y="344"/>
                  </a:cubicBezTo>
                  <a:close/>
                  <a:moveTo>
                    <a:pt x="543" y="347"/>
                  </a:moveTo>
                  <a:cubicBezTo>
                    <a:pt x="546" y="346"/>
                    <a:pt x="547" y="346"/>
                    <a:pt x="550" y="344"/>
                  </a:cubicBezTo>
                  <a:cubicBezTo>
                    <a:pt x="549" y="343"/>
                    <a:pt x="550" y="341"/>
                    <a:pt x="548" y="341"/>
                  </a:cubicBezTo>
                  <a:cubicBezTo>
                    <a:pt x="546" y="343"/>
                    <a:pt x="543" y="344"/>
                    <a:pt x="543" y="347"/>
                  </a:cubicBezTo>
                  <a:close/>
                  <a:moveTo>
                    <a:pt x="36" y="350"/>
                  </a:moveTo>
                  <a:cubicBezTo>
                    <a:pt x="35" y="347"/>
                    <a:pt x="33" y="342"/>
                    <a:pt x="30" y="342"/>
                  </a:cubicBezTo>
                  <a:cubicBezTo>
                    <a:pt x="32" y="344"/>
                    <a:pt x="33" y="351"/>
                    <a:pt x="36" y="350"/>
                  </a:cubicBezTo>
                  <a:close/>
                  <a:moveTo>
                    <a:pt x="261" y="343"/>
                  </a:moveTo>
                  <a:cubicBezTo>
                    <a:pt x="262" y="347"/>
                    <a:pt x="271" y="351"/>
                    <a:pt x="275" y="347"/>
                  </a:cubicBezTo>
                  <a:cubicBezTo>
                    <a:pt x="271" y="345"/>
                    <a:pt x="265" y="340"/>
                    <a:pt x="261" y="343"/>
                  </a:cubicBezTo>
                  <a:close/>
                  <a:moveTo>
                    <a:pt x="202" y="345"/>
                  </a:moveTo>
                  <a:cubicBezTo>
                    <a:pt x="203" y="345"/>
                    <a:pt x="204" y="346"/>
                    <a:pt x="204" y="347"/>
                  </a:cubicBezTo>
                  <a:cubicBezTo>
                    <a:pt x="207" y="346"/>
                    <a:pt x="209" y="346"/>
                    <a:pt x="210" y="344"/>
                  </a:cubicBezTo>
                  <a:cubicBezTo>
                    <a:pt x="208" y="343"/>
                    <a:pt x="204" y="341"/>
                    <a:pt x="202" y="345"/>
                  </a:cubicBezTo>
                  <a:close/>
                  <a:moveTo>
                    <a:pt x="509" y="347"/>
                  </a:moveTo>
                  <a:cubicBezTo>
                    <a:pt x="511" y="347"/>
                    <a:pt x="512" y="344"/>
                    <a:pt x="511" y="342"/>
                  </a:cubicBezTo>
                  <a:cubicBezTo>
                    <a:pt x="510" y="343"/>
                    <a:pt x="507" y="345"/>
                    <a:pt x="509" y="347"/>
                  </a:cubicBezTo>
                  <a:close/>
                  <a:moveTo>
                    <a:pt x="116" y="364"/>
                  </a:moveTo>
                  <a:cubicBezTo>
                    <a:pt x="115" y="352"/>
                    <a:pt x="110" y="346"/>
                    <a:pt x="101" y="343"/>
                  </a:cubicBezTo>
                  <a:cubicBezTo>
                    <a:pt x="103" y="353"/>
                    <a:pt x="107" y="361"/>
                    <a:pt x="116" y="364"/>
                  </a:cubicBezTo>
                  <a:close/>
                  <a:moveTo>
                    <a:pt x="405" y="346"/>
                  </a:moveTo>
                  <a:cubicBezTo>
                    <a:pt x="405" y="348"/>
                    <a:pt x="407" y="349"/>
                    <a:pt x="408" y="349"/>
                  </a:cubicBezTo>
                  <a:cubicBezTo>
                    <a:pt x="409" y="347"/>
                    <a:pt x="409" y="347"/>
                    <a:pt x="410" y="344"/>
                  </a:cubicBezTo>
                  <a:cubicBezTo>
                    <a:pt x="408" y="342"/>
                    <a:pt x="406" y="344"/>
                    <a:pt x="405" y="346"/>
                  </a:cubicBezTo>
                  <a:close/>
                  <a:moveTo>
                    <a:pt x="226" y="347"/>
                  </a:moveTo>
                  <a:cubicBezTo>
                    <a:pt x="224" y="347"/>
                    <a:pt x="222" y="343"/>
                    <a:pt x="219" y="344"/>
                  </a:cubicBezTo>
                  <a:cubicBezTo>
                    <a:pt x="220" y="347"/>
                    <a:pt x="225" y="347"/>
                    <a:pt x="226" y="347"/>
                  </a:cubicBezTo>
                  <a:close/>
                  <a:moveTo>
                    <a:pt x="334" y="350"/>
                  </a:moveTo>
                  <a:cubicBezTo>
                    <a:pt x="335" y="350"/>
                    <a:pt x="337" y="350"/>
                    <a:pt x="338" y="350"/>
                  </a:cubicBezTo>
                  <a:cubicBezTo>
                    <a:pt x="338" y="347"/>
                    <a:pt x="341" y="348"/>
                    <a:pt x="340" y="345"/>
                  </a:cubicBezTo>
                  <a:cubicBezTo>
                    <a:pt x="338" y="345"/>
                    <a:pt x="339" y="343"/>
                    <a:pt x="337" y="344"/>
                  </a:cubicBezTo>
                  <a:cubicBezTo>
                    <a:pt x="336" y="345"/>
                    <a:pt x="336" y="348"/>
                    <a:pt x="334" y="350"/>
                  </a:cubicBezTo>
                  <a:close/>
                  <a:moveTo>
                    <a:pt x="469" y="349"/>
                  </a:moveTo>
                  <a:cubicBezTo>
                    <a:pt x="472" y="349"/>
                    <a:pt x="471" y="345"/>
                    <a:pt x="472" y="344"/>
                  </a:cubicBezTo>
                  <a:cubicBezTo>
                    <a:pt x="468" y="343"/>
                    <a:pt x="468" y="347"/>
                    <a:pt x="469" y="349"/>
                  </a:cubicBezTo>
                  <a:close/>
                  <a:moveTo>
                    <a:pt x="322" y="347"/>
                  </a:moveTo>
                  <a:cubicBezTo>
                    <a:pt x="322" y="349"/>
                    <a:pt x="322" y="350"/>
                    <a:pt x="324" y="350"/>
                  </a:cubicBezTo>
                  <a:cubicBezTo>
                    <a:pt x="325" y="348"/>
                    <a:pt x="327" y="346"/>
                    <a:pt x="327" y="344"/>
                  </a:cubicBezTo>
                  <a:cubicBezTo>
                    <a:pt x="324" y="344"/>
                    <a:pt x="325" y="347"/>
                    <a:pt x="322" y="347"/>
                  </a:cubicBezTo>
                  <a:close/>
                  <a:moveTo>
                    <a:pt x="377" y="353"/>
                  </a:moveTo>
                  <a:cubicBezTo>
                    <a:pt x="382" y="353"/>
                    <a:pt x="380" y="347"/>
                    <a:pt x="383" y="345"/>
                  </a:cubicBezTo>
                  <a:cubicBezTo>
                    <a:pt x="378" y="345"/>
                    <a:pt x="379" y="350"/>
                    <a:pt x="377" y="353"/>
                  </a:cubicBezTo>
                  <a:close/>
                  <a:moveTo>
                    <a:pt x="410" y="351"/>
                  </a:moveTo>
                  <a:cubicBezTo>
                    <a:pt x="413" y="351"/>
                    <a:pt x="412" y="354"/>
                    <a:pt x="414" y="354"/>
                  </a:cubicBezTo>
                  <a:cubicBezTo>
                    <a:pt x="416" y="352"/>
                    <a:pt x="418" y="349"/>
                    <a:pt x="418" y="345"/>
                  </a:cubicBezTo>
                  <a:cubicBezTo>
                    <a:pt x="413" y="342"/>
                    <a:pt x="412" y="349"/>
                    <a:pt x="410" y="351"/>
                  </a:cubicBezTo>
                  <a:close/>
                  <a:moveTo>
                    <a:pt x="64" y="355"/>
                  </a:moveTo>
                  <a:cubicBezTo>
                    <a:pt x="60" y="353"/>
                    <a:pt x="59" y="348"/>
                    <a:pt x="56" y="345"/>
                  </a:cubicBezTo>
                  <a:cubicBezTo>
                    <a:pt x="56" y="351"/>
                    <a:pt x="59" y="356"/>
                    <a:pt x="64" y="355"/>
                  </a:cubicBezTo>
                  <a:close/>
                  <a:moveTo>
                    <a:pt x="134" y="346"/>
                  </a:moveTo>
                  <a:cubicBezTo>
                    <a:pt x="135" y="348"/>
                    <a:pt x="139" y="352"/>
                    <a:pt x="143" y="353"/>
                  </a:cubicBezTo>
                  <a:cubicBezTo>
                    <a:pt x="142" y="349"/>
                    <a:pt x="138" y="344"/>
                    <a:pt x="134" y="346"/>
                  </a:cubicBezTo>
                  <a:close/>
                  <a:moveTo>
                    <a:pt x="244" y="350"/>
                  </a:moveTo>
                  <a:cubicBezTo>
                    <a:pt x="245" y="349"/>
                    <a:pt x="247" y="350"/>
                    <a:pt x="247" y="348"/>
                  </a:cubicBezTo>
                  <a:cubicBezTo>
                    <a:pt x="244" y="347"/>
                    <a:pt x="239" y="346"/>
                    <a:pt x="237" y="347"/>
                  </a:cubicBezTo>
                  <a:cubicBezTo>
                    <a:pt x="240" y="347"/>
                    <a:pt x="241" y="350"/>
                    <a:pt x="244" y="350"/>
                  </a:cubicBezTo>
                  <a:close/>
                  <a:moveTo>
                    <a:pt x="212" y="347"/>
                  </a:moveTo>
                  <a:cubicBezTo>
                    <a:pt x="216" y="351"/>
                    <a:pt x="222" y="352"/>
                    <a:pt x="228" y="354"/>
                  </a:cubicBezTo>
                  <a:cubicBezTo>
                    <a:pt x="223" y="352"/>
                    <a:pt x="219" y="347"/>
                    <a:pt x="212" y="347"/>
                  </a:cubicBezTo>
                  <a:close/>
                  <a:moveTo>
                    <a:pt x="370" y="351"/>
                  </a:moveTo>
                  <a:cubicBezTo>
                    <a:pt x="372" y="350"/>
                    <a:pt x="372" y="352"/>
                    <a:pt x="373" y="351"/>
                  </a:cubicBezTo>
                  <a:cubicBezTo>
                    <a:pt x="373" y="349"/>
                    <a:pt x="376" y="350"/>
                    <a:pt x="375" y="347"/>
                  </a:cubicBezTo>
                  <a:cubicBezTo>
                    <a:pt x="372" y="346"/>
                    <a:pt x="371" y="349"/>
                    <a:pt x="370" y="351"/>
                  </a:cubicBezTo>
                  <a:close/>
                  <a:moveTo>
                    <a:pt x="227" y="348"/>
                  </a:moveTo>
                  <a:cubicBezTo>
                    <a:pt x="228" y="349"/>
                    <a:pt x="230" y="349"/>
                    <a:pt x="231" y="350"/>
                  </a:cubicBezTo>
                  <a:cubicBezTo>
                    <a:pt x="231" y="348"/>
                    <a:pt x="227" y="346"/>
                    <a:pt x="227" y="348"/>
                  </a:cubicBezTo>
                  <a:close/>
                  <a:moveTo>
                    <a:pt x="419" y="358"/>
                  </a:moveTo>
                  <a:cubicBezTo>
                    <a:pt x="423" y="357"/>
                    <a:pt x="423" y="352"/>
                    <a:pt x="425" y="349"/>
                  </a:cubicBezTo>
                  <a:cubicBezTo>
                    <a:pt x="424" y="348"/>
                    <a:pt x="424" y="347"/>
                    <a:pt x="422" y="347"/>
                  </a:cubicBezTo>
                  <a:cubicBezTo>
                    <a:pt x="422" y="351"/>
                    <a:pt x="417" y="354"/>
                    <a:pt x="419" y="358"/>
                  </a:cubicBezTo>
                  <a:close/>
                  <a:moveTo>
                    <a:pt x="445" y="364"/>
                  </a:moveTo>
                  <a:cubicBezTo>
                    <a:pt x="451" y="364"/>
                    <a:pt x="452" y="354"/>
                    <a:pt x="454" y="348"/>
                  </a:cubicBezTo>
                  <a:cubicBezTo>
                    <a:pt x="455" y="348"/>
                    <a:pt x="455" y="347"/>
                    <a:pt x="454" y="347"/>
                  </a:cubicBezTo>
                  <a:cubicBezTo>
                    <a:pt x="450" y="352"/>
                    <a:pt x="448" y="359"/>
                    <a:pt x="445" y="364"/>
                  </a:cubicBezTo>
                  <a:close/>
                  <a:moveTo>
                    <a:pt x="455" y="361"/>
                  </a:moveTo>
                  <a:cubicBezTo>
                    <a:pt x="458" y="360"/>
                    <a:pt x="461" y="354"/>
                    <a:pt x="462" y="348"/>
                  </a:cubicBezTo>
                  <a:cubicBezTo>
                    <a:pt x="461" y="349"/>
                    <a:pt x="461" y="347"/>
                    <a:pt x="460" y="347"/>
                  </a:cubicBezTo>
                  <a:cubicBezTo>
                    <a:pt x="458" y="351"/>
                    <a:pt x="454" y="358"/>
                    <a:pt x="455" y="361"/>
                  </a:cubicBezTo>
                  <a:close/>
                  <a:moveTo>
                    <a:pt x="586" y="351"/>
                  </a:moveTo>
                  <a:cubicBezTo>
                    <a:pt x="586" y="350"/>
                    <a:pt x="590" y="349"/>
                    <a:pt x="588" y="347"/>
                  </a:cubicBezTo>
                  <a:cubicBezTo>
                    <a:pt x="587" y="348"/>
                    <a:pt x="584" y="350"/>
                    <a:pt x="586" y="351"/>
                  </a:cubicBezTo>
                  <a:close/>
                  <a:moveTo>
                    <a:pt x="308" y="351"/>
                  </a:moveTo>
                  <a:cubicBezTo>
                    <a:pt x="310" y="352"/>
                    <a:pt x="311" y="350"/>
                    <a:pt x="314" y="351"/>
                  </a:cubicBezTo>
                  <a:cubicBezTo>
                    <a:pt x="314" y="349"/>
                    <a:pt x="312" y="349"/>
                    <a:pt x="310" y="348"/>
                  </a:cubicBezTo>
                  <a:cubicBezTo>
                    <a:pt x="310" y="349"/>
                    <a:pt x="308" y="349"/>
                    <a:pt x="308" y="351"/>
                  </a:cubicBezTo>
                  <a:close/>
                  <a:moveTo>
                    <a:pt x="341" y="350"/>
                  </a:moveTo>
                  <a:cubicBezTo>
                    <a:pt x="343" y="350"/>
                    <a:pt x="345" y="349"/>
                    <a:pt x="345" y="348"/>
                  </a:cubicBezTo>
                  <a:cubicBezTo>
                    <a:pt x="344" y="347"/>
                    <a:pt x="342" y="348"/>
                    <a:pt x="341" y="350"/>
                  </a:cubicBezTo>
                  <a:close/>
                  <a:moveTo>
                    <a:pt x="440" y="352"/>
                  </a:moveTo>
                  <a:cubicBezTo>
                    <a:pt x="442" y="352"/>
                    <a:pt x="444" y="349"/>
                    <a:pt x="442" y="348"/>
                  </a:cubicBezTo>
                  <a:cubicBezTo>
                    <a:pt x="442" y="349"/>
                    <a:pt x="440" y="350"/>
                    <a:pt x="440" y="352"/>
                  </a:cubicBezTo>
                  <a:close/>
                  <a:moveTo>
                    <a:pt x="502" y="348"/>
                  </a:moveTo>
                  <a:cubicBezTo>
                    <a:pt x="499" y="351"/>
                    <a:pt x="490" y="352"/>
                    <a:pt x="488" y="356"/>
                  </a:cubicBezTo>
                  <a:cubicBezTo>
                    <a:pt x="493" y="353"/>
                    <a:pt x="501" y="353"/>
                    <a:pt x="503" y="348"/>
                  </a:cubicBezTo>
                  <a:cubicBezTo>
                    <a:pt x="503" y="348"/>
                    <a:pt x="503" y="348"/>
                    <a:pt x="502" y="348"/>
                  </a:cubicBezTo>
                  <a:close/>
                  <a:moveTo>
                    <a:pt x="89" y="364"/>
                  </a:moveTo>
                  <a:cubicBezTo>
                    <a:pt x="88" y="358"/>
                    <a:pt x="84" y="353"/>
                    <a:pt x="81" y="349"/>
                  </a:cubicBezTo>
                  <a:cubicBezTo>
                    <a:pt x="82" y="355"/>
                    <a:pt x="84" y="361"/>
                    <a:pt x="89" y="364"/>
                  </a:cubicBezTo>
                  <a:close/>
                  <a:moveTo>
                    <a:pt x="358" y="351"/>
                  </a:moveTo>
                  <a:cubicBezTo>
                    <a:pt x="361" y="352"/>
                    <a:pt x="361" y="355"/>
                    <a:pt x="366" y="354"/>
                  </a:cubicBezTo>
                  <a:cubicBezTo>
                    <a:pt x="366" y="353"/>
                    <a:pt x="365" y="353"/>
                    <a:pt x="365" y="351"/>
                  </a:cubicBezTo>
                  <a:cubicBezTo>
                    <a:pt x="363" y="350"/>
                    <a:pt x="360" y="349"/>
                    <a:pt x="358" y="351"/>
                  </a:cubicBezTo>
                  <a:close/>
                  <a:moveTo>
                    <a:pt x="391" y="350"/>
                  </a:moveTo>
                  <a:cubicBezTo>
                    <a:pt x="388" y="355"/>
                    <a:pt x="385" y="361"/>
                    <a:pt x="383" y="366"/>
                  </a:cubicBezTo>
                  <a:cubicBezTo>
                    <a:pt x="385" y="368"/>
                    <a:pt x="387" y="367"/>
                    <a:pt x="391" y="367"/>
                  </a:cubicBezTo>
                  <a:cubicBezTo>
                    <a:pt x="393" y="362"/>
                    <a:pt x="396" y="356"/>
                    <a:pt x="398" y="350"/>
                  </a:cubicBezTo>
                  <a:cubicBezTo>
                    <a:pt x="396" y="349"/>
                    <a:pt x="394" y="350"/>
                    <a:pt x="391" y="350"/>
                  </a:cubicBezTo>
                  <a:close/>
                  <a:moveTo>
                    <a:pt x="422" y="361"/>
                  </a:moveTo>
                  <a:cubicBezTo>
                    <a:pt x="424" y="362"/>
                    <a:pt x="425" y="365"/>
                    <a:pt x="427" y="364"/>
                  </a:cubicBezTo>
                  <a:cubicBezTo>
                    <a:pt x="426" y="359"/>
                    <a:pt x="430" y="356"/>
                    <a:pt x="431" y="352"/>
                  </a:cubicBezTo>
                  <a:cubicBezTo>
                    <a:pt x="429" y="352"/>
                    <a:pt x="429" y="350"/>
                    <a:pt x="427" y="350"/>
                  </a:cubicBezTo>
                  <a:cubicBezTo>
                    <a:pt x="427" y="355"/>
                    <a:pt x="424" y="357"/>
                    <a:pt x="422" y="361"/>
                  </a:cubicBezTo>
                  <a:close/>
                  <a:moveTo>
                    <a:pt x="157" y="363"/>
                  </a:moveTo>
                  <a:cubicBezTo>
                    <a:pt x="156" y="356"/>
                    <a:pt x="150" y="354"/>
                    <a:pt x="147" y="351"/>
                  </a:cubicBezTo>
                  <a:cubicBezTo>
                    <a:pt x="148" y="358"/>
                    <a:pt x="152" y="361"/>
                    <a:pt x="157" y="363"/>
                  </a:cubicBezTo>
                  <a:close/>
                  <a:moveTo>
                    <a:pt x="202" y="353"/>
                  </a:moveTo>
                  <a:cubicBezTo>
                    <a:pt x="209" y="358"/>
                    <a:pt x="216" y="363"/>
                    <a:pt x="224" y="367"/>
                  </a:cubicBezTo>
                  <a:cubicBezTo>
                    <a:pt x="224" y="365"/>
                    <a:pt x="227" y="366"/>
                    <a:pt x="226" y="364"/>
                  </a:cubicBezTo>
                  <a:cubicBezTo>
                    <a:pt x="218" y="361"/>
                    <a:pt x="211" y="348"/>
                    <a:pt x="202" y="353"/>
                  </a:cubicBezTo>
                  <a:close/>
                  <a:moveTo>
                    <a:pt x="521" y="353"/>
                  </a:moveTo>
                  <a:cubicBezTo>
                    <a:pt x="524" y="353"/>
                    <a:pt x="526" y="353"/>
                    <a:pt x="527" y="351"/>
                  </a:cubicBezTo>
                  <a:cubicBezTo>
                    <a:pt x="524" y="351"/>
                    <a:pt x="523" y="352"/>
                    <a:pt x="521" y="353"/>
                  </a:cubicBezTo>
                  <a:close/>
                  <a:moveTo>
                    <a:pt x="132" y="354"/>
                  </a:moveTo>
                  <a:cubicBezTo>
                    <a:pt x="138" y="358"/>
                    <a:pt x="143" y="366"/>
                    <a:pt x="149" y="367"/>
                  </a:cubicBezTo>
                  <a:cubicBezTo>
                    <a:pt x="148" y="364"/>
                    <a:pt x="145" y="362"/>
                    <a:pt x="146" y="359"/>
                  </a:cubicBezTo>
                  <a:cubicBezTo>
                    <a:pt x="139" y="359"/>
                    <a:pt x="137" y="351"/>
                    <a:pt x="131" y="352"/>
                  </a:cubicBezTo>
                  <a:cubicBezTo>
                    <a:pt x="132" y="352"/>
                    <a:pt x="132" y="354"/>
                    <a:pt x="132" y="354"/>
                  </a:cubicBezTo>
                  <a:close/>
                  <a:moveTo>
                    <a:pt x="253" y="358"/>
                  </a:moveTo>
                  <a:cubicBezTo>
                    <a:pt x="256" y="359"/>
                    <a:pt x="257" y="356"/>
                    <a:pt x="259" y="355"/>
                  </a:cubicBezTo>
                  <a:cubicBezTo>
                    <a:pt x="259" y="354"/>
                    <a:pt x="259" y="353"/>
                    <a:pt x="258" y="351"/>
                  </a:cubicBezTo>
                  <a:cubicBezTo>
                    <a:pt x="257" y="351"/>
                    <a:pt x="257" y="351"/>
                    <a:pt x="256" y="351"/>
                  </a:cubicBezTo>
                  <a:cubicBezTo>
                    <a:pt x="254" y="353"/>
                    <a:pt x="256" y="356"/>
                    <a:pt x="253" y="358"/>
                  </a:cubicBezTo>
                  <a:close/>
                  <a:moveTo>
                    <a:pt x="73" y="359"/>
                  </a:moveTo>
                  <a:cubicBezTo>
                    <a:pt x="73" y="357"/>
                    <a:pt x="74" y="357"/>
                    <a:pt x="73" y="355"/>
                  </a:cubicBezTo>
                  <a:cubicBezTo>
                    <a:pt x="70" y="355"/>
                    <a:pt x="70" y="353"/>
                    <a:pt x="68" y="352"/>
                  </a:cubicBezTo>
                  <a:cubicBezTo>
                    <a:pt x="69" y="355"/>
                    <a:pt x="70" y="358"/>
                    <a:pt x="73" y="359"/>
                  </a:cubicBezTo>
                  <a:close/>
                  <a:moveTo>
                    <a:pt x="461" y="362"/>
                  </a:moveTo>
                  <a:cubicBezTo>
                    <a:pt x="466" y="362"/>
                    <a:pt x="467" y="357"/>
                    <a:pt x="468" y="353"/>
                  </a:cubicBezTo>
                  <a:cubicBezTo>
                    <a:pt x="467" y="353"/>
                    <a:pt x="467" y="352"/>
                    <a:pt x="465" y="352"/>
                  </a:cubicBezTo>
                  <a:cubicBezTo>
                    <a:pt x="464" y="356"/>
                    <a:pt x="462" y="359"/>
                    <a:pt x="461" y="362"/>
                  </a:cubicBezTo>
                  <a:close/>
                  <a:moveTo>
                    <a:pt x="171" y="359"/>
                  </a:moveTo>
                  <a:cubicBezTo>
                    <a:pt x="177" y="362"/>
                    <a:pt x="184" y="364"/>
                    <a:pt x="189" y="368"/>
                  </a:cubicBezTo>
                  <a:cubicBezTo>
                    <a:pt x="192" y="367"/>
                    <a:pt x="184" y="366"/>
                    <a:pt x="185" y="363"/>
                  </a:cubicBezTo>
                  <a:cubicBezTo>
                    <a:pt x="176" y="361"/>
                    <a:pt x="173" y="354"/>
                    <a:pt x="164" y="353"/>
                  </a:cubicBezTo>
                  <a:cubicBezTo>
                    <a:pt x="165" y="356"/>
                    <a:pt x="169" y="358"/>
                    <a:pt x="171" y="359"/>
                  </a:cubicBezTo>
                  <a:close/>
                  <a:moveTo>
                    <a:pt x="180" y="353"/>
                  </a:moveTo>
                  <a:cubicBezTo>
                    <a:pt x="180" y="353"/>
                    <a:pt x="180" y="354"/>
                    <a:pt x="179" y="354"/>
                  </a:cubicBezTo>
                  <a:cubicBezTo>
                    <a:pt x="194" y="367"/>
                    <a:pt x="213" y="378"/>
                    <a:pt x="230" y="390"/>
                  </a:cubicBezTo>
                  <a:cubicBezTo>
                    <a:pt x="230" y="388"/>
                    <a:pt x="229" y="386"/>
                    <a:pt x="231" y="385"/>
                  </a:cubicBezTo>
                  <a:cubicBezTo>
                    <a:pt x="234" y="385"/>
                    <a:pt x="235" y="387"/>
                    <a:pt x="238" y="387"/>
                  </a:cubicBezTo>
                  <a:cubicBezTo>
                    <a:pt x="219" y="375"/>
                    <a:pt x="199" y="365"/>
                    <a:pt x="180" y="353"/>
                  </a:cubicBezTo>
                  <a:close/>
                  <a:moveTo>
                    <a:pt x="269" y="353"/>
                  </a:moveTo>
                  <a:cubicBezTo>
                    <a:pt x="269" y="353"/>
                    <a:pt x="268" y="354"/>
                    <a:pt x="269" y="354"/>
                  </a:cubicBezTo>
                  <a:cubicBezTo>
                    <a:pt x="276" y="358"/>
                    <a:pt x="279" y="365"/>
                    <a:pt x="290" y="366"/>
                  </a:cubicBezTo>
                  <a:cubicBezTo>
                    <a:pt x="291" y="365"/>
                    <a:pt x="293" y="364"/>
                    <a:pt x="293" y="362"/>
                  </a:cubicBezTo>
                  <a:cubicBezTo>
                    <a:pt x="284" y="360"/>
                    <a:pt x="277" y="354"/>
                    <a:pt x="269" y="353"/>
                  </a:cubicBezTo>
                  <a:close/>
                  <a:moveTo>
                    <a:pt x="296" y="361"/>
                  </a:moveTo>
                  <a:cubicBezTo>
                    <a:pt x="303" y="360"/>
                    <a:pt x="297" y="354"/>
                    <a:pt x="293" y="353"/>
                  </a:cubicBezTo>
                  <a:cubicBezTo>
                    <a:pt x="289" y="352"/>
                    <a:pt x="281" y="353"/>
                    <a:pt x="277" y="353"/>
                  </a:cubicBezTo>
                  <a:cubicBezTo>
                    <a:pt x="283" y="353"/>
                    <a:pt x="291" y="362"/>
                    <a:pt x="296" y="361"/>
                  </a:cubicBezTo>
                  <a:close/>
                  <a:moveTo>
                    <a:pt x="342" y="353"/>
                  </a:moveTo>
                  <a:cubicBezTo>
                    <a:pt x="341" y="353"/>
                    <a:pt x="340" y="353"/>
                    <a:pt x="339" y="353"/>
                  </a:cubicBezTo>
                  <a:cubicBezTo>
                    <a:pt x="338" y="356"/>
                    <a:pt x="342" y="354"/>
                    <a:pt x="342" y="353"/>
                  </a:cubicBezTo>
                  <a:close/>
                  <a:moveTo>
                    <a:pt x="346" y="363"/>
                  </a:moveTo>
                  <a:cubicBezTo>
                    <a:pt x="348" y="360"/>
                    <a:pt x="349" y="356"/>
                    <a:pt x="352" y="353"/>
                  </a:cubicBezTo>
                  <a:cubicBezTo>
                    <a:pt x="349" y="352"/>
                    <a:pt x="346" y="360"/>
                    <a:pt x="346" y="363"/>
                  </a:cubicBezTo>
                  <a:close/>
                  <a:moveTo>
                    <a:pt x="368" y="357"/>
                  </a:moveTo>
                  <a:cubicBezTo>
                    <a:pt x="370" y="357"/>
                    <a:pt x="370" y="355"/>
                    <a:pt x="371" y="354"/>
                  </a:cubicBezTo>
                  <a:cubicBezTo>
                    <a:pt x="370" y="354"/>
                    <a:pt x="369" y="351"/>
                    <a:pt x="368" y="353"/>
                  </a:cubicBezTo>
                  <a:cubicBezTo>
                    <a:pt x="370" y="354"/>
                    <a:pt x="367" y="355"/>
                    <a:pt x="368" y="357"/>
                  </a:cubicBezTo>
                  <a:close/>
                  <a:moveTo>
                    <a:pt x="69" y="361"/>
                  </a:moveTo>
                  <a:cubicBezTo>
                    <a:pt x="69" y="358"/>
                    <a:pt x="66" y="358"/>
                    <a:pt x="68" y="355"/>
                  </a:cubicBezTo>
                  <a:cubicBezTo>
                    <a:pt x="66" y="356"/>
                    <a:pt x="67" y="353"/>
                    <a:pt x="65" y="353"/>
                  </a:cubicBezTo>
                  <a:cubicBezTo>
                    <a:pt x="66" y="356"/>
                    <a:pt x="66" y="360"/>
                    <a:pt x="69" y="361"/>
                  </a:cubicBezTo>
                  <a:close/>
                  <a:moveTo>
                    <a:pt x="332" y="356"/>
                  </a:moveTo>
                  <a:cubicBezTo>
                    <a:pt x="335" y="357"/>
                    <a:pt x="335" y="355"/>
                    <a:pt x="335" y="353"/>
                  </a:cubicBezTo>
                  <a:cubicBezTo>
                    <a:pt x="332" y="353"/>
                    <a:pt x="331" y="354"/>
                    <a:pt x="332" y="356"/>
                  </a:cubicBezTo>
                  <a:close/>
                  <a:moveTo>
                    <a:pt x="396" y="367"/>
                  </a:moveTo>
                  <a:cubicBezTo>
                    <a:pt x="401" y="366"/>
                    <a:pt x="402" y="360"/>
                    <a:pt x="404" y="356"/>
                  </a:cubicBezTo>
                  <a:cubicBezTo>
                    <a:pt x="403" y="355"/>
                    <a:pt x="403" y="354"/>
                    <a:pt x="402" y="353"/>
                  </a:cubicBezTo>
                  <a:cubicBezTo>
                    <a:pt x="399" y="358"/>
                    <a:pt x="397" y="362"/>
                    <a:pt x="396" y="367"/>
                  </a:cubicBezTo>
                  <a:close/>
                  <a:moveTo>
                    <a:pt x="516" y="372"/>
                  </a:moveTo>
                  <a:cubicBezTo>
                    <a:pt x="524" y="367"/>
                    <a:pt x="535" y="361"/>
                    <a:pt x="539" y="353"/>
                  </a:cubicBezTo>
                  <a:cubicBezTo>
                    <a:pt x="529" y="358"/>
                    <a:pt x="523" y="365"/>
                    <a:pt x="516" y="372"/>
                  </a:cubicBezTo>
                  <a:close/>
                  <a:moveTo>
                    <a:pt x="315" y="358"/>
                  </a:moveTo>
                  <a:cubicBezTo>
                    <a:pt x="318" y="357"/>
                    <a:pt x="320" y="359"/>
                    <a:pt x="322" y="357"/>
                  </a:cubicBezTo>
                  <a:cubicBezTo>
                    <a:pt x="322" y="353"/>
                    <a:pt x="315" y="353"/>
                    <a:pt x="315" y="358"/>
                  </a:cubicBezTo>
                  <a:close/>
                  <a:moveTo>
                    <a:pt x="56" y="362"/>
                  </a:moveTo>
                  <a:cubicBezTo>
                    <a:pt x="58" y="359"/>
                    <a:pt x="55" y="355"/>
                    <a:pt x="52" y="354"/>
                  </a:cubicBezTo>
                  <a:cubicBezTo>
                    <a:pt x="52" y="358"/>
                    <a:pt x="54" y="361"/>
                    <a:pt x="56" y="362"/>
                  </a:cubicBezTo>
                  <a:close/>
                  <a:moveTo>
                    <a:pt x="430" y="365"/>
                  </a:moveTo>
                  <a:cubicBezTo>
                    <a:pt x="431" y="362"/>
                    <a:pt x="435" y="358"/>
                    <a:pt x="434" y="354"/>
                  </a:cubicBezTo>
                  <a:cubicBezTo>
                    <a:pt x="432" y="358"/>
                    <a:pt x="429" y="363"/>
                    <a:pt x="430" y="365"/>
                  </a:cubicBezTo>
                  <a:close/>
                  <a:moveTo>
                    <a:pt x="128" y="372"/>
                  </a:moveTo>
                  <a:cubicBezTo>
                    <a:pt x="125" y="366"/>
                    <a:pt x="125" y="358"/>
                    <a:pt x="118" y="355"/>
                  </a:cubicBezTo>
                  <a:cubicBezTo>
                    <a:pt x="120" y="363"/>
                    <a:pt x="121" y="370"/>
                    <a:pt x="128" y="372"/>
                  </a:cubicBezTo>
                  <a:close/>
                  <a:moveTo>
                    <a:pt x="352" y="362"/>
                  </a:moveTo>
                  <a:cubicBezTo>
                    <a:pt x="354" y="360"/>
                    <a:pt x="357" y="361"/>
                    <a:pt x="360" y="359"/>
                  </a:cubicBezTo>
                  <a:cubicBezTo>
                    <a:pt x="359" y="357"/>
                    <a:pt x="357" y="356"/>
                    <a:pt x="354" y="355"/>
                  </a:cubicBezTo>
                  <a:cubicBezTo>
                    <a:pt x="354" y="358"/>
                    <a:pt x="350" y="360"/>
                    <a:pt x="352" y="362"/>
                  </a:cubicBezTo>
                  <a:close/>
                  <a:moveTo>
                    <a:pt x="338" y="359"/>
                  </a:moveTo>
                  <a:cubicBezTo>
                    <a:pt x="338" y="361"/>
                    <a:pt x="340" y="361"/>
                    <a:pt x="341" y="362"/>
                  </a:cubicBezTo>
                  <a:cubicBezTo>
                    <a:pt x="342" y="360"/>
                    <a:pt x="344" y="359"/>
                    <a:pt x="344" y="356"/>
                  </a:cubicBezTo>
                  <a:cubicBezTo>
                    <a:pt x="341" y="356"/>
                    <a:pt x="340" y="358"/>
                    <a:pt x="338" y="359"/>
                  </a:cubicBezTo>
                  <a:close/>
                  <a:moveTo>
                    <a:pt x="372" y="361"/>
                  </a:moveTo>
                  <a:cubicBezTo>
                    <a:pt x="374" y="361"/>
                    <a:pt x="374" y="362"/>
                    <a:pt x="375" y="362"/>
                  </a:cubicBezTo>
                  <a:cubicBezTo>
                    <a:pt x="375" y="359"/>
                    <a:pt x="377" y="359"/>
                    <a:pt x="378" y="358"/>
                  </a:cubicBezTo>
                  <a:cubicBezTo>
                    <a:pt x="377" y="358"/>
                    <a:pt x="377" y="357"/>
                    <a:pt x="377" y="356"/>
                  </a:cubicBezTo>
                  <a:cubicBezTo>
                    <a:pt x="374" y="356"/>
                    <a:pt x="374" y="359"/>
                    <a:pt x="372" y="361"/>
                  </a:cubicBezTo>
                  <a:close/>
                  <a:moveTo>
                    <a:pt x="259" y="359"/>
                  </a:moveTo>
                  <a:cubicBezTo>
                    <a:pt x="262" y="359"/>
                    <a:pt x="265" y="362"/>
                    <a:pt x="267" y="361"/>
                  </a:cubicBezTo>
                  <a:cubicBezTo>
                    <a:pt x="266" y="360"/>
                    <a:pt x="265" y="359"/>
                    <a:pt x="265" y="358"/>
                  </a:cubicBezTo>
                  <a:cubicBezTo>
                    <a:pt x="263" y="358"/>
                    <a:pt x="261" y="356"/>
                    <a:pt x="259" y="359"/>
                  </a:cubicBezTo>
                  <a:close/>
                  <a:moveTo>
                    <a:pt x="434" y="365"/>
                  </a:moveTo>
                  <a:cubicBezTo>
                    <a:pt x="438" y="365"/>
                    <a:pt x="439" y="359"/>
                    <a:pt x="439" y="357"/>
                  </a:cubicBezTo>
                  <a:cubicBezTo>
                    <a:pt x="438" y="357"/>
                    <a:pt x="437" y="357"/>
                    <a:pt x="437" y="357"/>
                  </a:cubicBezTo>
                  <a:cubicBezTo>
                    <a:pt x="437" y="361"/>
                    <a:pt x="434" y="362"/>
                    <a:pt x="434" y="365"/>
                  </a:cubicBezTo>
                  <a:close/>
                  <a:moveTo>
                    <a:pt x="508" y="359"/>
                  </a:moveTo>
                  <a:cubicBezTo>
                    <a:pt x="507" y="362"/>
                    <a:pt x="505" y="364"/>
                    <a:pt x="504" y="367"/>
                  </a:cubicBezTo>
                  <a:cubicBezTo>
                    <a:pt x="508" y="364"/>
                    <a:pt x="518" y="360"/>
                    <a:pt x="517" y="357"/>
                  </a:cubicBezTo>
                  <a:cubicBezTo>
                    <a:pt x="515" y="359"/>
                    <a:pt x="512" y="357"/>
                    <a:pt x="508" y="359"/>
                  </a:cubicBezTo>
                  <a:close/>
                  <a:moveTo>
                    <a:pt x="212" y="365"/>
                  </a:moveTo>
                  <a:cubicBezTo>
                    <a:pt x="208" y="363"/>
                    <a:pt x="204" y="358"/>
                    <a:pt x="201" y="358"/>
                  </a:cubicBezTo>
                  <a:cubicBezTo>
                    <a:pt x="204" y="361"/>
                    <a:pt x="209" y="365"/>
                    <a:pt x="212" y="365"/>
                  </a:cubicBezTo>
                  <a:close/>
                  <a:moveTo>
                    <a:pt x="230" y="362"/>
                  </a:moveTo>
                  <a:cubicBezTo>
                    <a:pt x="229" y="359"/>
                    <a:pt x="223" y="358"/>
                    <a:pt x="221" y="358"/>
                  </a:cubicBezTo>
                  <a:cubicBezTo>
                    <a:pt x="224" y="359"/>
                    <a:pt x="226" y="363"/>
                    <a:pt x="230" y="362"/>
                  </a:cubicBezTo>
                  <a:close/>
                  <a:moveTo>
                    <a:pt x="378" y="365"/>
                  </a:moveTo>
                  <a:cubicBezTo>
                    <a:pt x="381" y="364"/>
                    <a:pt x="383" y="360"/>
                    <a:pt x="382" y="358"/>
                  </a:cubicBezTo>
                  <a:cubicBezTo>
                    <a:pt x="381" y="360"/>
                    <a:pt x="379" y="362"/>
                    <a:pt x="378" y="365"/>
                  </a:cubicBezTo>
                  <a:close/>
                  <a:moveTo>
                    <a:pt x="402" y="367"/>
                  </a:moveTo>
                  <a:cubicBezTo>
                    <a:pt x="405" y="367"/>
                    <a:pt x="407" y="367"/>
                    <a:pt x="410" y="367"/>
                  </a:cubicBezTo>
                  <a:cubicBezTo>
                    <a:pt x="412" y="365"/>
                    <a:pt x="411" y="363"/>
                    <a:pt x="412" y="361"/>
                  </a:cubicBezTo>
                  <a:cubicBezTo>
                    <a:pt x="407" y="354"/>
                    <a:pt x="404" y="362"/>
                    <a:pt x="402" y="367"/>
                  </a:cubicBezTo>
                  <a:close/>
                  <a:moveTo>
                    <a:pt x="551" y="369"/>
                  </a:moveTo>
                  <a:cubicBezTo>
                    <a:pt x="547" y="371"/>
                    <a:pt x="543" y="375"/>
                    <a:pt x="540" y="378"/>
                  </a:cubicBezTo>
                  <a:cubicBezTo>
                    <a:pt x="528" y="387"/>
                    <a:pt x="515" y="396"/>
                    <a:pt x="502" y="403"/>
                  </a:cubicBezTo>
                  <a:cubicBezTo>
                    <a:pt x="498" y="405"/>
                    <a:pt x="493" y="406"/>
                    <a:pt x="490" y="411"/>
                  </a:cubicBezTo>
                  <a:cubicBezTo>
                    <a:pt x="526" y="402"/>
                    <a:pt x="553" y="382"/>
                    <a:pt x="574" y="358"/>
                  </a:cubicBezTo>
                  <a:cubicBezTo>
                    <a:pt x="575" y="358"/>
                    <a:pt x="575" y="357"/>
                    <a:pt x="574" y="358"/>
                  </a:cubicBezTo>
                  <a:cubicBezTo>
                    <a:pt x="567" y="363"/>
                    <a:pt x="559" y="365"/>
                    <a:pt x="551" y="369"/>
                  </a:cubicBezTo>
                  <a:close/>
                  <a:moveTo>
                    <a:pt x="313" y="360"/>
                  </a:moveTo>
                  <a:cubicBezTo>
                    <a:pt x="314" y="362"/>
                    <a:pt x="315" y="363"/>
                    <a:pt x="318" y="363"/>
                  </a:cubicBezTo>
                  <a:cubicBezTo>
                    <a:pt x="317" y="362"/>
                    <a:pt x="319" y="362"/>
                    <a:pt x="318" y="360"/>
                  </a:cubicBezTo>
                  <a:cubicBezTo>
                    <a:pt x="316" y="361"/>
                    <a:pt x="315" y="359"/>
                    <a:pt x="313" y="360"/>
                  </a:cubicBezTo>
                  <a:close/>
                  <a:moveTo>
                    <a:pt x="173" y="365"/>
                  </a:moveTo>
                  <a:cubicBezTo>
                    <a:pt x="172" y="362"/>
                    <a:pt x="168" y="360"/>
                    <a:pt x="166" y="361"/>
                  </a:cubicBezTo>
                  <a:cubicBezTo>
                    <a:pt x="169" y="362"/>
                    <a:pt x="170" y="365"/>
                    <a:pt x="173" y="365"/>
                  </a:cubicBezTo>
                  <a:close/>
                  <a:moveTo>
                    <a:pt x="254" y="362"/>
                  </a:moveTo>
                  <a:cubicBezTo>
                    <a:pt x="259" y="363"/>
                    <a:pt x="266" y="366"/>
                    <a:pt x="272" y="365"/>
                  </a:cubicBezTo>
                  <a:cubicBezTo>
                    <a:pt x="266" y="365"/>
                    <a:pt x="258" y="360"/>
                    <a:pt x="254" y="362"/>
                  </a:cubicBezTo>
                  <a:close/>
                  <a:moveTo>
                    <a:pt x="301" y="363"/>
                  </a:moveTo>
                  <a:cubicBezTo>
                    <a:pt x="303" y="364"/>
                    <a:pt x="305" y="365"/>
                    <a:pt x="307" y="365"/>
                  </a:cubicBezTo>
                  <a:cubicBezTo>
                    <a:pt x="307" y="364"/>
                    <a:pt x="308" y="363"/>
                    <a:pt x="308" y="363"/>
                  </a:cubicBezTo>
                  <a:cubicBezTo>
                    <a:pt x="307" y="361"/>
                    <a:pt x="302" y="360"/>
                    <a:pt x="301" y="363"/>
                  </a:cubicBezTo>
                  <a:close/>
                  <a:moveTo>
                    <a:pt x="106" y="368"/>
                  </a:moveTo>
                  <a:cubicBezTo>
                    <a:pt x="106" y="364"/>
                    <a:pt x="104" y="362"/>
                    <a:pt x="102" y="361"/>
                  </a:cubicBezTo>
                  <a:cubicBezTo>
                    <a:pt x="103" y="364"/>
                    <a:pt x="104" y="366"/>
                    <a:pt x="106" y="368"/>
                  </a:cubicBezTo>
                  <a:close/>
                  <a:moveTo>
                    <a:pt x="321" y="364"/>
                  </a:moveTo>
                  <a:cubicBezTo>
                    <a:pt x="322" y="364"/>
                    <a:pt x="324" y="364"/>
                    <a:pt x="324" y="362"/>
                  </a:cubicBezTo>
                  <a:cubicBezTo>
                    <a:pt x="323" y="362"/>
                    <a:pt x="323" y="361"/>
                    <a:pt x="322" y="361"/>
                  </a:cubicBezTo>
                  <a:cubicBezTo>
                    <a:pt x="322" y="363"/>
                    <a:pt x="320" y="362"/>
                    <a:pt x="321" y="364"/>
                  </a:cubicBezTo>
                  <a:close/>
                  <a:moveTo>
                    <a:pt x="490" y="365"/>
                  </a:moveTo>
                  <a:cubicBezTo>
                    <a:pt x="491" y="365"/>
                    <a:pt x="491" y="366"/>
                    <a:pt x="492" y="367"/>
                  </a:cubicBezTo>
                  <a:cubicBezTo>
                    <a:pt x="493" y="366"/>
                    <a:pt x="497" y="364"/>
                    <a:pt x="496" y="361"/>
                  </a:cubicBezTo>
                  <a:cubicBezTo>
                    <a:pt x="494" y="363"/>
                    <a:pt x="491" y="363"/>
                    <a:pt x="490" y="365"/>
                  </a:cubicBezTo>
                  <a:close/>
                  <a:moveTo>
                    <a:pt x="133" y="365"/>
                  </a:moveTo>
                  <a:cubicBezTo>
                    <a:pt x="131" y="365"/>
                    <a:pt x="130" y="361"/>
                    <a:pt x="129" y="364"/>
                  </a:cubicBezTo>
                  <a:cubicBezTo>
                    <a:pt x="132" y="368"/>
                    <a:pt x="132" y="375"/>
                    <a:pt x="137" y="379"/>
                  </a:cubicBezTo>
                  <a:cubicBezTo>
                    <a:pt x="136" y="373"/>
                    <a:pt x="134" y="371"/>
                    <a:pt x="133" y="365"/>
                  </a:cubicBezTo>
                  <a:close/>
                  <a:moveTo>
                    <a:pt x="233" y="365"/>
                  </a:moveTo>
                  <a:cubicBezTo>
                    <a:pt x="235" y="366"/>
                    <a:pt x="238" y="366"/>
                    <a:pt x="239" y="364"/>
                  </a:cubicBezTo>
                  <a:cubicBezTo>
                    <a:pt x="236" y="363"/>
                    <a:pt x="233" y="362"/>
                    <a:pt x="233" y="365"/>
                  </a:cubicBezTo>
                  <a:close/>
                  <a:moveTo>
                    <a:pt x="357" y="365"/>
                  </a:moveTo>
                  <a:cubicBezTo>
                    <a:pt x="358" y="365"/>
                    <a:pt x="359" y="365"/>
                    <a:pt x="360" y="365"/>
                  </a:cubicBezTo>
                  <a:cubicBezTo>
                    <a:pt x="360" y="364"/>
                    <a:pt x="360" y="363"/>
                    <a:pt x="360" y="362"/>
                  </a:cubicBezTo>
                  <a:cubicBezTo>
                    <a:pt x="358" y="363"/>
                    <a:pt x="357" y="363"/>
                    <a:pt x="357" y="365"/>
                  </a:cubicBezTo>
                  <a:close/>
                  <a:moveTo>
                    <a:pt x="364" y="365"/>
                  </a:moveTo>
                  <a:cubicBezTo>
                    <a:pt x="366" y="366"/>
                    <a:pt x="366" y="365"/>
                    <a:pt x="367" y="364"/>
                  </a:cubicBezTo>
                  <a:cubicBezTo>
                    <a:pt x="366" y="363"/>
                    <a:pt x="366" y="363"/>
                    <a:pt x="365" y="362"/>
                  </a:cubicBezTo>
                  <a:cubicBezTo>
                    <a:pt x="365" y="364"/>
                    <a:pt x="363" y="363"/>
                    <a:pt x="364" y="365"/>
                  </a:cubicBezTo>
                  <a:close/>
                  <a:moveTo>
                    <a:pt x="78" y="367"/>
                  </a:moveTo>
                  <a:cubicBezTo>
                    <a:pt x="78" y="365"/>
                    <a:pt x="77" y="363"/>
                    <a:pt x="74" y="364"/>
                  </a:cubicBezTo>
                  <a:cubicBezTo>
                    <a:pt x="74" y="366"/>
                    <a:pt x="76" y="366"/>
                    <a:pt x="78" y="367"/>
                  </a:cubicBezTo>
                  <a:close/>
                  <a:moveTo>
                    <a:pt x="414" y="366"/>
                  </a:moveTo>
                  <a:cubicBezTo>
                    <a:pt x="416" y="366"/>
                    <a:pt x="417" y="365"/>
                    <a:pt x="417" y="364"/>
                  </a:cubicBezTo>
                  <a:cubicBezTo>
                    <a:pt x="415" y="363"/>
                    <a:pt x="414" y="364"/>
                    <a:pt x="414" y="366"/>
                  </a:cubicBezTo>
                  <a:close/>
                  <a:moveTo>
                    <a:pt x="73" y="373"/>
                  </a:moveTo>
                  <a:cubicBezTo>
                    <a:pt x="72" y="369"/>
                    <a:pt x="68" y="364"/>
                    <a:pt x="64" y="365"/>
                  </a:cubicBezTo>
                  <a:cubicBezTo>
                    <a:pt x="67" y="368"/>
                    <a:pt x="69" y="371"/>
                    <a:pt x="73" y="373"/>
                  </a:cubicBezTo>
                  <a:close/>
                  <a:moveTo>
                    <a:pt x="160" y="373"/>
                  </a:moveTo>
                  <a:cubicBezTo>
                    <a:pt x="160" y="371"/>
                    <a:pt x="160" y="370"/>
                    <a:pt x="160" y="369"/>
                  </a:cubicBezTo>
                  <a:cubicBezTo>
                    <a:pt x="157" y="371"/>
                    <a:pt x="155" y="363"/>
                    <a:pt x="152" y="365"/>
                  </a:cubicBezTo>
                  <a:cubicBezTo>
                    <a:pt x="153" y="369"/>
                    <a:pt x="157" y="371"/>
                    <a:pt x="160" y="373"/>
                  </a:cubicBezTo>
                  <a:close/>
                  <a:moveTo>
                    <a:pt x="227" y="400"/>
                  </a:moveTo>
                  <a:cubicBezTo>
                    <a:pt x="227" y="398"/>
                    <a:pt x="228" y="398"/>
                    <a:pt x="230" y="398"/>
                  </a:cubicBezTo>
                  <a:cubicBezTo>
                    <a:pt x="229" y="393"/>
                    <a:pt x="223" y="393"/>
                    <a:pt x="221" y="389"/>
                  </a:cubicBezTo>
                  <a:cubicBezTo>
                    <a:pt x="205" y="382"/>
                    <a:pt x="190" y="370"/>
                    <a:pt x="174" y="365"/>
                  </a:cubicBezTo>
                  <a:cubicBezTo>
                    <a:pt x="189" y="379"/>
                    <a:pt x="206" y="391"/>
                    <a:pt x="227" y="400"/>
                  </a:cubicBezTo>
                  <a:close/>
                  <a:moveTo>
                    <a:pt x="326" y="370"/>
                  </a:moveTo>
                  <a:cubicBezTo>
                    <a:pt x="327" y="368"/>
                    <a:pt x="328" y="366"/>
                    <a:pt x="329" y="364"/>
                  </a:cubicBezTo>
                  <a:cubicBezTo>
                    <a:pt x="327" y="364"/>
                    <a:pt x="324" y="369"/>
                    <a:pt x="326" y="370"/>
                  </a:cubicBezTo>
                  <a:close/>
                  <a:moveTo>
                    <a:pt x="330" y="369"/>
                  </a:moveTo>
                  <a:cubicBezTo>
                    <a:pt x="334" y="369"/>
                    <a:pt x="334" y="367"/>
                    <a:pt x="337" y="367"/>
                  </a:cubicBezTo>
                  <a:cubicBezTo>
                    <a:pt x="337" y="365"/>
                    <a:pt x="335" y="365"/>
                    <a:pt x="334" y="364"/>
                  </a:cubicBezTo>
                  <a:cubicBezTo>
                    <a:pt x="333" y="366"/>
                    <a:pt x="331" y="367"/>
                    <a:pt x="330" y="369"/>
                  </a:cubicBezTo>
                  <a:close/>
                  <a:moveTo>
                    <a:pt x="518" y="365"/>
                  </a:moveTo>
                  <a:cubicBezTo>
                    <a:pt x="518" y="365"/>
                    <a:pt x="517" y="364"/>
                    <a:pt x="516" y="364"/>
                  </a:cubicBezTo>
                  <a:cubicBezTo>
                    <a:pt x="509" y="370"/>
                    <a:pt x="499" y="373"/>
                    <a:pt x="492" y="379"/>
                  </a:cubicBezTo>
                  <a:cubicBezTo>
                    <a:pt x="504" y="380"/>
                    <a:pt x="511" y="371"/>
                    <a:pt x="518" y="365"/>
                  </a:cubicBezTo>
                  <a:close/>
                  <a:moveTo>
                    <a:pt x="310" y="367"/>
                  </a:moveTo>
                  <a:cubicBezTo>
                    <a:pt x="311" y="367"/>
                    <a:pt x="314" y="368"/>
                    <a:pt x="313" y="367"/>
                  </a:cubicBezTo>
                  <a:cubicBezTo>
                    <a:pt x="311" y="368"/>
                    <a:pt x="313" y="364"/>
                    <a:pt x="311" y="365"/>
                  </a:cubicBezTo>
                  <a:cubicBezTo>
                    <a:pt x="311" y="366"/>
                    <a:pt x="310" y="366"/>
                    <a:pt x="310" y="367"/>
                  </a:cubicBezTo>
                  <a:close/>
                  <a:moveTo>
                    <a:pt x="470" y="371"/>
                  </a:moveTo>
                  <a:cubicBezTo>
                    <a:pt x="473" y="369"/>
                    <a:pt x="477" y="368"/>
                    <a:pt x="480" y="366"/>
                  </a:cubicBezTo>
                  <a:cubicBezTo>
                    <a:pt x="475" y="364"/>
                    <a:pt x="468" y="368"/>
                    <a:pt x="470" y="371"/>
                  </a:cubicBezTo>
                  <a:close/>
                  <a:moveTo>
                    <a:pt x="240" y="368"/>
                  </a:moveTo>
                  <a:cubicBezTo>
                    <a:pt x="245" y="372"/>
                    <a:pt x="265" y="388"/>
                    <a:pt x="270" y="379"/>
                  </a:cubicBezTo>
                  <a:cubicBezTo>
                    <a:pt x="261" y="375"/>
                    <a:pt x="252" y="363"/>
                    <a:pt x="240" y="368"/>
                  </a:cubicBezTo>
                  <a:close/>
                  <a:moveTo>
                    <a:pt x="305" y="368"/>
                  </a:moveTo>
                  <a:cubicBezTo>
                    <a:pt x="303" y="367"/>
                    <a:pt x="302" y="366"/>
                    <a:pt x="299" y="366"/>
                  </a:cubicBezTo>
                  <a:cubicBezTo>
                    <a:pt x="298" y="369"/>
                    <a:pt x="304" y="370"/>
                    <a:pt x="305" y="368"/>
                  </a:cubicBezTo>
                  <a:close/>
                  <a:moveTo>
                    <a:pt x="113" y="381"/>
                  </a:moveTo>
                  <a:cubicBezTo>
                    <a:pt x="116" y="381"/>
                    <a:pt x="118" y="380"/>
                    <a:pt x="120" y="382"/>
                  </a:cubicBezTo>
                  <a:cubicBezTo>
                    <a:pt x="119" y="383"/>
                    <a:pt x="116" y="382"/>
                    <a:pt x="115" y="384"/>
                  </a:cubicBezTo>
                  <a:cubicBezTo>
                    <a:pt x="119" y="386"/>
                    <a:pt x="122" y="389"/>
                    <a:pt x="126" y="391"/>
                  </a:cubicBezTo>
                  <a:cubicBezTo>
                    <a:pt x="122" y="382"/>
                    <a:pt x="119" y="368"/>
                    <a:pt x="109" y="367"/>
                  </a:cubicBezTo>
                  <a:cubicBezTo>
                    <a:pt x="110" y="372"/>
                    <a:pt x="113" y="376"/>
                    <a:pt x="113" y="381"/>
                  </a:cubicBezTo>
                  <a:close/>
                  <a:moveTo>
                    <a:pt x="228" y="368"/>
                  </a:moveTo>
                  <a:cubicBezTo>
                    <a:pt x="230" y="368"/>
                    <a:pt x="232" y="368"/>
                    <a:pt x="232" y="367"/>
                  </a:cubicBezTo>
                  <a:cubicBezTo>
                    <a:pt x="231" y="367"/>
                    <a:pt x="230" y="367"/>
                    <a:pt x="229" y="367"/>
                  </a:cubicBezTo>
                  <a:cubicBezTo>
                    <a:pt x="229" y="367"/>
                    <a:pt x="229" y="368"/>
                    <a:pt x="228" y="368"/>
                  </a:cubicBezTo>
                  <a:close/>
                  <a:moveTo>
                    <a:pt x="348" y="368"/>
                  </a:moveTo>
                  <a:cubicBezTo>
                    <a:pt x="350" y="370"/>
                    <a:pt x="353" y="372"/>
                    <a:pt x="355" y="373"/>
                  </a:cubicBezTo>
                  <a:cubicBezTo>
                    <a:pt x="356" y="372"/>
                    <a:pt x="358" y="370"/>
                    <a:pt x="358" y="367"/>
                  </a:cubicBezTo>
                  <a:cubicBezTo>
                    <a:pt x="354" y="368"/>
                    <a:pt x="351" y="365"/>
                    <a:pt x="348" y="368"/>
                  </a:cubicBezTo>
                  <a:close/>
                  <a:moveTo>
                    <a:pt x="495" y="371"/>
                  </a:moveTo>
                  <a:cubicBezTo>
                    <a:pt x="496" y="369"/>
                    <a:pt x="500" y="370"/>
                    <a:pt x="501" y="368"/>
                  </a:cubicBezTo>
                  <a:cubicBezTo>
                    <a:pt x="499" y="365"/>
                    <a:pt x="494" y="369"/>
                    <a:pt x="495" y="371"/>
                  </a:cubicBezTo>
                  <a:close/>
                  <a:moveTo>
                    <a:pt x="61" y="385"/>
                  </a:moveTo>
                  <a:cubicBezTo>
                    <a:pt x="58" y="377"/>
                    <a:pt x="54" y="371"/>
                    <a:pt x="47" y="367"/>
                  </a:cubicBezTo>
                  <a:cubicBezTo>
                    <a:pt x="47" y="377"/>
                    <a:pt x="54" y="381"/>
                    <a:pt x="61" y="385"/>
                  </a:cubicBezTo>
                  <a:close/>
                  <a:moveTo>
                    <a:pt x="171" y="371"/>
                  </a:moveTo>
                  <a:cubicBezTo>
                    <a:pt x="169" y="370"/>
                    <a:pt x="167" y="366"/>
                    <a:pt x="165" y="368"/>
                  </a:cubicBezTo>
                  <a:cubicBezTo>
                    <a:pt x="167" y="369"/>
                    <a:pt x="169" y="372"/>
                    <a:pt x="171" y="371"/>
                  </a:cubicBezTo>
                  <a:close/>
                  <a:moveTo>
                    <a:pt x="264" y="368"/>
                  </a:moveTo>
                  <a:cubicBezTo>
                    <a:pt x="266" y="371"/>
                    <a:pt x="271" y="371"/>
                    <a:pt x="272" y="375"/>
                  </a:cubicBezTo>
                  <a:cubicBezTo>
                    <a:pt x="273" y="369"/>
                    <a:pt x="278" y="377"/>
                    <a:pt x="281" y="372"/>
                  </a:cubicBezTo>
                  <a:cubicBezTo>
                    <a:pt x="276" y="370"/>
                    <a:pt x="268" y="369"/>
                    <a:pt x="264" y="368"/>
                  </a:cubicBezTo>
                  <a:close/>
                  <a:moveTo>
                    <a:pt x="434" y="370"/>
                  </a:moveTo>
                  <a:cubicBezTo>
                    <a:pt x="435" y="369"/>
                    <a:pt x="435" y="367"/>
                    <a:pt x="433" y="367"/>
                  </a:cubicBezTo>
                  <a:cubicBezTo>
                    <a:pt x="432" y="368"/>
                    <a:pt x="432" y="371"/>
                    <a:pt x="434" y="370"/>
                  </a:cubicBezTo>
                  <a:close/>
                  <a:moveTo>
                    <a:pt x="360" y="375"/>
                  </a:moveTo>
                  <a:cubicBezTo>
                    <a:pt x="361" y="372"/>
                    <a:pt x="364" y="371"/>
                    <a:pt x="365" y="368"/>
                  </a:cubicBezTo>
                  <a:cubicBezTo>
                    <a:pt x="361" y="368"/>
                    <a:pt x="359" y="374"/>
                    <a:pt x="360" y="375"/>
                  </a:cubicBezTo>
                  <a:close/>
                  <a:moveTo>
                    <a:pt x="467" y="375"/>
                  </a:moveTo>
                  <a:cubicBezTo>
                    <a:pt x="466" y="378"/>
                    <a:pt x="464" y="381"/>
                    <a:pt x="462" y="384"/>
                  </a:cubicBezTo>
                  <a:cubicBezTo>
                    <a:pt x="473" y="380"/>
                    <a:pt x="482" y="378"/>
                    <a:pt x="488" y="369"/>
                  </a:cubicBezTo>
                  <a:cubicBezTo>
                    <a:pt x="480" y="366"/>
                    <a:pt x="475" y="374"/>
                    <a:pt x="467" y="375"/>
                  </a:cubicBezTo>
                  <a:close/>
                  <a:moveTo>
                    <a:pt x="143" y="384"/>
                  </a:moveTo>
                  <a:cubicBezTo>
                    <a:pt x="149" y="388"/>
                    <a:pt x="154" y="392"/>
                    <a:pt x="159" y="396"/>
                  </a:cubicBezTo>
                  <a:cubicBezTo>
                    <a:pt x="157" y="382"/>
                    <a:pt x="148" y="374"/>
                    <a:pt x="137" y="368"/>
                  </a:cubicBezTo>
                  <a:cubicBezTo>
                    <a:pt x="139" y="374"/>
                    <a:pt x="141" y="379"/>
                    <a:pt x="143" y="384"/>
                  </a:cubicBezTo>
                  <a:close/>
                  <a:moveTo>
                    <a:pt x="365" y="375"/>
                  </a:moveTo>
                  <a:cubicBezTo>
                    <a:pt x="366" y="375"/>
                    <a:pt x="367" y="375"/>
                    <a:pt x="368" y="376"/>
                  </a:cubicBezTo>
                  <a:cubicBezTo>
                    <a:pt x="369" y="373"/>
                    <a:pt x="371" y="372"/>
                    <a:pt x="371" y="368"/>
                  </a:cubicBezTo>
                  <a:cubicBezTo>
                    <a:pt x="366" y="368"/>
                    <a:pt x="367" y="373"/>
                    <a:pt x="365" y="375"/>
                  </a:cubicBezTo>
                  <a:close/>
                  <a:moveTo>
                    <a:pt x="417" y="373"/>
                  </a:moveTo>
                  <a:cubicBezTo>
                    <a:pt x="421" y="375"/>
                    <a:pt x="422" y="372"/>
                    <a:pt x="423" y="369"/>
                  </a:cubicBezTo>
                  <a:cubicBezTo>
                    <a:pt x="421" y="369"/>
                    <a:pt x="421" y="369"/>
                    <a:pt x="418" y="368"/>
                  </a:cubicBezTo>
                  <a:cubicBezTo>
                    <a:pt x="417" y="370"/>
                    <a:pt x="417" y="371"/>
                    <a:pt x="417" y="373"/>
                  </a:cubicBezTo>
                  <a:close/>
                  <a:moveTo>
                    <a:pt x="388" y="372"/>
                  </a:moveTo>
                  <a:cubicBezTo>
                    <a:pt x="388" y="371"/>
                    <a:pt x="390" y="371"/>
                    <a:pt x="389" y="370"/>
                  </a:cubicBezTo>
                  <a:cubicBezTo>
                    <a:pt x="389" y="369"/>
                    <a:pt x="387" y="369"/>
                    <a:pt x="385" y="369"/>
                  </a:cubicBezTo>
                  <a:cubicBezTo>
                    <a:pt x="385" y="371"/>
                    <a:pt x="387" y="371"/>
                    <a:pt x="388" y="372"/>
                  </a:cubicBezTo>
                  <a:close/>
                  <a:moveTo>
                    <a:pt x="398" y="375"/>
                  </a:moveTo>
                  <a:cubicBezTo>
                    <a:pt x="400" y="375"/>
                    <a:pt x="403" y="375"/>
                    <a:pt x="405" y="375"/>
                  </a:cubicBezTo>
                  <a:cubicBezTo>
                    <a:pt x="406" y="374"/>
                    <a:pt x="407" y="372"/>
                    <a:pt x="408" y="370"/>
                  </a:cubicBezTo>
                  <a:cubicBezTo>
                    <a:pt x="402" y="368"/>
                    <a:pt x="399" y="370"/>
                    <a:pt x="398" y="375"/>
                  </a:cubicBezTo>
                  <a:close/>
                  <a:moveTo>
                    <a:pt x="411" y="375"/>
                  </a:moveTo>
                  <a:cubicBezTo>
                    <a:pt x="413" y="373"/>
                    <a:pt x="414" y="372"/>
                    <a:pt x="414" y="369"/>
                  </a:cubicBezTo>
                  <a:cubicBezTo>
                    <a:pt x="412" y="369"/>
                    <a:pt x="410" y="373"/>
                    <a:pt x="411" y="375"/>
                  </a:cubicBezTo>
                  <a:close/>
                  <a:moveTo>
                    <a:pt x="237" y="370"/>
                  </a:moveTo>
                  <a:cubicBezTo>
                    <a:pt x="234" y="368"/>
                    <a:pt x="232" y="373"/>
                    <a:pt x="230" y="371"/>
                  </a:cubicBezTo>
                  <a:cubicBezTo>
                    <a:pt x="237" y="379"/>
                    <a:pt x="247" y="384"/>
                    <a:pt x="256" y="390"/>
                  </a:cubicBezTo>
                  <a:cubicBezTo>
                    <a:pt x="259" y="389"/>
                    <a:pt x="260" y="386"/>
                    <a:pt x="264" y="385"/>
                  </a:cubicBezTo>
                  <a:cubicBezTo>
                    <a:pt x="257" y="381"/>
                    <a:pt x="245" y="374"/>
                    <a:pt x="237" y="370"/>
                  </a:cubicBezTo>
                  <a:close/>
                  <a:moveTo>
                    <a:pt x="374" y="375"/>
                  </a:moveTo>
                  <a:cubicBezTo>
                    <a:pt x="374" y="373"/>
                    <a:pt x="377" y="373"/>
                    <a:pt x="377" y="371"/>
                  </a:cubicBezTo>
                  <a:cubicBezTo>
                    <a:pt x="377" y="370"/>
                    <a:pt x="376" y="370"/>
                    <a:pt x="375" y="370"/>
                  </a:cubicBezTo>
                  <a:cubicBezTo>
                    <a:pt x="376" y="372"/>
                    <a:pt x="373" y="374"/>
                    <a:pt x="374" y="375"/>
                  </a:cubicBezTo>
                  <a:close/>
                  <a:moveTo>
                    <a:pt x="392" y="375"/>
                  </a:moveTo>
                  <a:cubicBezTo>
                    <a:pt x="394" y="374"/>
                    <a:pt x="396" y="373"/>
                    <a:pt x="396" y="370"/>
                  </a:cubicBezTo>
                  <a:cubicBezTo>
                    <a:pt x="393" y="369"/>
                    <a:pt x="392" y="372"/>
                    <a:pt x="392" y="375"/>
                  </a:cubicBezTo>
                  <a:close/>
                  <a:moveTo>
                    <a:pt x="453" y="374"/>
                  </a:moveTo>
                  <a:cubicBezTo>
                    <a:pt x="454" y="372"/>
                    <a:pt x="461" y="372"/>
                    <a:pt x="459" y="370"/>
                  </a:cubicBezTo>
                  <a:cubicBezTo>
                    <a:pt x="458" y="371"/>
                    <a:pt x="458" y="370"/>
                    <a:pt x="457" y="370"/>
                  </a:cubicBezTo>
                  <a:cubicBezTo>
                    <a:pt x="456" y="371"/>
                    <a:pt x="452" y="374"/>
                    <a:pt x="453" y="374"/>
                  </a:cubicBezTo>
                  <a:close/>
                  <a:moveTo>
                    <a:pt x="70" y="378"/>
                  </a:moveTo>
                  <a:cubicBezTo>
                    <a:pt x="67" y="375"/>
                    <a:pt x="66" y="372"/>
                    <a:pt x="62" y="370"/>
                  </a:cubicBezTo>
                  <a:cubicBezTo>
                    <a:pt x="63" y="374"/>
                    <a:pt x="66" y="378"/>
                    <a:pt x="70" y="378"/>
                  </a:cubicBezTo>
                  <a:close/>
                  <a:moveTo>
                    <a:pt x="101" y="391"/>
                  </a:moveTo>
                  <a:cubicBezTo>
                    <a:pt x="100" y="388"/>
                    <a:pt x="97" y="388"/>
                    <a:pt x="97" y="385"/>
                  </a:cubicBezTo>
                  <a:cubicBezTo>
                    <a:pt x="88" y="382"/>
                    <a:pt x="82" y="374"/>
                    <a:pt x="75" y="371"/>
                  </a:cubicBezTo>
                  <a:cubicBezTo>
                    <a:pt x="81" y="380"/>
                    <a:pt x="92" y="384"/>
                    <a:pt x="101" y="391"/>
                  </a:cubicBezTo>
                  <a:close/>
                  <a:moveTo>
                    <a:pt x="97" y="379"/>
                  </a:moveTo>
                  <a:cubicBezTo>
                    <a:pt x="96" y="375"/>
                    <a:pt x="94" y="372"/>
                    <a:pt x="91" y="371"/>
                  </a:cubicBezTo>
                  <a:cubicBezTo>
                    <a:pt x="92" y="375"/>
                    <a:pt x="95" y="376"/>
                    <a:pt x="97" y="379"/>
                  </a:cubicBezTo>
                  <a:close/>
                  <a:moveTo>
                    <a:pt x="333" y="373"/>
                  </a:moveTo>
                  <a:cubicBezTo>
                    <a:pt x="335" y="373"/>
                    <a:pt x="336" y="373"/>
                    <a:pt x="336" y="371"/>
                  </a:cubicBezTo>
                  <a:cubicBezTo>
                    <a:pt x="334" y="371"/>
                    <a:pt x="333" y="372"/>
                    <a:pt x="333" y="373"/>
                  </a:cubicBezTo>
                  <a:close/>
                  <a:moveTo>
                    <a:pt x="378" y="375"/>
                  </a:moveTo>
                  <a:cubicBezTo>
                    <a:pt x="379" y="376"/>
                    <a:pt x="383" y="376"/>
                    <a:pt x="383" y="375"/>
                  </a:cubicBezTo>
                  <a:cubicBezTo>
                    <a:pt x="382" y="374"/>
                    <a:pt x="381" y="373"/>
                    <a:pt x="380" y="372"/>
                  </a:cubicBezTo>
                  <a:cubicBezTo>
                    <a:pt x="379" y="373"/>
                    <a:pt x="378" y="374"/>
                    <a:pt x="378" y="375"/>
                  </a:cubicBezTo>
                  <a:close/>
                  <a:moveTo>
                    <a:pt x="181" y="383"/>
                  </a:moveTo>
                  <a:cubicBezTo>
                    <a:pt x="178" y="380"/>
                    <a:pt x="172" y="381"/>
                    <a:pt x="172" y="376"/>
                  </a:cubicBezTo>
                  <a:cubicBezTo>
                    <a:pt x="168" y="377"/>
                    <a:pt x="169" y="375"/>
                    <a:pt x="168" y="374"/>
                  </a:cubicBezTo>
                  <a:cubicBezTo>
                    <a:pt x="167" y="374"/>
                    <a:pt x="167" y="375"/>
                    <a:pt x="166" y="375"/>
                  </a:cubicBezTo>
                  <a:cubicBezTo>
                    <a:pt x="169" y="379"/>
                    <a:pt x="176" y="382"/>
                    <a:pt x="181" y="383"/>
                  </a:cubicBezTo>
                  <a:close/>
                  <a:moveTo>
                    <a:pt x="108" y="409"/>
                  </a:moveTo>
                  <a:cubicBezTo>
                    <a:pt x="105" y="389"/>
                    <a:pt x="84" y="386"/>
                    <a:pt x="71" y="376"/>
                  </a:cubicBezTo>
                  <a:cubicBezTo>
                    <a:pt x="80" y="390"/>
                    <a:pt x="96" y="398"/>
                    <a:pt x="108" y="409"/>
                  </a:cubicBezTo>
                  <a:close/>
                  <a:moveTo>
                    <a:pt x="439" y="381"/>
                  </a:moveTo>
                  <a:cubicBezTo>
                    <a:pt x="443" y="381"/>
                    <a:pt x="447" y="381"/>
                    <a:pt x="448" y="377"/>
                  </a:cubicBezTo>
                  <a:cubicBezTo>
                    <a:pt x="445" y="375"/>
                    <a:pt x="440" y="378"/>
                    <a:pt x="439" y="381"/>
                  </a:cubicBezTo>
                  <a:close/>
                  <a:moveTo>
                    <a:pt x="305" y="378"/>
                  </a:moveTo>
                  <a:cubicBezTo>
                    <a:pt x="307" y="378"/>
                    <a:pt x="308" y="378"/>
                    <a:pt x="309" y="377"/>
                  </a:cubicBezTo>
                  <a:cubicBezTo>
                    <a:pt x="307" y="377"/>
                    <a:pt x="305" y="375"/>
                    <a:pt x="305" y="378"/>
                  </a:cubicBezTo>
                  <a:close/>
                  <a:moveTo>
                    <a:pt x="347" y="378"/>
                  </a:moveTo>
                  <a:cubicBezTo>
                    <a:pt x="347" y="377"/>
                    <a:pt x="343" y="376"/>
                    <a:pt x="343" y="377"/>
                  </a:cubicBezTo>
                  <a:cubicBezTo>
                    <a:pt x="344" y="378"/>
                    <a:pt x="346" y="378"/>
                    <a:pt x="347" y="378"/>
                  </a:cubicBezTo>
                  <a:close/>
                  <a:moveTo>
                    <a:pt x="366" y="378"/>
                  </a:moveTo>
                  <a:cubicBezTo>
                    <a:pt x="364" y="379"/>
                    <a:pt x="364" y="378"/>
                    <a:pt x="363" y="378"/>
                  </a:cubicBezTo>
                  <a:cubicBezTo>
                    <a:pt x="363" y="381"/>
                    <a:pt x="365" y="380"/>
                    <a:pt x="366" y="378"/>
                  </a:cubicBezTo>
                  <a:close/>
                  <a:moveTo>
                    <a:pt x="413" y="379"/>
                  </a:moveTo>
                  <a:cubicBezTo>
                    <a:pt x="412" y="382"/>
                    <a:pt x="410" y="383"/>
                    <a:pt x="409" y="387"/>
                  </a:cubicBezTo>
                  <a:cubicBezTo>
                    <a:pt x="416" y="387"/>
                    <a:pt x="419" y="382"/>
                    <a:pt x="418" y="378"/>
                  </a:cubicBezTo>
                  <a:cubicBezTo>
                    <a:pt x="417" y="379"/>
                    <a:pt x="415" y="379"/>
                    <a:pt x="413" y="379"/>
                  </a:cubicBezTo>
                  <a:close/>
                  <a:moveTo>
                    <a:pt x="426" y="382"/>
                  </a:moveTo>
                  <a:cubicBezTo>
                    <a:pt x="427" y="380"/>
                    <a:pt x="429" y="381"/>
                    <a:pt x="430" y="379"/>
                  </a:cubicBezTo>
                  <a:cubicBezTo>
                    <a:pt x="430" y="379"/>
                    <a:pt x="430" y="378"/>
                    <a:pt x="430" y="378"/>
                  </a:cubicBezTo>
                  <a:cubicBezTo>
                    <a:pt x="429" y="379"/>
                    <a:pt x="424" y="380"/>
                    <a:pt x="426" y="382"/>
                  </a:cubicBezTo>
                  <a:close/>
                  <a:moveTo>
                    <a:pt x="311" y="382"/>
                  </a:moveTo>
                  <a:cubicBezTo>
                    <a:pt x="314" y="382"/>
                    <a:pt x="315" y="381"/>
                    <a:pt x="315" y="379"/>
                  </a:cubicBezTo>
                  <a:cubicBezTo>
                    <a:pt x="313" y="379"/>
                    <a:pt x="311" y="379"/>
                    <a:pt x="311" y="382"/>
                  </a:cubicBezTo>
                  <a:close/>
                  <a:moveTo>
                    <a:pt x="439" y="392"/>
                  </a:moveTo>
                  <a:cubicBezTo>
                    <a:pt x="444" y="391"/>
                    <a:pt x="452" y="389"/>
                    <a:pt x="457" y="386"/>
                  </a:cubicBezTo>
                  <a:cubicBezTo>
                    <a:pt x="457" y="383"/>
                    <a:pt x="458" y="381"/>
                    <a:pt x="459" y="379"/>
                  </a:cubicBezTo>
                  <a:cubicBezTo>
                    <a:pt x="450" y="380"/>
                    <a:pt x="442" y="386"/>
                    <a:pt x="439" y="392"/>
                  </a:cubicBezTo>
                  <a:close/>
                  <a:moveTo>
                    <a:pt x="323" y="384"/>
                  </a:moveTo>
                  <a:cubicBezTo>
                    <a:pt x="325" y="384"/>
                    <a:pt x="327" y="384"/>
                    <a:pt x="329" y="385"/>
                  </a:cubicBezTo>
                  <a:cubicBezTo>
                    <a:pt x="330" y="383"/>
                    <a:pt x="331" y="382"/>
                    <a:pt x="332" y="380"/>
                  </a:cubicBezTo>
                  <a:cubicBezTo>
                    <a:pt x="328" y="378"/>
                    <a:pt x="323" y="379"/>
                    <a:pt x="323" y="384"/>
                  </a:cubicBezTo>
                  <a:close/>
                  <a:moveTo>
                    <a:pt x="112" y="391"/>
                  </a:moveTo>
                  <a:cubicBezTo>
                    <a:pt x="108" y="388"/>
                    <a:pt x="107" y="382"/>
                    <a:pt x="102" y="380"/>
                  </a:cubicBezTo>
                  <a:cubicBezTo>
                    <a:pt x="102" y="386"/>
                    <a:pt x="108" y="391"/>
                    <a:pt x="112" y="391"/>
                  </a:cubicBezTo>
                  <a:close/>
                  <a:moveTo>
                    <a:pt x="139" y="401"/>
                  </a:moveTo>
                  <a:cubicBezTo>
                    <a:pt x="137" y="392"/>
                    <a:pt x="134" y="383"/>
                    <a:pt x="126" y="380"/>
                  </a:cubicBezTo>
                  <a:cubicBezTo>
                    <a:pt x="129" y="388"/>
                    <a:pt x="131" y="398"/>
                    <a:pt x="139" y="401"/>
                  </a:cubicBezTo>
                  <a:close/>
                  <a:moveTo>
                    <a:pt x="495" y="389"/>
                  </a:moveTo>
                  <a:cubicBezTo>
                    <a:pt x="481" y="399"/>
                    <a:pt x="465" y="410"/>
                    <a:pt x="445" y="416"/>
                  </a:cubicBezTo>
                  <a:cubicBezTo>
                    <a:pt x="458" y="418"/>
                    <a:pt x="469" y="415"/>
                    <a:pt x="479" y="409"/>
                  </a:cubicBezTo>
                  <a:cubicBezTo>
                    <a:pt x="479" y="406"/>
                    <a:pt x="481" y="405"/>
                    <a:pt x="483" y="404"/>
                  </a:cubicBezTo>
                  <a:cubicBezTo>
                    <a:pt x="501" y="401"/>
                    <a:pt x="514" y="389"/>
                    <a:pt x="527" y="380"/>
                  </a:cubicBezTo>
                  <a:cubicBezTo>
                    <a:pt x="516" y="383"/>
                    <a:pt x="507" y="387"/>
                    <a:pt x="495" y="389"/>
                  </a:cubicBezTo>
                  <a:close/>
                  <a:moveTo>
                    <a:pt x="350" y="386"/>
                  </a:moveTo>
                  <a:cubicBezTo>
                    <a:pt x="350" y="385"/>
                    <a:pt x="351" y="385"/>
                    <a:pt x="351" y="383"/>
                  </a:cubicBezTo>
                  <a:cubicBezTo>
                    <a:pt x="348" y="383"/>
                    <a:pt x="344" y="380"/>
                    <a:pt x="342" y="381"/>
                  </a:cubicBezTo>
                  <a:cubicBezTo>
                    <a:pt x="345" y="383"/>
                    <a:pt x="346" y="385"/>
                    <a:pt x="350" y="386"/>
                  </a:cubicBezTo>
                  <a:close/>
                  <a:moveTo>
                    <a:pt x="402" y="382"/>
                  </a:moveTo>
                  <a:cubicBezTo>
                    <a:pt x="402" y="382"/>
                    <a:pt x="402" y="381"/>
                    <a:pt x="403" y="381"/>
                  </a:cubicBezTo>
                  <a:cubicBezTo>
                    <a:pt x="402" y="381"/>
                    <a:pt x="401" y="381"/>
                    <a:pt x="400" y="381"/>
                  </a:cubicBezTo>
                  <a:cubicBezTo>
                    <a:pt x="400" y="382"/>
                    <a:pt x="401" y="383"/>
                    <a:pt x="402" y="382"/>
                  </a:cubicBezTo>
                  <a:close/>
                  <a:moveTo>
                    <a:pt x="386" y="387"/>
                  </a:moveTo>
                  <a:cubicBezTo>
                    <a:pt x="388" y="386"/>
                    <a:pt x="390" y="384"/>
                    <a:pt x="391" y="381"/>
                  </a:cubicBezTo>
                  <a:cubicBezTo>
                    <a:pt x="390" y="381"/>
                    <a:pt x="389" y="381"/>
                    <a:pt x="388" y="381"/>
                  </a:cubicBezTo>
                  <a:cubicBezTo>
                    <a:pt x="388" y="385"/>
                    <a:pt x="386" y="384"/>
                    <a:pt x="386" y="387"/>
                  </a:cubicBezTo>
                  <a:close/>
                  <a:moveTo>
                    <a:pt x="270" y="384"/>
                  </a:moveTo>
                  <a:cubicBezTo>
                    <a:pt x="271" y="386"/>
                    <a:pt x="274" y="386"/>
                    <a:pt x="276" y="387"/>
                  </a:cubicBezTo>
                  <a:cubicBezTo>
                    <a:pt x="277" y="386"/>
                    <a:pt x="278" y="386"/>
                    <a:pt x="278" y="384"/>
                  </a:cubicBezTo>
                  <a:cubicBezTo>
                    <a:pt x="275" y="381"/>
                    <a:pt x="273" y="382"/>
                    <a:pt x="270" y="384"/>
                  </a:cubicBezTo>
                  <a:close/>
                  <a:moveTo>
                    <a:pt x="374" y="385"/>
                  </a:moveTo>
                  <a:cubicBezTo>
                    <a:pt x="376" y="386"/>
                    <a:pt x="379" y="386"/>
                    <a:pt x="382" y="387"/>
                  </a:cubicBezTo>
                  <a:cubicBezTo>
                    <a:pt x="382" y="385"/>
                    <a:pt x="383" y="384"/>
                    <a:pt x="383" y="382"/>
                  </a:cubicBezTo>
                  <a:cubicBezTo>
                    <a:pt x="379" y="382"/>
                    <a:pt x="373" y="380"/>
                    <a:pt x="374" y="385"/>
                  </a:cubicBezTo>
                  <a:close/>
                  <a:moveTo>
                    <a:pt x="85" y="401"/>
                  </a:moveTo>
                  <a:cubicBezTo>
                    <a:pt x="80" y="394"/>
                    <a:pt x="74" y="385"/>
                    <a:pt x="66" y="383"/>
                  </a:cubicBezTo>
                  <a:cubicBezTo>
                    <a:pt x="72" y="389"/>
                    <a:pt x="77" y="399"/>
                    <a:pt x="85" y="401"/>
                  </a:cubicBezTo>
                  <a:close/>
                  <a:moveTo>
                    <a:pt x="391" y="388"/>
                  </a:moveTo>
                  <a:cubicBezTo>
                    <a:pt x="392" y="389"/>
                    <a:pt x="399" y="388"/>
                    <a:pt x="400" y="387"/>
                  </a:cubicBezTo>
                  <a:cubicBezTo>
                    <a:pt x="399" y="385"/>
                    <a:pt x="395" y="384"/>
                    <a:pt x="392" y="382"/>
                  </a:cubicBezTo>
                  <a:cubicBezTo>
                    <a:pt x="392" y="385"/>
                    <a:pt x="391" y="386"/>
                    <a:pt x="391" y="388"/>
                  </a:cubicBezTo>
                  <a:close/>
                  <a:moveTo>
                    <a:pt x="295" y="390"/>
                  </a:moveTo>
                  <a:cubicBezTo>
                    <a:pt x="295" y="388"/>
                    <a:pt x="296" y="388"/>
                    <a:pt x="296" y="386"/>
                  </a:cubicBezTo>
                  <a:cubicBezTo>
                    <a:pt x="293" y="385"/>
                    <a:pt x="293" y="387"/>
                    <a:pt x="290" y="387"/>
                  </a:cubicBezTo>
                  <a:cubicBezTo>
                    <a:pt x="291" y="389"/>
                    <a:pt x="292" y="390"/>
                    <a:pt x="295" y="390"/>
                  </a:cubicBezTo>
                  <a:close/>
                  <a:moveTo>
                    <a:pt x="295" y="383"/>
                  </a:moveTo>
                  <a:cubicBezTo>
                    <a:pt x="292" y="383"/>
                    <a:pt x="290" y="384"/>
                    <a:pt x="289" y="386"/>
                  </a:cubicBezTo>
                  <a:cubicBezTo>
                    <a:pt x="290" y="387"/>
                    <a:pt x="294" y="385"/>
                    <a:pt x="295" y="383"/>
                  </a:cubicBezTo>
                  <a:close/>
                  <a:moveTo>
                    <a:pt x="309" y="384"/>
                  </a:moveTo>
                  <a:cubicBezTo>
                    <a:pt x="308" y="386"/>
                    <a:pt x="313" y="387"/>
                    <a:pt x="313" y="384"/>
                  </a:cubicBezTo>
                  <a:cubicBezTo>
                    <a:pt x="312" y="383"/>
                    <a:pt x="310" y="383"/>
                    <a:pt x="309" y="384"/>
                  </a:cubicBezTo>
                  <a:close/>
                  <a:moveTo>
                    <a:pt x="337" y="385"/>
                  </a:moveTo>
                  <a:cubicBezTo>
                    <a:pt x="337" y="385"/>
                    <a:pt x="338" y="385"/>
                    <a:pt x="338" y="385"/>
                  </a:cubicBezTo>
                  <a:cubicBezTo>
                    <a:pt x="339" y="384"/>
                    <a:pt x="338" y="383"/>
                    <a:pt x="337" y="383"/>
                  </a:cubicBezTo>
                  <a:cubicBezTo>
                    <a:pt x="337" y="384"/>
                    <a:pt x="336" y="384"/>
                    <a:pt x="337" y="385"/>
                  </a:cubicBezTo>
                  <a:close/>
                  <a:moveTo>
                    <a:pt x="354" y="387"/>
                  </a:moveTo>
                  <a:cubicBezTo>
                    <a:pt x="354" y="386"/>
                    <a:pt x="358" y="385"/>
                    <a:pt x="355" y="384"/>
                  </a:cubicBezTo>
                  <a:cubicBezTo>
                    <a:pt x="355" y="385"/>
                    <a:pt x="352" y="386"/>
                    <a:pt x="354" y="387"/>
                  </a:cubicBezTo>
                  <a:close/>
                  <a:moveTo>
                    <a:pt x="161" y="389"/>
                  </a:moveTo>
                  <a:cubicBezTo>
                    <a:pt x="162" y="388"/>
                    <a:pt x="164" y="389"/>
                    <a:pt x="164" y="388"/>
                  </a:cubicBezTo>
                  <a:cubicBezTo>
                    <a:pt x="162" y="387"/>
                    <a:pt x="161" y="384"/>
                    <a:pt x="159" y="385"/>
                  </a:cubicBezTo>
                  <a:cubicBezTo>
                    <a:pt x="160" y="386"/>
                    <a:pt x="161" y="387"/>
                    <a:pt x="161" y="389"/>
                  </a:cubicBezTo>
                  <a:close/>
                  <a:moveTo>
                    <a:pt x="422" y="392"/>
                  </a:moveTo>
                  <a:cubicBezTo>
                    <a:pt x="429" y="394"/>
                    <a:pt x="432" y="390"/>
                    <a:pt x="437" y="389"/>
                  </a:cubicBezTo>
                  <a:cubicBezTo>
                    <a:pt x="436" y="387"/>
                    <a:pt x="440" y="385"/>
                    <a:pt x="437" y="385"/>
                  </a:cubicBezTo>
                  <a:cubicBezTo>
                    <a:pt x="431" y="387"/>
                    <a:pt x="425" y="386"/>
                    <a:pt x="422" y="392"/>
                  </a:cubicBezTo>
                  <a:close/>
                  <a:moveTo>
                    <a:pt x="479" y="387"/>
                  </a:moveTo>
                  <a:cubicBezTo>
                    <a:pt x="480" y="386"/>
                    <a:pt x="481" y="385"/>
                    <a:pt x="482" y="387"/>
                  </a:cubicBezTo>
                  <a:cubicBezTo>
                    <a:pt x="483" y="384"/>
                    <a:pt x="479" y="385"/>
                    <a:pt x="479" y="387"/>
                  </a:cubicBezTo>
                  <a:close/>
                  <a:moveTo>
                    <a:pt x="321" y="386"/>
                  </a:moveTo>
                  <a:cubicBezTo>
                    <a:pt x="318" y="389"/>
                    <a:pt x="328" y="390"/>
                    <a:pt x="328" y="387"/>
                  </a:cubicBezTo>
                  <a:cubicBezTo>
                    <a:pt x="325" y="387"/>
                    <a:pt x="323" y="384"/>
                    <a:pt x="321" y="386"/>
                  </a:cubicBezTo>
                  <a:close/>
                  <a:moveTo>
                    <a:pt x="358" y="388"/>
                  </a:moveTo>
                  <a:cubicBezTo>
                    <a:pt x="360" y="389"/>
                    <a:pt x="360" y="388"/>
                    <a:pt x="363" y="388"/>
                  </a:cubicBezTo>
                  <a:cubicBezTo>
                    <a:pt x="363" y="387"/>
                    <a:pt x="363" y="387"/>
                    <a:pt x="363" y="386"/>
                  </a:cubicBezTo>
                  <a:cubicBezTo>
                    <a:pt x="362" y="385"/>
                    <a:pt x="357" y="385"/>
                    <a:pt x="358" y="388"/>
                  </a:cubicBezTo>
                  <a:close/>
                  <a:moveTo>
                    <a:pt x="457" y="391"/>
                  </a:moveTo>
                  <a:cubicBezTo>
                    <a:pt x="462" y="391"/>
                    <a:pt x="463" y="388"/>
                    <a:pt x="466" y="386"/>
                  </a:cubicBezTo>
                  <a:cubicBezTo>
                    <a:pt x="463" y="388"/>
                    <a:pt x="459" y="388"/>
                    <a:pt x="457" y="391"/>
                  </a:cubicBezTo>
                  <a:close/>
                  <a:moveTo>
                    <a:pt x="260" y="392"/>
                  </a:moveTo>
                  <a:cubicBezTo>
                    <a:pt x="265" y="395"/>
                    <a:pt x="271" y="393"/>
                    <a:pt x="274" y="389"/>
                  </a:cubicBezTo>
                  <a:cubicBezTo>
                    <a:pt x="270" y="384"/>
                    <a:pt x="263" y="388"/>
                    <a:pt x="260" y="392"/>
                  </a:cubicBezTo>
                  <a:close/>
                  <a:moveTo>
                    <a:pt x="299" y="395"/>
                  </a:moveTo>
                  <a:cubicBezTo>
                    <a:pt x="300" y="393"/>
                    <a:pt x="301" y="390"/>
                    <a:pt x="304" y="390"/>
                  </a:cubicBezTo>
                  <a:cubicBezTo>
                    <a:pt x="304" y="388"/>
                    <a:pt x="302" y="387"/>
                    <a:pt x="300" y="387"/>
                  </a:cubicBezTo>
                  <a:cubicBezTo>
                    <a:pt x="300" y="389"/>
                    <a:pt x="295" y="393"/>
                    <a:pt x="299" y="395"/>
                  </a:cubicBezTo>
                  <a:close/>
                  <a:moveTo>
                    <a:pt x="44" y="389"/>
                  </a:moveTo>
                  <a:cubicBezTo>
                    <a:pt x="48" y="394"/>
                    <a:pt x="52" y="400"/>
                    <a:pt x="57" y="404"/>
                  </a:cubicBezTo>
                  <a:cubicBezTo>
                    <a:pt x="55" y="397"/>
                    <a:pt x="49" y="388"/>
                    <a:pt x="44" y="389"/>
                  </a:cubicBezTo>
                  <a:close/>
                  <a:moveTo>
                    <a:pt x="334" y="391"/>
                  </a:moveTo>
                  <a:cubicBezTo>
                    <a:pt x="337" y="390"/>
                    <a:pt x="344" y="393"/>
                    <a:pt x="347" y="392"/>
                  </a:cubicBezTo>
                  <a:cubicBezTo>
                    <a:pt x="347" y="387"/>
                    <a:pt x="339" y="390"/>
                    <a:pt x="335" y="388"/>
                  </a:cubicBezTo>
                  <a:cubicBezTo>
                    <a:pt x="335" y="389"/>
                    <a:pt x="334" y="390"/>
                    <a:pt x="334" y="391"/>
                  </a:cubicBezTo>
                  <a:close/>
                  <a:moveTo>
                    <a:pt x="72" y="403"/>
                  </a:moveTo>
                  <a:cubicBezTo>
                    <a:pt x="70" y="394"/>
                    <a:pt x="60" y="392"/>
                    <a:pt x="55" y="389"/>
                  </a:cubicBezTo>
                  <a:cubicBezTo>
                    <a:pt x="60" y="394"/>
                    <a:pt x="64" y="400"/>
                    <a:pt x="72" y="403"/>
                  </a:cubicBezTo>
                  <a:close/>
                  <a:moveTo>
                    <a:pt x="229" y="405"/>
                  </a:moveTo>
                  <a:cubicBezTo>
                    <a:pt x="217" y="402"/>
                    <a:pt x="208" y="393"/>
                    <a:pt x="198" y="390"/>
                  </a:cubicBezTo>
                  <a:cubicBezTo>
                    <a:pt x="208" y="395"/>
                    <a:pt x="217" y="405"/>
                    <a:pt x="229" y="405"/>
                  </a:cubicBezTo>
                  <a:close/>
                  <a:moveTo>
                    <a:pt x="236" y="391"/>
                  </a:moveTo>
                  <a:cubicBezTo>
                    <a:pt x="236" y="396"/>
                    <a:pt x="240" y="396"/>
                    <a:pt x="242" y="398"/>
                  </a:cubicBezTo>
                  <a:cubicBezTo>
                    <a:pt x="245" y="395"/>
                    <a:pt x="249" y="397"/>
                    <a:pt x="251" y="393"/>
                  </a:cubicBezTo>
                  <a:cubicBezTo>
                    <a:pt x="246" y="387"/>
                    <a:pt x="241" y="391"/>
                    <a:pt x="236" y="391"/>
                  </a:cubicBezTo>
                  <a:close/>
                  <a:moveTo>
                    <a:pt x="318" y="395"/>
                  </a:moveTo>
                  <a:cubicBezTo>
                    <a:pt x="315" y="396"/>
                    <a:pt x="312" y="398"/>
                    <a:pt x="312" y="402"/>
                  </a:cubicBezTo>
                  <a:cubicBezTo>
                    <a:pt x="315" y="403"/>
                    <a:pt x="317" y="403"/>
                    <a:pt x="320" y="404"/>
                  </a:cubicBezTo>
                  <a:cubicBezTo>
                    <a:pt x="322" y="400"/>
                    <a:pt x="325" y="396"/>
                    <a:pt x="326" y="391"/>
                  </a:cubicBezTo>
                  <a:cubicBezTo>
                    <a:pt x="323" y="391"/>
                    <a:pt x="321" y="390"/>
                    <a:pt x="318" y="390"/>
                  </a:cubicBezTo>
                  <a:cubicBezTo>
                    <a:pt x="317" y="391"/>
                    <a:pt x="318" y="393"/>
                    <a:pt x="318" y="395"/>
                  </a:cubicBezTo>
                  <a:close/>
                  <a:moveTo>
                    <a:pt x="302" y="399"/>
                  </a:moveTo>
                  <a:cubicBezTo>
                    <a:pt x="302" y="397"/>
                    <a:pt x="303" y="399"/>
                    <a:pt x="306" y="399"/>
                  </a:cubicBezTo>
                  <a:cubicBezTo>
                    <a:pt x="306" y="396"/>
                    <a:pt x="309" y="395"/>
                    <a:pt x="309" y="392"/>
                  </a:cubicBezTo>
                  <a:cubicBezTo>
                    <a:pt x="307" y="392"/>
                    <a:pt x="307" y="390"/>
                    <a:pt x="305" y="390"/>
                  </a:cubicBezTo>
                  <a:cubicBezTo>
                    <a:pt x="305" y="394"/>
                    <a:pt x="301" y="397"/>
                    <a:pt x="302" y="399"/>
                  </a:cubicBezTo>
                  <a:close/>
                  <a:moveTo>
                    <a:pt x="358" y="393"/>
                  </a:moveTo>
                  <a:cubicBezTo>
                    <a:pt x="358" y="392"/>
                    <a:pt x="358" y="391"/>
                    <a:pt x="358" y="390"/>
                  </a:cubicBezTo>
                  <a:cubicBezTo>
                    <a:pt x="358" y="390"/>
                    <a:pt x="357" y="390"/>
                    <a:pt x="356" y="390"/>
                  </a:cubicBezTo>
                  <a:cubicBezTo>
                    <a:pt x="356" y="392"/>
                    <a:pt x="357" y="393"/>
                    <a:pt x="358" y="393"/>
                  </a:cubicBezTo>
                  <a:close/>
                  <a:moveTo>
                    <a:pt x="367" y="396"/>
                  </a:moveTo>
                  <a:cubicBezTo>
                    <a:pt x="371" y="397"/>
                    <a:pt x="380" y="398"/>
                    <a:pt x="379" y="391"/>
                  </a:cubicBezTo>
                  <a:cubicBezTo>
                    <a:pt x="372" y="391"/>
                    <a:pt x="368" y="390"/>
                    <a:pt x="367" y="396"/>
                  </a:cubicBezTo>
                  <a:close/>
                  <a:moveTo>
                    <a:pt x="385" y="398"/>
                  </a:moveTo>
                  <a:cubicBezTo>
                    <a:pt x="389" y="398"/>
                    <a:pt x="396" y="396"/>
                    <a:pt x="398" y="392"/>
                  </a:cubicBezTo>
                  <a:cubicBezTo>
                    <a:pt x="391" y="390"/>
                    <a:pt x="386" y="391"/>
                    <a:pt x="385" y="398"/>
                  </a:cubicBezTo>
                  <a:close/>
                  <a:moveTo>
                    <a:pt x="446" y="406"/>
                  </a:moveTo>
                  <a:cubicBezTo>
                    <a:pt x="460" y="402"/>
                    <a:pt x="473" y="399"/>
                    <a:pt x="482" y="392"/>
                  </a:cubicBezTo>
                  <a:cubicBezTo>
                    <a:pt x="471" y="396"/>
                    <a:pt x="452" y="397"/>
                    <a:pt x="446" y="406"/>
                  </a:cubicBezTo>
                  <a:close/>
                  <a:moveTo>
                    <a:pt x="279" y="399"/>
                  </a:moveTo>
                  <a:cubicBezTo>
                    <a:pt x="283" y="400"/>
                    <a:pt x="284" y="399"/>
                    <a:pt x="287" y="401"/>
                  </a:cubicBezTo>
                  <a:cubicBezTo>
                    <a:pt x="290" y="401"/>
                    <a:pt x="290" y="398"/>
                    <a:pt x="292" y="396"/>
                  </a:cubicBezTo>
                  <a:cubicBezTo>
                    <a:pt x="288" y="396"/>
                    <a:pt x="286" y="393"/>
                    <a:pt x="282" y="393"/>
                  </a:cubicBezTo>
                  <a:cubicBezTo>
                    <a:pt x="282" y="396"/>
                    <a:pt x="279" y="396"/>
                    <a:pt x="279" y="399"/>
                  </a:cubicBezTo>
                  <a:close/>
                  <a:moveTo>
                    <a:pt x="332" y="393"/>
                  </a:moveTo>
                  <a:cubicBezTo>
                    <a:pt x="332" y="397"/>
                    <a:pt x="327" y="400"/>
                    <a:pt x="328" y="404"/>
                  </a:cubicBezTo>
                  <a:cubicBezTo>
                    <a:pt x="334" y="405"/>
                    <a:pt x="335" y="403"/>
                    <a:pt x="340" y="405"/>
                  </a:cubicBezTo>
                  <a:cubicBezTo>
                    <a:pt x="342" y="402"/>
                    <a:pt x="344" y="399"/>
                    <a:pt x="345" y="395"/>
                  </a:cubicBezTo>
                  <a:cubicBezTo>
                    <a:pt x="341" y="395"/>
                    <a:pt x="337" y="393"/>
                    <a:pt x="332" y="393"/>
                  </a:cubicBezTo>
                  <a:close/>
                  <a:moveTo>
                    <a:pt x="409" y="399"/>
                  </a:moveTo>
                  <a:cubicBezTo>
                    <a:pt x="413" y="398"/>
                    <a:pt x="424" y="399"/>
                    <a:pt x="427" y="395"/>
                  </a:cubicBezTo>
                  <a:cubicBezTo>
                    <a:pt x="421" y="395"/>
                    <a:pt x="410" y="394"/>
                    <a:pt x="409" y="399"/>
                  </a:cubicBezTo>
                  <a:close/>
                  <a:moveTo>
                    <a:pt x="114" y="400"/>
                  </a:moveTo>
                  <a:cubicBezTo>
                    <a:pt x="114" y="398"/>
                    <a:pt x="112" y="398"/>
                    <a:pt x="111" y="396"/>
                  </a:cubicBezTo>
                  <a:cubicBezTo>
                    <a:pt x="111" y="398"/>
                    <a:pt x="112" y="400"/>
                    <a:pt x="114" y="400"/>
                  </a:cubicBezTo>
                  <a:close/>
                  <a:moveTo>
                    <a:pt x="135" y="409"/>
                  </a:moveTo>
                  <a:cubicBezTo>
                    <a:pt x="132" y="404"/>
                    <a:pt x="130" y="398"/>
                    <a:pt x="124" y="396"/>
                  </a:cubicBezTo>
                  <a:cubicBezTo>
                    <a:pt x="126" y="402"/>
                    <a:pt x="130" y="406"/>
                    <a:pt x="135" y="409"/>
                  </a:cubicBezTo>
                  <a:close/>
                  <a:moveTo>
                    <a:pt x="166" y="423"/>
                  </a:moveTo>
                  <a:cubicBezTo>
                    <a:pt x="166" y="420"/>
                    <a:pt x="163" y="415"/>
                    <a:pt x="163" y="410"/>
                  </a:cubicBezTo>
                  <a:cubicBezTo>
                    <a:pt x="157" y="407"/>
                    <a:pt x="153" y="398"/>
                    <a:pt x="146" y="398"/>
                  </a:cubicBezTo>
                  <a:cubicBezTo>
                    <a:pt x="148" y="408"/>
                    <a:pt x="156" y="421"/>
                    <a:pt x="166" y="423"/>
                  </a:cubicBezTo>
                  <a:close/>
                  <a:moveTo>
                    <a:pt x="166" y="402"/>
                  </a:moveTo>
                  <a:cubicBezTo>
                    <a:pt x="166" y="399"/>
                    <a:pt x="166" y="397"/>
                    <a:pt x="164" y="397"/>
                  </a:cubicBezTo>
                  <a:cubicBezTo>
                    <a:pt x="165" y="399"/>
                    <a:pt x="164" y="402"/>
                    <a:pt x="166" y="402"/>
                  </a:cubicBezTo>
                  <a:close/>
                  <a:moveTo>
                    <a:pt x="294" y="401"/>
                  </a:moveTo>
                  <a:cubicBezTo>
                    <a:pt x="296" y="402"/>
                    <a:pt x="296" y="400"/>
                    <a:pt x="296" y="399"/>
                  </a:cubicBezTo>
                  <a:cubicBezTo>
                    <a:pt x="296" y="399"/>
                    <a:pt x="296" y="398"/>
                    <a:pt x="295" y="398"/>
                  </a:cubicBezTo>
                  <a:cubicBezTo>
                    <a:pt x="295" y="400"/>
                    <a:pt x="294" y="400"/>
                    <a:pt x="294" y="401"/>
                  </a:cubicBezTo>
                  <a:close/>
                  <a:moveTo>
                    <a:pt x="363" y="404"/>
                  </a:moveTo>
                  <a:cubicBezTo>
                    <a:pt x="367" y="405"/>
                    <a:pt x="374" y="404"/>
                    <a:pt x="375" y="399"/>
                  </a:cubicBezTo>
                  <a:cubicBezTo>
                    <a:pt x="370" y="399"/>
                    <a:pt x="363" y="397"/>
                    <a:pt x="363" y="404"/>
                  </a:cubicBezTo>
                  <a:close/>
                  <a:moveTo>
                    <a:pt x="114" y="421"/>
                  </a:moveTo>
                  <a:cubicBezTo>
                    <a:pt x="115" y="415"/>
                    <a:pt x="108" y="417"/>
                    <a:pt x="107" y="413"/>
                  </a:cubicBezTo>
                  <a:cubicBezTo>
                    <a:pt x="99" y="410"/>
                    <a:pt x="94" y="401"/>
                    <a:pt x="87" y="399"/>
                  </a:cubicBezTo>
                  <a:cubicBezTo>
                    <a:pt x="93" y="410"/>
                    <a:pt x="104" y="415"/>
                    <a:pt x="114" y="421"/>
                  </a:cubicBezTo>
                  <a:close/>
                  <a:moveTo>
                    <a:pt x="159" y="402"/>
                  </a:moveTo>
                  <a:cubicBezTo>
                    <a:pt x="160" y="401"/>
                    <a:pt x="159" y="399"/>
                    <a:pt x="157" y="399"/>
                  </a:cubicBezTo>
                  <a:cubicBezTo>
                    <a:pt x="158" y="400"/>
                    <a:pt x="158" y="401"/>
                    <a:pt x="159" y="402"/>
                  </a:cubicBezTo>
                  <a:close/>
                  <a:moveTo>
                    <a:pt x="65" y="403"/>
                  </a:moveTo>
                  <a:cubicBezTo>
                    <a:pt x="63" y="403"/>
                    <a:pt x="60" y="398"/>
                    <a:pt x="60" y="401"/>
                  </a:cubicBezTo>
                  <a:cubicBezTo>
                    <a:pt x="65" y="405"/>
                    <a:pt x="66" y="414"/>
                    <a:pt x="72" y="416"/>
                  </a:cubicBezTo>
                  <a:cubicBezTo>
                    <a:pt x="73" y="416"/>
                    <a:pt x="73" y="415"/>
                    <a:pt x="73" y="415"/>
                  </a:cubicBezTo>
                  <a:cubicBezTo>
                    <a:pt x="72" y="409"/>
                    <a:pt x="65" y="410"/>
                    <a:pt x="65" y="403"/>
                  </a:cubicBezTo>
                  <a:close/>
                  <a:moveTo>
                    <a:pt x="421" y="410"/>
                  </a:moveTo>
                  <a:cubicBezTo>
                    <a:pt x="431" y="408"/>
                    <a:pt x="438" y="404"/>
                    <a:pt x="445" y="399"/>
                  </a:cubicBezTo>
                  <a:cubicBezTo>
                    <a:pt x="436" y="400"/>
                    <a:pt x="422" y="399"/>
                    <a:pt x="421" y="410"/>
                  </a:cubicBezTo>
                  <a:close/>
                  <a:moveTo>
                    <a:pt x="299" y="402"/>
                  </a:moveTo>
                  <a:cubicBezTo>
                    <a:pt x="301" y="402"/>
                    <a:pt x="302" y="402"/>
                    <a:pt x="304" y="402"/>
                  </a:cubicBezTo>
                  <a:cubicBezTo>
                    <a:pt x="304" y="399"/>
                    <a:pt x="298" y="399"/>
                    <a:pt x="299" y="402"/>
                  </a:cubicBezTo>
                  <a:close/>
                  <a:moveTo>
                    <a:pt x="384" y="403"/>
                  </a:moveTo>
                  <a:cubicBezTo>
                    <a:pt x="385" y="404"/>
                    <a:pt x="387" y="403"/>
                    <a:pt x="388" y="404"/>
                  </a:cubicBezTo>
                  <a:cubicBezTo>
                    <a:pt x="387" y="401"/>
                    <a:pt x="392" y="404"/>
                    <a:pt x="392" y="401"/>
                  </a:cubicBezTo>
                  <a:cubicBezTo>
                    <a:pt x="388" y="401"/>
                    <a:pt x="386" y="401"/>
                    <a:pt x="384" y="403"/>
                  </a:cubicBezTo>
                  <a:close/>
                  <a:moveTo>
                    <a:pt x="195" y="422"/>
                  </a:moveTo>
                  <a:cubicBezTo>
                    <a:pt x="187" y="414"/>
                    <a:pt x="179" y="408"/>
                    <a:pt x="170" y="401"/>
                  </a:cubicBezTo>
                  <a:cubicBezTo>
                    <a:pt x="173" y="414"/>
                    <a:pt x="186" y="416"/>
                    <a:pt x="195" y="422"/>
                  </a:cubicBezTo>
                  <a:close/>
                  <a:moveTo>
                    <a:pt x="394" y="414"/>
                  </a:moveTo>
                  <a:cubicBezTo>
                    <a:pt x="402" y="414"/>
                    <a:pt x="408" y="412"/>
                    <a:pt x="416" y="412"/>
                  </a:cubicBezTo>
                  <a:cubicBezTo>
                    <a:pt x="416" y="409"/>
                    <a:pt x="418" y="406"/>
                    <a:pt x="419" y="403"/>
                  </a:cubicBezTo>
                  <a:cubicBezTo>
                    <a:pt x="409" y="406"/>
                    <a:pt x="400" y="406"/>
                    <a:pt x="394" y="414"/>
                  </a:cubicBezTo>
                  <a:close/>
                  <a:moveTo>
                    <a:pt x="267" y="407"/>
                  </a:moveTo>
                  <a:cubicBezTo>
                    <a:pt x="263" y="406"/>
                    <a:pt x="258" y="403"/>
                    <a:pt x="253" y="405"/>
                  </a:cubicBezTo>
                  <a:cubicBezTo>
                    <a:pt x="257" y="405"/>
                    <a:pt x="264" y="411"/>
                    <a:pt x="267" y="407"/>
                  </a:cubicBezTo>
                  <a:close/>
                  <a:moveTo>
                    <a:pt x="118" y="416"/>
                  </a:moveTo>
                  <a:cubicBezTo>
                    <a:pt x="118" y="410"/>
                    <a:pt x="114" y="408"/>
                    <a:pt x="111" y="405"/>
                  </a:cubicBezTo>
                  <a:cubicBezTo>
                    <a:pt x="113" y="409"/>
                    <a:pt x="113" y="415"/>
                    <a:pt x="118" y="416"/>
                  </a:cubicBezTo>
                  <a:close/>
                  <a:moveTo>
                    <a:pt x="308" y="407"/>
                  </a:moveTo>
                  <a:cubicBezTo>
                    <a:pt x="311" y="407"/>
                    <a:pt x="316" y="409"/>
                    <a:pt x="319" y="409"/>
                  </a:cubicBezTo>
                  <a:cubicBezTo>
                    <a:pt x="319" y="407"/>
                    <a:pt x="318" y="407"/>
                    <a:pt x="318" y="406"/>
                  </a:cubicBezTo>
                  <a:cubicBezTo>
                    <a:pt x="314" y="406"/>
                    <a:pt x="309" y="404"/>
                    <a:pt x="308" y="407"/>
                  </a:cubicBezTo>
                  <a:close/>
                  <a:moveTo>
                    <a:pt x="338" y="410"/>
                  </a:moveTo>
                  <a:cubicBezTo>
                    <a:pt x="339" y="409"/>
                    <a:pt x="340" y="408"/>
                    <a:pt x="340" y="407"/>
                  </a:cubicBezTo>
                  <a:cubicBezTo>
                    <a:pt x="336" y="408"/>
                    <a:pt x="332" y="406"/>
                    <a:pt x="330" y="408"/>
                  </a:cubicBezTo>
                  <a:cubicBezTo>
                    <a:pt x="333" y="408"/>
                    <a:pt x="335" y="410"/>
                    <a:pt x="338" y="410"/>
                  </a:cubicBezTo>
                  <a:close/>
                  <a:moveTo>
                    <a:pt x="346" y="410"/>
                  </a:moveTo>
                  <a:cubicBezTo>
                    <a:pt x="348" y="410"/>
                    <a:pt x="347" y="409"/>
                    <a:pt x="349" y="409"/>
                  </a:cubicBezTo>
                  <a:cubicBezTo>
                    <a:pt x="349" y="406"/>
                    <a:pt x="345" y="406"/>
                    <a:pt x="346" y="410"/>
                  </a:cubicBezTo>
                  <a:close/>
                  <a:moveTo>
                    <a:pt x="358" y="411"/>
                  </a:moveTo>
                  <a:cubicBezTo>
                    <a:pt x="363" y="410"/>
                    <a:pt x="371" y="412"/>
                    <a:pt x="371" y="407"/>
                  </a:cubicBezTo>
                  <a:cubicBezTo>
                    <a:pt x="367" y="408"/>
                    <a:pt x="361" y="408"/>
                    <a:pt x="358" y="411"/>
                  </a:cubicBezTo>
                  <a:close/>
                  <a:moveTo>
                    <a:pt x="144" y="414"/>
                  </a:moveTo>
                  <a:cubicBezTo>
                    <a:pt x="142" y="412"/>
                    <a:pt x="142" y="407"/>
                    <a:pt x="140" y="409"/>
                  </a:cubicBezTo>
                  <a:cubicBezTo>
                    <a:pt x="141" y="410"/>
                    <a:pt x="143" y="414"/>
                    <a:pt x="144" y="414"/>
                  </a:cubicBezTo>
                  <a:close/>
                  <a:moveTo>
                    <a:pt x="328" y="409"/>
                  </a:moveTo>
                  <a:cubicBezTo>
                    <a:pt x="326" y="409"/>
                    <a:pt x="325" y="409"/>
                    <a:pt x="323" y="408"/>
                  </a:cubicBezTo>
                  <a:cubicBezTo>
                    <a:pt x="323" y="410"/>
                    <a:pt x="327" y="410"/>
                    <a:pt x="328" y="409"/>
                  </a:cubicBezTo>
                  <a:close/>
                  <a:moveTo>
                    <a:pt x="146" y="439"/>
                  </a:moveTo>
                  <a:cubicBezTo>
                    <a:pt x="139" y="429"/>
                    <a:pt x="131" y="413"/>
                    <a:pt x="120" y="409"/>
                  </a:cubicBezTo>
                  <a:cubicBezTo>
                    <a:pt x="129" y="419"/>
                    <a:pt x="137" y="430"/>
                    <a:pt x="146" y="439"/>
                  </a:cubicBezTo>
                  <a:close/>
                  <a:moveTo>
                    <a:pt x="271" y="410"/>
                  </a:moveTo>
                  <a:cubicBezTo>
                    <a:pt x="272" y="410"/>
                    <a:pt x="273" y="410"/>
                    <a:pt x="273" y="410"/>
                  </a:cubicBezTo>
                  <a:cubicBezTo>
                    <a:pt x="274" y="408"/>
                    <a:pt x="270" y="408"/>
                    <a:pt x="271" y="410"/>
                  </a:cubicBezTo>
                  <a:close/>
                  <a:moveTo>
                    <a:pt x="298" y="412"/>
                  </a:moveTo>
                  <a:cubicBezTo>
                    <a:pt x="298" y="412"/>
                    <a:pt x="299" y="413"/>
                    <a:pt x="299" y="413"/>
                  </a:cubicBezTo>
                  <a:cubicBezTo>
                    <a:pt x="303" y="413"/>
                    <a:pt x="305" y="414"/>
                    <a:pt x="308" y="414"/>
                  </a:cubicBezTo>
                  <a:cubicBezTo>
                    <a:pt x="311" y="414"/>
                    <a:pt x="309" y="413"/>
                    <a:pt x="307" y="413"/>
                  </a:cubicBezTo>
                  <a:cubicBezTo>
                    <a:pt x="303" y="413"/>
                    <a:pt x="297" y="409"/>
                    <a:pt x="293" y="411"/>
                  </a:cubicBezTo>
                  <a:cubicBezTo>
                    <a:pt x="295" y="411"/>
                    <a:pt x="296" y="412"/>
                    <a:pt x="298" y="412"/>
                  </a:cubicBezTo>
                  <a:close/>
                  <a:moveTo>
                    <a:pt x="380" y="416"/>
                  </a:moveTo>
                  <a:cubicBezTo>
                    <a:pt x="382" y="416"/>
                    <a:pt x="384" y="415"/>
                    <a:pt x="386" y="414"/>
                  </a:cubicBezTo>
                  <a:cubicBezTo>
                    <a:pt x="384" y="413"/>
                    <a:pt x="379" y="414"/>
                    <a:pt x="380" y="416"/>
                  </a:cubicBezTo>
                  <a:close/>
                  <a:moveTo>
                    <a:pt x="76" y="418"/>
                  </a:moveTo>
                  <a:cubicBezTo>
                    <a:pt x="76" y="417"/>
                    <a:pt x="77" y="416"/>
                    <a:pt x="76" y="415"/>
                  </a:cubicBezTo>
                  <a:cubicBezTo>
                    <a:pt x="75" y="416"/>
                    <a:pt x="75" y="412"/>
                    <a:pt x="74" y="415"/>
                  </a:cubicBezTo>
                  <a:cubicBezTo>
                    <a:pt x="75" y="416"/>
                    <a:pt x="74" y="417"/>
                    <a:pt x="76" y="418"/>
                  </a:cubicBezTo>
                  <a:close/>
                  <a:moveTo>
                    <a:pt x="392" y="416"/>
                  </a:moveTo>
                  <a:cubicBezTo>
                    <a:pt x="393" y="416"/>
                    <a:pt x="394" y="417"/>
                    <a:pt x="394" y="417"/>
                  </a:cubicBezTo>
                  <a:cubicBezTo>
                    <a:pt x="394" y="416"/>
                    <a:pt x="395" y="416"/>
                    <a:pt x="395" y="415"/>
                  </a:cubicBezTo>
                  <a:cubicBezTo>
                    <a:pt x="393" y="415"/>
                    <a:pt x="393" y="416"/>
                    <a:pt x="392" y="416"/>
                  </a:cubicBezTo>
                  <a:close/>
                  <a:moveTo>
                    <a:pt x="374" y="418"/>
                  </a:moveTo>
                  <a:cubicBezTo>
                    <a:pt x="375" y="417"/>
                    <a:pt x="378" y="418"/>
                    <a:pt x="378" y="415"/>
                  </a:cubicBezTo>
                  <a:cubicBezTo>
                    <a:pt x="376" y="416"/>
                    <a:pt x="374" y="415"/>
                    <a:pt x="374" y="418"/>
                  </a:cubicBezTo>
                  <a:close/>
                  <a:moveTo>
                    <a:pt x="321" y="416"/>
                  </a:moveTo>
                  <a:cubicBezTo>
                    <a:pt x="320" y="416"/>
                    <a:pt x="320" y="417"/>
                    <a:pt x="321" y="417"/>
                  </a:cubicBezTo>
                  <a:cubicBezTo>
                    <a:pt x="324" y="417"/>
                    <a:pt x="331" y="418"/>
                    <a:pt x="330" y="416"/>
                  </a:cubicBezTo>
                  <a:cubicBezTo>
                    <a:pt x="327" y="417"/>
                    <a:pt x="326" y="416"/>
                    <a:pt x="323" y="416"/>
                  </a:cubicBezTo>
                  <a:cubicBezTo>
                    <a:pt x="322" y="416"/>
                    <a:pt x="321" y="416"/>
                    <a:pt x="321" y="416"/>
                  </a:cubicBezTo>
                  <a:close/>
                  <a:moveTo>
                    <a:pt x="83" y="421"/>
                  </a:moveTo>
                  <a:cubicBezTo>
                    <a:pt x="82" y="419"/>
                    <a:pt x="79" y="418"/>
                    <a:pt x="77" y="416"/>
                  </a:cubicBezTo>
                  <a:cubicBezTo>
                    <a:pt x="75" y="420"/>
                    <a:pt x="83" y="420"/>
                    <a:pt x="83" y="421"/>
                  </a:cubicBezTo>
                  <a:close/>
                  <a:moveTo>
                    <a:pt x="129" y="425"/>
                  </a:moveTo>
                  <a:cubicBezTo>
                    <a:pt x="126" y="424"/>
                    <a:pt x="124" y="418"/>
                    <a:pt x="121" y="418"/>
                  </a:cubicBezTo>
                  <a:cubicBezTo>
                    <a:pt x="122" y="422"/>
                    <a:pt x="127" y="424"/>
                    <a:pt x="129" y="425"/>
                  </a:cubicBezTo>
                  <a:close/>
                  <a:moveTo>
                    <a:pt x="417" y="421"/>
                  </a:moveTo>
                  <a:cubicBezTo>
                    <a:pt x="425" y="421"/>
                    <a:pt x="435" y="421"/>
                    <a:pt x="443" y="419"/>
                  </a:cubicBezTo>
                  <a:cubicBezTo>
                    <a:pt x="436" y="417"/>
                    <a:pt x="422" y="418"/>
                    <a:pt x="417" y="421"/>
                  </a:cubicBezTo>
                  <a:close/>
                  <a:moveTo>
                    <a:pt x="388" y="419"/>
                  </a:moveTo>
                  <a:cubicBezTo>
                    <a:pt x="388" y="417"/>
                    <a:pt x="385" y="419"/>
                    <a:pt x="384" y="418"/>
                  </a:cubicBezTo>
                  <a:cubicBezTo>
                    <a:pt x="383" y="420"/>
                    <a:pt x="386" y="419"/>
                    <a:pt x="388" y="419"/>
                  </a:cubicBezTo>
                  <a:close/>
                  <a:moveTo>
                    <a:pt x="160" y="426"/>
                  </a:moveTo>
                  <a:cubicBezTo>
                    <a:pt x="161" y="425"/>
                    <a:pt x="157" y="424"/>
                    <a:pt x="159" y="422"/>
                  </a:cubicBezTo>
                  <a:cubicBezTo>
                    <a:pt x="155" y="422"/>
                    <a:pt x="155" y="419"/>
                    <a:pt x="152" y="419"/>
                  </a:cubicBezTo>
                  <a:cubicBezTo>
                    <a:pt x="152" y="424"/>
                    <a:pt x="158" y="426"/>
                    <a:pt x="160" y="426"/>
                  </a:cubicBezTo>
                  <a:close/>
                  <a:moveTo>
                    <a:pt x="174" y="427"/>
                  </a:moveTo>
                  <a:cubicBezTo>
                    <a:pt x="182" y="430"/>
                    <a:pt x="188" y="435"/>
                    <a:pt x="196" y="438"/>
                  </a:cubicBezTo>
                  <a:cubicBezTo>
                    <a:pt x="188" y="432"/>
                    <a:pt x="181" y="425"/>
                    <a:pt x="173" y="419"/>
                  </a:cubicBezTo>
                  <a:cubicBezTo>
                    <a:pt x="173" y="422"/>
                    <a:pt x="174" y="425"/>
                    <a:pt x="174" y="427"/>
                  </a:cubicBezTo>
                  <a:close/>
                  <a:moveTo>
                    <a:pt x="347" y="422"/>
                  </a:moveTo>
                  <a:cubicBezTo>
                    <a:pt x="354" y="422"/>
                    <a:pt x="358" y="423"/>
                    <a:pt x="366" y="423"/>
                  </a:cubicBezTo>
                  <a:cubicBezTo>
                    <a:pt x="366" y="421"/>
                    <a:pt x="366" y="420"/>
                    <a:pt x="366" y="419"/>
                  </a:cubicBezTo>
                  <a:cubicBezTo>
                    <a:pt x="360" y="418"/>
                    <a:pt x="352" y="420"/>
                    <a:pt x="347" y="422"/>
                  </a:cubicBezTo>
                  <a:close/>
                  <a:moveTo>
                    <a:pt x="371" y="423"/>
                  </a:moveTo>
                  <a:cubicBezTo>
                    <a:pt x="372" y="421"/>
                    <a:pt x="378" y="423"/>
                    <a:pt x="378" y="421"/>
                  </a:cubicBezTo>
                  <a:cubicBezTo>
                    <a:pt x="375" y="421"/>
                    <a:pt x="371" y="419"/>
                    <a:pt x="371" y="423"/>
                  </a:cubicBezTo>
                  <a:close/>
                  <a:moveTo>
                    <a:pt x="89" y="426"/>
                  </a:moveTo>
                  <a:cubicBezTo>
                    <a:pt x="88" y="424"/>
                    <a:pt x="85" y="422"/>
                    <a:pt x="84" y="423"/>
                  </a:cubicBezTo>
                  <a:cubicBezTo>
                    <a:pt x="86" y="423"/>
                    <a:pt x="86" y="426"/>
                    <a:pt x="89" y="426"/>
                  </a:cubicBezTo>
                  <a:close/>
                  <a:moveTo>
                    <a:pt x="92" y="436"/>
                  </a:moveTo>
                  <a:cubicBezTo>
                    <a:pt x="88" y="431"/>
                    <a:pt x="81" y="425"/>
                    <a:pt x="75" y="424"/>
                  </a:cubicBezTo>
                  <a:cubicBezTo>
                    <a:pt x="80" y="428"/>
                    <a:pt x="88" y="435"/>
                    <a:pt x="92" y="436"/>
                  </a:cubicBezTo>
                  <a:close/>
                  <a:moveTo>
                    <a:pt x="119" y="426"/>
                  </a:moveTo>
                  <a:cubicBezTo>
                    <a:pt x="123" y="428"/>
                    <a:pt x="125" y="431"/>
                    <a:pt x="129" y="432"/>
                  </a:cubicBezTo>
                  <a:cubicBezTo>
                    <a:pt x="126" y="431"/>
                    <a:pt x="122" y="424"/>
                    <a:pt x="119" y="426"/>
                  </a:cubicBezTo>
                  <a:close/>
                  <a:moveTo>
                    <a:pt x="149" y="430"/>
                  </a:moveTo>
                  <a:cubicBezTo>
                    <a:pt x="148" y="429"/>
                    <a:pt x="146" y="425"/>
                    <a:pt x="145" y="426"/>
                  </a:cubicBezTo>
                  <a:cubicBezTo>
                    <a:pt x="147" y="427"/>
                    <a:pt x="146" y="430"/>
                    <a:pt x="149" y="430"/>
                  </a:cubicBezTo>
                  <a:close/>
                  <a:moveTo>
                    <a:pt x="169" y="472"/>
                  </a:moveTo>
                  <a:cubicBezTo>
                    <a:pt x="158" y="453"/>
                    <a:pt x="136" y="442"/>
                    <a:pt x="120" y="431"/>
                  </a:cubicBezTo>
                  <a:cubicBezTo>
                    <a:pt x="136" y="445"/>
                    <a:pt x="152" y="458"/>
                    <a:pt x="169" y="472"/>
                  </a:cubicBezTo>
                  <a:close/>
                  <a:moveTo>
                    <a:pt x="157" y="443"/>
                  </a:moveTo>
                  <a:cubicBezTo>
                    <a:pt x="157" y="438"/>
                    <a:pt x="151" y="436"/>
                    <a:pt x="152" y="432"/>
                  </a:cubicBezTo>
                  <a:cubicBezTo>
                    <a:pt x="151" y="432"/>
                    <a:pt x="150" y="432"/>
                    <a:pt x="149" y="432"/>
                  </a:cubicBezTo>
                  <a:cubicBezTo>
                    <a:pt x="151" y="436"/>
                    <a:pt x="154" y="439"/>
                    <a:pt x="157" y="443"/>
                  </a:cubicBezTo>
                  <a:close/>
                  <a:moveTo>
                    <a:pt x="176" y="464"/>
                  </a:moveTo>
                  <a:cubicBezTo>
                    <a:pt x="185" y="470"/>
                    <a:pt x="193" y="476"/>
                    <a:pt x="203" y="481"/>
                  </a:cubicBezTo>
                  <a:cubicBezTo>
                    <a:pt x="192" y="468"/>
                    <a:pt x="179" y="456"/>
                    <a:pt x="167" y="443"/>
                  </a:cubicBezTo>
                  <a:cubicBezTo>
                    <a:pt x="167" y="442"/>
                    <a:pt x="166" y="442"/>
                    <a:pt x="166" y="440"/>
                  </a:cubicBezTo>
                  <a:cubicBezTo>
                    <a:pt x="162" y="438"/>
                    <a:pt x="159" y="435"/>
                    <a:pt x="155" y="432"/>
                  </a:cubicBezTo>
                  <a:cubicBezTo>
                    <a:pt x="160" y="444"/>
                    <a:pt x="170" y="453"/>
                    <a:pt x="176" y="464"/>
                  </a:cubicBezTo>
                  <a:close/>
                  <a:moveTo>
                    <a:pt x="129" y="445"/>
                  </a:moveTo>
                  <a:cubicBezTo>
                    <a:pt x="125" y="440"/>
                    <a:pt x="119" y="436"/>
                    <a:pt x="113" y="433"/>
                  </a:cubicBezTo>
                  <a:cubicBezTo>
                    <a:pt x="117" y="438"/>
                    <a:pt x="123" y="442"/>
                    <a:pt x="129" y="445"/>
                  </a:cubicBezTo>
                  <a:close/>
                  <a:moveTo>
                    <a:pt x="185" y="449"/>
                  </a:moveTo>
                  <a:cubicBezTo>
                    <a:pt x="181" y="446"/>
                    <a:pt x="174" y="441"/>
                    <a:pt x="169" y="437"/>
                  </a:cubicBezTo>
                  <a:cubicBezTo>
                    <a:pt x="174" y="441"/>
                    <a:pt x="178" y="447"/>
                    <a:pt x="185" y="449"/>
                  </a:cubicBezTo>
                  <a:close/>
                  <a:moveTo>
                    <a:pt x="203" y="509"/>
                  </a:moveTo>
                  <a:cubicBezTo>
                    <a:pt x="200" y="508"/>
                    <a:pt x="199" y="504"/>
                    <a:pt x="196" y="502"/>
                  </a:cubicBezTo>
                  <a:cubicBezTo>
                    <a:pt x="186" y="494"/>
                    <a:pt x="173" y="489"/>
                    <a:pt x="168" y="480"/>
                  </a:cubicBezTo>
                  <a:cubicBezTo>
                    <a:pt x="156" y="471"/>
                    <a:pt x="140" y="459"/>
                    <a:pt x="128" y="449"/>
                  </a:cubicBezTo>
                  <a:cubicBezTo>
                    <a:pt x="124" y="447"/>
                    <a:pt x="117" y="439"/>
                    <a:pt x="115" y="440"/>
                  </a:cubicBezTo>
                  <a:cubicBezTo>
                    <a:pt x="115" y="440"/>
                    <a:pt x="115" y="440"/>
                    <a:pt x="115" y="440"/>
                  </a:cubicBezTo>
                  <a:cubicBezTo>
                    <a:pt x="119" y="445"/>
                    <a:pt x="125" y="449"/>
                    <a:pt x="130" y="454"/>
                  </a:cubicBezTo>
                  <a:cubicBezTo>
                    <a:pt x="134" y="457"/>
                    <a:pt x="139" y="461"/>
                    <a:pt x="143" y="464"/>
                  </a:cubicBezTo>
                  <a:cubicBezTo>
                    <a:pt x="151" y="472"/>
                    <a:pt x="161" y="478"/>
                    <a:pt x="168" y="486"/>
                  </a:cubicBezTo>
                  <a:cubicBezTo>
                    <a:pt x="170" y="488"/>
                    <a:pt x="171" y="491"/>
                    <a:pt x="173" y="492"/>
                  </a:cubicBezTo>
                  <a:cubicBezTo>
                    <a:pt x="179" y="497"/>
                    <a:pt x="186" y="501"/>
                    <a:pt x="193" y="505"/>
                  </a:cubicBezTo>
                  <a:cubicBezTo>
                    <a:pt x="200" y="509"/>
                    <a:pt x="207" y="513"/>
                    <a:pt x="214" y="518"/>
                  </a:cubicBezTo>
                  <a:cubicBezTo>
                    <a:pt x="212" y="513"/>
                    <a:pt x="206" y="512"/>
                    <a:pt x="203" y="509"/>
                  </a:cubicBezTo>
                  <a:close/>
                  <a:moveTo>
                    <a:pt x="162" y="448"/>
                  </a:moveTo>
                  <a:cubicBezTo>
                    <a:pt x="161" y="446"/>
                    <a:pt x="160" y="447"/>
                    <a:pt x="161" y="444"/>
                  </a:cubicBezTo>
                  <a:cubicBezTo>
                    <a:pt x="160" y="445"/>
                    <a:pt x="158" y="442"/>
                    <a:pt x="157" y="444"/>
                  </a:cubicBezTo>
                  <a:cubicBezTo>
                    <a:pt x="158" y="444"/>
                    <a:pt x="158" y="446"/>
                    <a:pt x="159" y="446"/>
                  </a:cubicBezTo>
                  <a:cubicBezTo>
                    <a:pt x="161" y="445"/>
                    <a:pt x="160" y="448"/>
                    <a:pt x="162" y="448"/>
                  </a:cubicBezTo>
                  <a:close/>
                  <a:moveTo>
                    <a:pt x="137" y="452"/>
                  </a:moveTo>
                  <a:cubicBezTo>
                    <a:pt x="138" y="450"/>
                    <a:pt x="134" y="448"/>
                    <a:pt x="134" y="449"/>
                  </a:cubicBezTo>
                  <a:cubicBezTo>
                    <a:pt x="135" y="450"/>
                    <a:pt x="136" y="451"/>
                    <a:pt x="137" y="452"/>
                  </a:cubicBezTo>
                  <a:close/>
                  <a:moveTo>
                    <a:pt x="142" y="455"/>
                  </a:moveTo>
                  <a:cubicBezTo>
                    <a:pt x="141" y="455"/>
                    <a:pt x="141" y="454"/>
                    <a:pt x="141" y="453"/>
                  </a:cubicBezTo>
                  <a:cubicBezTo>
                    <a:pt x="140" y="453"/>
                    <a:pt x="139" y="453"/>
                    <a:pt x="138" y="452"/>
                  </a:cubicBezTo>
                  <a:cubicBezTo>
                    <a:pt x="138" y="454"/>
                    <a:pt x="141" y="456"/>
                    <a:pt x="142" y="455"/>
                  </a:cubicBezTo>
                  <a:close/>
                  <a:moveTo>
                    <a:pt x="171" y="504"/>
                  </a:moveTo>
                  <a:cubicBezTo>
                    <a:pt x="165" y="499"/>
                    <a:pt x="160" y="495"/>
                    <a:pt x="155" y="491"/>
                  </a:cubicBezTo>
                  <a:cubicBezTo>
                    <a:pt x="155" y="490"/>
                    <a:pt x="155" y="490"/>
                    <a:pt x="155" y="489"/>
                  </a:cubicBezTo>
                  <a:cubicBezTo>
                    <a:pt x="154" y="489"/>
                    <a:pt x="154" y="490"/>
                    <a:pt x="153" y="490"/>
                  </a:cubicBezTo>
                  <a:cubicBezTo>
                    <a:pt x="149" y="483"/>
                    <a:pt x="141" y="479"/>
                    <a:pt x="134" y="474"/>
                  </a:cubicBezTo>
                  <a:cubicBezTo>
                    <a:pt x="144" y="486"/>
                    <a:pt x="159" y="496"/>
                    <a:pt x="171" y="504"/>
                  </a:cubicBezTo>
                  <a:close/>
                  <a:moveTo>
                    <a:pt x="204" y="501"/>
                  </a:moveTo>
                  <a:cubicBezTo>
                    <a:pt x="204" y="498"/>
                    <a:pt x="201" y="498"/>
                    <a:pt x="200" y="496"/>
                  </a:cubicBezTo>
                  <a:cubicBezTo>
                    <a:pt x="200" y="499"/>
                    <a:pt x="202" y="500"/>
                    <a:pt x="204" y="501"/>
                  </a:cubicBezTo>
                  <a:close/>
                  <a:moveTo>
                    <a:pt x="190" y="511"/>
                  </a:moveTo>
                  <a:cubicBezTo>
                    <a:pt x="186" y="508"/>
                    <a:pt x="183" y="505"/>
                    <a:pt x="177" y="503"/>
                  </a:cubicBezTo>
                  <a:cubicBezTo>
                    <a:pt x="175" y="503"/>
                    <a:pt x="172" y="498"/>
                    <a:pt x="172" y="500"/>
                  </a:cubicBezTo>
                  <a:cubicBezTo>
                    <a:pt x="177" y="504"/>
                    <a:pt x="183" y="511"/>
                    <a:pt x="190" y="511"/>
                  </a:cubicBezTo>
                  <a:close/>
                  <a:moveTo>
                    <a:pt x="233" y="539"/>
                  </a:moveTo>
                  <a:cubicBezTo>
                    <a:pt x="233" y="539"/>
                    <a:pt x="233" y="539"/>
                    <a:pt x="233" y="539"/>
                  </a:cubicBezTo>
                  <a:moveTo>
                    <a:pt x="250" y="554"/>
                  </a:moveTo>
                  <a:cubicBezTo>
                    <a:pt x="248" y="554"/>
                    <a:pt x="248" y="552"/>
                    <a:pt x="247" y="551"/>
                  </a:cubicBezTo>
                  <a:cubicBezTo>
                    <a:pt x="245" y="552"/>
                    <a:pt x="246" y="552"/>
                    <a:pt x="244" y="551"/>
                  </a:cubicBezTo>
                  <a:cubicBezTo>
                    <a:pt x="245" y="553"/>
                    <a:pt x="248" y="557"/>
                    <a:pt x="250" y="5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 defTabSz="1219170">
                <a:defRPr/>
              </a:pPr>
              <a:endParaRPr lang="zh-CN" altLang="zh-CN" sz="48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33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文本框 34"/>
          <p:cNvSpPr txBox="1"/>
          <p:nvPr/>
        </p:nvSpPr>
        <p:spPr>
          <a:xfrm>
            <a:off x="4319739" y="395017"/>
            <a:ext cx="4937151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QUY TẮC OCTET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1026" name="Picture 2" descr="Helium Stock Photo - Download Image Now - iStock">
            <a:extLst>
              <a:ext uri="{FF2B5EF4-FFF2-40B4-BE49-F238E27FC236}">
                <a16:creationId xmlns:a16="http://schemas.microsoft.com/office/drawing/2014/main" id="{3BE74821-CD13-0DD0-7D42-75BE92C30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074" y="1185003"/>
            <a:ext cx="3410202" cy="34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3d render of atom structure of neon isolated over white background Protons  are represented as red spheres, neutron as yellow spheres, electrons as blu  Stock Photo - Alamy">
            <a:extLst>
              <a:ext uri="{FF2B5EF4-FFF2-40B4-BE49-F238E27FC236}">
                <a16:creationId xmlns:a16="http://schemas.microsoft.com/office/drawing/2014/main" id="{EB0E5E9E-431A-D6A3-84B4-94E3E56D8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8441" y="2652694"/>
            <a:ext cx="3602498" cy="38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964954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 animBg="1"/>
      <p:bldP spid="17" grpId="0"/>
      <p:bldP spid="17" grpId="1"/>
      <p:bldP spid="21" grpId="0"/>
      <p:bldP spid="21" grpId="1"/>
      <p:bldP spid="25" grpId="0"/>
      <p:bldP spid="25" grpId="1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46" t="9585" r="10713" b="8283"/>
          <a:stretch/>
        </p:blipFill>
        <p:spPr>
          <a:xfrm>
            <a:off x="696987" y="2048731"/>
            <a:ext cx="2470304" cy="1842263"/>
          </a:xfrm>
          <a:prstGeom prst="rect">
            <a:avLst/>
          </a:prstGeom>
        </p:spPr>
      </p:pic>
      <p:sp>
        <p:nvSpPr>
          <p:cNvPr id="14" name="TextBox 76"/>
          <p:cNvSpPr txBox="1"/>
          <p:nvPr/>
        </p:nvSpPr>
        <p:spPr>
          <a:xfrm>
            <a:off x="1064316" y="2275167"/>
            <a:ext cx="1735646" cy="132343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80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02</a:t>
            </a:r>
            <a:endParaRPr lang="zh-CN" altLang="en-US" sz="8000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6" name="TextBox 76">
            <a:extLst>
              <a:ext uri="{FF2B5EF4-FFF2-40B4-BE49-F238E27FC236}">
                <a16:creationId xmlns:a16="http://schemas.microsoft.com/office/drawing/2014/main" id="{7E4D7AC2-B5D7-EDCF-CB2D-DE4F908E1603}"/>
              </a:ext>
            </a:extLst>
          </p:cNvPr>
          <p:cNvSpPr txBox="1"/>
          <p:nvPr/>
        </p:nvSpPr>
        <p:spPr>
          <a:xfrm>
            <a:off x="3167291" y="1815700"/>
            <a:ext cx="7980684" cy="230832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 TRONG QUÁ TRÌNH HÌNH THÀNH LIÊN KẾT HÓA HỌC CỦA CÁC NGUYÊN TỐ NHÓM A.</a:t>
            </a:r>
            <a:endParaRPr lang="zh-CN" altLang="en-US" sz="36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213303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CFCF17B-BDBB-3950-CB17-7C10F6289600}"/>
              </a:ext>
            </a:extLst>
          </p:cNvPr>
          <p:cNvGrpSpPr/>
          <p:nvPr/>
        </p:nvGrpSpPr>
        <p:grpSpPr>
          <a:xfrm>
            <a:off x="1091345" y="2980834"/>
            <a:ext cx="10334834" cy="3772517"/>
            <a:chOff x="1685126" y="1237393"/>
            <a:chExt cx="8900554" cy="3356009"/>
          </a:xfrm>
        </p:grpSpPr>
        <p:sp>
          <p:nvSpPr>
            <p:cNvPr id="56" name="任意形状 12"/>
            <p:cNvSpPr/>
            <p:nvPr/>
          </p:nvSpPr>
          <p:spPr>
            <a:xfrm rot="900000">
              <a:off x="1685126" y="1237393"/>
              <a:ext cx="2971282" cy="3225059"/>
            </a:xfrm>
            <a:custGeom>
              <a:avLst/>
              <a:gdLst>
                <a:gd name="connsiteX0" fmla="*/ 0 w 2971282"/>
                <a:gd name="connsiteY0" fmla="*/ 597501 h 3225059"/>
                <a:gd name="connsiteX1" fmla="*/ 2243803 w 2971282"/>
                <a:gd name="connsiteY1" fmla="*/ 0 h 3225059"/>
                <a:gd name="connsiteX2" fmla="*/ 2628646 w 2971282"/>
                <a:gd name="connsiteY2" fmla="*/ 1308668 h 3225059"/>
                <a:gd name="connsiteX3" fmla="*/ 2971282 w 2971282"/>
                <a:gd name="connsiteY3" fmla="*/ 2647321 h 3225059"/>
                <a:gd name="connsiteX4" fmla="*/ 702717 w 2971282"/>
                <a:gd name="connsiteY4" fmla="*/ 3225059 h 3225059"/>
                <a:gd name="connsiteX5" fmla="*/ 0 w 2971282"/>
                <a:gd name="connsiteY5" fmla="*/ 597501 h 322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282" h="3225059">
                  <a:moveTo>
                    <a:pt x="0" y="597501"/>
                  </a:moveTo>
                  <a:cubicBezTo>
                    <a:pt x="220066" y="604315"/>
                    <a:pt x="2260156" y="49065"/>
                    <a:pt x="2243803" y="0"/>
                  </a:cubicBezTo>
                  <a:cubicBezTo>
                    <a:pt x="2374783" y="393473"/>
                    <a:pt x="2464647" y="919829"/>
                    <a:pt x="2628646" y="1308668"/>
                  </a:cubicBezTo>
                  <a:cubicBezTo>
                    <a:pt x="2811022" y="1740848"/>
                    <a:pt x="2810710" y="2221138"/>
                    <a:pt x="2971282" y="2647321"/>
                  </a:cubicBezTo>
                  <a:cubicBezTo>
                    <a:pt x="2089927" y="2739726"/>
                    <a:pt x="1560554" y="3098717"/>
                    <a:pt x="702717" y="3225059"/>
                  </a:cubicBezTo>
                  <a:cubicBezTo>
                    <a:pt x="472994" y="2365334"/>
                    <a:pt x="185180" y="1460633"/>
                    <a:pt x="0" y="597501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5" name="任意形状 9"/>
            <p:cNvSpPr/>
            <p:nvPr/>
          </p:nvSpPr>
          <p:spPr>
            <a:xfrm rot="900000">
              <a:off x="1988217" y="3453374"/>
              <a:ext cx="2391770" cy="1046964"/>
            </a:xfrm>
            <a:custGeom>
              <a:avLst/>
              <a:gdLst>
                <a:gd name="connsiteX0" fmla="*/ 0 w 2391770"/>
                <a:gd name="connsiteY0" fmla="*/ 602437 h 1046964"/>
                <a:gd name="connsiteX1" fmla="*/ 65159 w 2391770"/>
                <a:gd name="connsiteY1" fmla="*/ 589498 h 1046964"/>
                <a:gd name="connsiteX2" fmla="*/ 2218818 w 2391770"/>
                <a:gd name="connsiteY2" fmla="*/ 16366 h 1046964"/>
                <a:gd name="connsiteX3" fmla="*/ 2268042 w 2391770"/>
                <a:gd name="connsiteY3" fmla="*/ 0 h 1046964"/>
                <a:gd name="connsiteX4" fmla="*/ 2296139 w 2391770"/>
                <a:gd name="connsiteY4" fmla="*/ 141041 h 1046964"/>
                <a:gd name="connsiteX5" fmla="*/ 2391770 w 2391770"/>
                <a:gd name="connsiteY5" fmla="*/ 469226 h 1046964"/>
                <a:gd name="connsiteX6" fmla="*/ 123205 w 2391770"/>
                <a:gd name="connsiteY6" fmla="*/ 1046964 h 104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1770" h="1046964">
                  <a:moveTo>
                    <a:pt x="0" y="602437"/>
                  </a:moveTo>
                  <a:lnTo>
                    <a:pt x="65159" y="589498"/>
                  </a:lnTo>
                  <a:cubicBezTo>
                    <a:pt x="598376" y="479849"/>
                    <a:pt x="1743711" y="171011"/>
                    <a:pt x="2218818" y="16366"/>
                  </a:cubicBezTo>
                  <a:lnTo>
                    <a:pt x="2268042" y="0"/>
                  </a:lnTo>
                  <a:lnTo>
                    <a:pt x="2296139" y="141041"/>
                  </a:lnTo>
                  <a:cubicBezTo>
                    <a:pt x="2321539" y="252753"/>
                    <a:pt x="2351627" y="362680"/>
                    <a:pt x="2391770" y="469226"/>
                  </a:cubicBezTo>
                  <a:cubicBezTo>
                    <a:pt x="1510415" y="561631"/>
                    <a:pt x="981042" y="920623"/>
                    <a:pt x="123205" y="1046964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6" name="文本框 65"/>
            <p:cNvSpPr txBox="1"/>
            <p:nvPr/>
          </p:nvSpPr>
          <p:spPr>
            <a:xfrm>
              <a:off x="2378461" y="3715246"/>
              <a:ext cx="1452601" cy="465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Nhường</a:t>
              </a:r>
              <a:r>
                <a:rPr lang="en-US" altLang="zh-CN" sz="2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7" name="任意形状 22"/>
            <p:cNvSpPr/>
            <p:nvPr/>
          </p:nvSpPr>
          <p:spPr>
            <a:xfrm rot="900000">
              <a:off x="4649762" y="1283926"/>
              <a:ext cx="2971282" cy="3225059"/>
            </a:xfrm>
            <a:custGeom>
              <a:avLst/>
              <a:gdLst>
                <a:gd name="connsiteX0" fmla="*/ 0 w 2971282"/>
                <a:gd name="connsiteY0" fmla="*/ 597501 h 3225059"/>
                <a:gd name="connsiteX1" fmla="*/ 2243803 w 2971282"/>
                <a:gd name="connsiteY1" fmla="*/ 0 h 3225059"/>
                <a:gd name="connsiteX2" fmla="*/ 2628646 w 2971282"/>
                <a:gd name="connsiteY2" fmla="*/ 1308668 h 3225059"/>
                <a:gd name="connsiteX3" fmla="*/ 2971282 w 2971282"/>
                <a:gd name="connsiteY3" fmla="*/ 2647321 h 3225059"/>
                <a:gd name="connsiteX4" fmla="*/ 702717 w 2971282"/>
                <a:gd name="connsiteY4" fmla="*/ 3225059 h 3225059"/>
                <a:gd name="connsiteX5" fmla="*/ 0 w 2971282"/>
                <a:gd name="connsiteY5" fmla="*/ 597501 h 322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282" h="3225059">
                  <a:moveTo>
                    <a:pt x="0" y="597501"/>
                  </a:moveTo>
                  <a:cubicBezTo>
                    <a:pt x="220066" y="604315"/>
                    <a:pt x="2260156" y="49065"/>
                    <a:pt x="2243803" y="0"/>
                  </a:cubicBezTo>
                  <a:cubicBezTo>
                    <a:pt x="2374783" y="393473"/>
                    <a:pt x="2464647" y="919829"/>
                    <a:pt x="2628646" y="1308668"/>
                  </a:cubicBezTo>
                  <a:cubicBezTo>
                    <a:pt x="2811022" y="1740848"/>
                    <a:pt x="2810710" y="2221138"/>
                    <a:pt x="2971282" y="2647321"/>
                  </a:cubicBezTo>
                  <a:cubicBezTo>
                    <a:pt x="2089927" y="2739726"/>
                    <a:pt x="1560554" y="3098717"/>
                    <a:pt x="702717" y="3225059"/>
                  </a:cubicBezTo>
                  <a:cubicBezTo>
                    <a:pt x="472994" y="2365334"/>
                    <a:pt x="185180" y="1460633"/>
                    <a:pt x="0" y="597501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69" name="任意形状 24"/>
            <p:cNvSpPr/>
            <p:nvPr/>
          </p:nvSpPr>
          <p:spPr>
            <a:xfrm rot="900000">
              <a:off x="4937535" y="3499905"/>
              <a:ext cx="2391770" cy="1046964"/>
            </a:xfrm>
            <a:custGeom>
              <a:avLst/>
              <a:gdLst>
                <a:gd name="connsiteX0" fmla="*/ 0 w 2391770"/>
                <a:gd name="connsiteY0" fmla="*/ 602437 h 1046964"/>
                <a:gd name="connsiteX1" fmla="*/ 65159 w 2391770"/>
                <a:gd name="connsiteY1" fmla="*/ 589498 h 1046964"/>
                <a:gd name="connsiteX2" fmla="*/ 2218818 w 2391770"/>
                <a:gd name="connsiteY2" fmla="*/ 16366 h 1046964"/>
                <a:gd name="connsiteX3" fmla="*/ 2268042 w 2391770"/>
                <a:gd name="connsiteY3" fmla="*/ 0 h 1046964"/>
                <a:gd name="connsiteX4" fmla="*/ 2296139 w 2391770"/>
                <a:gd name="connsiteY4" fmla="*/ 141041 h 1046964"/>
                <a:gd name="connsiteX5" fmla="*/ 2391770 w 2391770"/>
                <a:gd name="connsiteY5" fmla="*/ 469226 h 1046964"/>
                <a:gd name="connsiteX6" fmla="*/ 123205 w 2391770"/>
                <a:gd name="connsiteY6" fmla="*/ 1046964 h 104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1770" h="1046964">
                  <a:moveTo>
                    <a:pt x="0" y="602437"/>
                  </a:moveTo>
                  <a:lnTo>
                    <a:pt x="65159" y="589498"/>
                  </a:lnTo>
                  <a:cubicBezTo>
                    <a:pt x="598376" y="479849"/>
                    <a:pt x="1743711" y="171011"/>
                    <a:pt x="2218818" y="16366"/>
                  </a:cubicBezTo>
                  <a:lnTo>
                    <a:pt x="2268042" y="0"/>
                  </a:lnTo>
                  <a:lnTo>
                    <a:pt x="2296139" y="141041"/>
                  </a:lnTo>
                  <a:cubicBezTo>
                    <a:pt x="2321539" y="252753"/>
                    <a:pt x="2351627" y="362680"/>
                    <a:pt x="2391770" y="469226"/>
                  </a:cubicBezTo>
                  <a:cubicBezTo>
                    <a:pt x="1510415" y="561631"/>
                    <a:pt x="981042" y="920623"/>
                    <a:pt x="123205" y="1046964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0" name="文本框 69"/>
            <p:cNvSpPr txBox="1"/>
            <p:nvPr/>
          </p:nvSpPr>
          <p:spPr>
            <a:xfrm>
              <a:off x="5526374" y="3715246"/>
              <a:ext cx="1096422" cy="465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Nhận</a:t>
              </a:r>
              <a:r>
                <a:rPr lang="en-US" altLang="zh-CN" sz="2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1" name="任意形状 26"/>
            <p:cNvSpPr/>
            <p:nvPr/>
          </p:nvSpPr>
          <p:spPr>
            <a:xfrm rot="900000">
              <a:off x="7614398" y="1330459"/>
              <a:ext cx="2971282" cy="3225059"/>
            </a:xfrm>
            <a:custGeom>
              <a:avLst/>
              <a:gdLst>
                <a:gd name="connsiteX0" fmla="*/ 0 w 2971282"/>
                <a:gd name="connsiteY0" fmla="*/ 597501 h 3225059"/>
                <a:gd name="connsiteX1" fmla="*/ 2243803 w 2971282"/>
                <a:gd name="connsiteY1" fmla="*/ 0 h 3225059"/>
                <a:gd name="connsiteX2" fmla="*/ 2628646 w 2971282"/>
                <a:gd name="connsiteY2" fmla="*/ 1308668 h 3225059"/>
                <a:gd name="connsiteX3" fmla="*/ 2971282 w 2971282"/>
                <a:gd name="connsiteY3" fmla="*/ 2647321 h 3225059"/>
                <a:gd name="connsiteX4" fmla="*/ 702717 w 2971282"/>
                <a:gd name="connsiteY4" fmla="*/ 3225059 h 3225059"/>
                <a:gd name="connsiteX5" fmla="*/ 0 w 2971282"/>
                <a:gd name="connsiteY5" fmla="*/ 597501 h 3225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971282" h="3225059">
                  <a:moveTo>
                    <a:pt x="0" y="597501"/>
                  </a:moveTo>
                  <a:cubicBezTo>
                    <a:pt x="220066" y="604315"/>
                    <a:pt x="2260156" y="49065"/>
                    <a:pt x="2243803" y="0"/>
                  </a:cubicBezTo>
                  <a:cubicBezTo>
                    <a:pt x="2374783" y="393473"/>
                    <a:pt x="2464647" y="919829"/>
                    <a:pt x="2628646" y="1308668"/>
                  </a:cubicBezTo>
                  <a:cubicBezTo>
                    <a:pt x="2811022" y="1740848"/>
                    <a:pt x="2810710" y="2221138"/>
                    <a:pt x="2971282" y="2647321"/>
                  </a:cubicBezTo>
                  <a:cubicBezTo>
                    <a:pt x="2089927" y="2739726"/>
                    <a:pt x="1560554" y="3098717"/>
                    <a:pt x="702717" y="3225059"/>
                  </a:cubicBezTo>
                  <a:cubicBezTo>
                    <a:pt x="472994" y="2365334"/>
                    <a:pt x="185180" y="1460633"/>
                    <a:pt x="0" y="597501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3" name="任意形状 28"/>
            <p:cNvSpPr/>
            <p:nvPr/>
          </p:nvSpPr>
          <p:spPr>
            <a:xfrm rot="900000">
              <a:off x="7902171" y="3546438"/>
              <a:ext cx="2391770" cy="1046964"/>
            </a:xfrm>
            <a:custGeom>
              <a:avLst/>
              <a:gdLst>
                <a:gd name="connsiteX0" fmla="*/ 0 w 2391770"/>
                <a:gd name="connsiteY0" fmla="*/ 602437 h 1046964"/>
                <a:gd name="connsiteX1" fmla="*/ 65159 w 2391770"/>
                <a:gd name="connsiteY1" fmla="*/ 589498 h 1046964"/>
                <a:gd name="connsiteX2" fmla="*/ 2218818 w 2391770"/>
                <a:gd name="connsiteY2" fmla="*/ 16366 h 1046964"/>
                <a:gd name="connsiteX3" fmla="*/ 2268042 w 2391770"/>
                <a:gd name="connsiteY3" fmla="*/ 0 h 1046964"/>
                <a:gd name="connsiteX4" fmla="*/ 2296139 w 2391770"/>
                <a:gd name="connsiteY4" fmla="*/ 141041 h 1046964"/>
                <a:gd name="connsiteX5" fmla="*/ 2391770 w 2391770"/>
                <a:gd name="connsiteY5" fmla="*/ 469226 h 1046964"/>
                <a:gd name="connsiteX6" fmla="*/ 123205 w 2391770"/>
                <a:gd name="connsiteY6" fmla="*/ 1046964 h 1046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1770" h="1046964">
                  <a:moveTo>
                    <a:pt x="0" y="602437"/>
                  </a:moveTo>
                  <a:lnTo>
                    <a:pt x="65159" y="589498"/>
                  </a:lnTo>
                  <a:cubicBezTo>
                    <a:pt x="598376" y="479849"/>
                    <a:pt x="1743711" y="171011"/>
                    <a:pt x="2218818" y="16366"/>
                  </a:cubicBezTo>
                  <a:lnTo>
                    <a:pt x="2268042" y="0"/>
                  </a:lnTo>
                  <a:lnTo>
                    <a:pt x="2296139" y="141041"/>
                  </a:lnTo>
                  <a:cubicBezTo>
                    <a:pt x="2321539" y="252753"/>
                    <a:pt x="2351627" y="362680"/>
                    <a:pt x="2391770" y="469226"/>
                  </a:cubicBezTo>
                  <a:cubicBezTo>
                    <a:pt x="1510415" y="561631"/>
                    <a:pt x="981042" y="920623"/>
                    <a:pt x="123205" y="1046964"/>
                  </a:cubicBezTo>
                  <a:close/>
                </a:path>
              </a:pathLst>
            </a:custGeom>
            <a:noFill/>
            <a:ln w="38100" cap="flat">
              <a:solidFill>
                <a:schemeClr val="accent1"/>
              </a:solidFill>
              <a:prstDash val="solid"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 defTabSz="457200">
                <a:defRPr sz="3000">
                  <a:solidFill>
                    <a:srgbClr val="FFFFFF"/>
                  </a:solidFill>
                  <a:effectLst>
                    <a:outerShdw blurRad="38100" dist="12700" dir="5400000">
                      <a:srgbClr val="000000">
                        <a:alpha val="50000"/>
                      </a:srgbClr>
                    </a:outerShdw>
                  </a:effectLst>
                </a:defRPr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8178421" y="3808310"/>
              <a:ext cx="1826725" cy="4654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Góp</a:t>
              </a:r>
              <a:r>
                <a:rPr lang="en-US" altLang="zh-CN" sz="2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</a:t>
              </a:r>
              <a:r>
                <a:rPr lang="en-US" altLang="zh-CN" sz="2800" b="1" dirty="0" err="1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chung</a:t>
              </a:r>
              <a:r>
                <a:rPr lang="en-US" altLang="zh-CN" sz="2800" b="1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sym typeface="Times New Roman" panose="02020603050405020304" pitchFamily="18" charset="0"/>
                </a:rPr>
                <a:t> e</a:t>
              </a:r>
              <a:endPara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endParaRPr>
            </a:p>
          </p:txBody>
        </p:sp>
      </p:grpSp>
      <p:pic>
        <p:nvPicPr>
          <p:cNvPr id="17" name="Picture 3" descr="C:\Users\ABC\Desktop\GR-010 (2)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40412" y="763645"/>
            <a:ext cx="9398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ABC\Desktop\GR-010 (2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1323" y="911338"/>
            <a:ext cx="5088989" cy="31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文本框 18"/>
          <p:cNvSpPr txBox="1"/>
          <p:nvPr/>
        </p:nvSpPr>
        <p:spPr>
          <a:xfrm>
            <a:off x="2894185" y="416508"/>
            <a:ext cx="709701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zh-CN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VẬN DỤNG QUY TẮC OCTET</a:t>
            </a:r>
            <a:endParaRPr lang="zh-CN" altLang="en-US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18821C-ACC1-2D2D-401C-23557D54EEA8}"/>
              </a:ext>
            </a:extLst>
          </p:cNvPr>
          <p:cNvSpPr txBox="1"/>
          <p:nvPr/>
        </p:nvSpPr>
        <p:spPr>
          <a:xfrm>
            <a:off x="659000" y="1151247"/>
            <a:ext cx="10873208" cy="1953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lnSpc>
                <a:spcPct val="150000"/>
              </a:lnSpc>
            </a:pP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Trong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quá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trình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thành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liên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kết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hóa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nguyên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tố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có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xu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hướng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nhường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nhận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hoặc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góp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chung</a:t>
            </a:r>
            <a:r>
              <a:rPr lang="en-US" altLang="zh-CN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electron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để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đạt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cấu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hình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bền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vững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của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khí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hiếm</a:t>
            </a:r>
            <a:r>
              <a:rPr lang="en-US" altLang="zh-CN" sz="2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Times New Roman" panose="02020603050405020304" pitchFamily="18" charset="0"/>
              </a:rPr>
              <a:t>. </a:t>
            </a:r>
            <a:endParaRPr lang="zh-CN" altLang="en-US" sz="28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Times New Roman" panose="02020603050405020304" pitchFamily="18" charset="0"/>
            </a:endParaRPr>
          </a:p>
        </p:txBody>
      </p:sp>
      <p:pic>
        <p:nvPicPr>
          <p:cNvPr id="2050" name="Picture 2" descr="Sodium ion « KaiserScience">
            <a:extLst>
              <a:ext uri="{FF2B5EF4-FFF2-40B4-BE49-F238E27FC236}">
                <a16:creationId xmlns:a16="http://schemas.microsoft.com/office/drawing/2014/main" id="{EA7B3814-A99D-A74A-B27A-2C55C7A6C7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91" r="14349" b="21372"/>
          <a:stretch/>
        </p:blipFill>
        <p:spPr bwMode="auto">
          <a:xfrm>
            <a:off x="1477110" y="3429000"/>
            <a:ext cx="2490075" cy="228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n which case chlorine ion is positive? - Quora">
            <a:extLst>
              <a:ext uri="{FF2B5EF4-FFF2-40B4-BE49-F238E27FC236}">
                <a16:creationId xmlns:a16="http://schemas.microsoft.com/office/drawing/2014/main" id="{F2D1212C-408B-9A02-A226-6BB653C661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095239" y="3560696"/>
            <a:ext cx="2419237" cy="21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Lý thuyết căn bản liên kết cộng hóa trị dễ nhớ nhất">
            <a:extLst>
              <a:ext uri="{FF2B5EF4-FFF2-40B4-BE49-F238E27FC236}">
                <a16:creationId xmlns:a16="http://schemas.microsoft.com/office/drawing/2014/main" id="{8DFB9AED-0422-01BE-52E5-28269E29C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77"/>
          <a:stretch/>
        </p:blipFill>
        <p:spPr bwMode="auto">
          <a:xfrm>
            <a:off x="8438215" y="3578005"/>
            <a:ext cx="2534033" cy="2153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497899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绿色手绘教师说课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8"/>
</p:tagLst>
</file>

<file path=ppt/theme/theme1.xml><?xml version="1.0" encoding="utf-8"?>
<a:theme xmlns:a="http://schemas.openxmlformats.org/drawingml/2006/main" name="第一PPT，www.1ppt.com">
  <a:themeElements>
    <a:clrScheme name="自定义 62">
      <a:dk1>
        <a:srgbClr val="333333"/>
      </a:dk1>
      <a:lt1>
        <a:sysClr val="window" lastClr="FFFFFF"/>
      </a:lt1>
      <a:dk2>
        <a:srgbClr val="333333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46B699"/>
      </a:folHlink>
    </a:clrScheme>
    <a:fontScheme name="Temp">
      <a:majorFont>
        <a:latin typeface="方正静蕾简体"/>
        <a:ea typeface="方正静蕾简体"/>
        <a:cs typeface=""/>
      </a:majorFont>
      <a:minorFont>
        <a:latin typeface="方正静蕾简体"/>
        <a:ea typeface="方正静蕾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8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14A59"/>
      </a:accent1>
      <a:accent2>
        <a:srgbClr val="FCC969"/>
      </a:accent2>
      <a:accent3>
        <a:srgbClr val="274A60"/>
      </a:accent3>
      <a:accent4>
        <a:srgbClr val="C14A59"/>
      </a:accent4>
      <a:accent5>
        <a:srgbClr val="FCC969"/>
      </a:accent5>
      <a:accent6>
        <a:srgbClr val="274A6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1623</TotalTime>
  <Words>978</Words>
  <PresentationFormat>Tùy chỉnh</PresentationFormat>
  <Paragraphs>160</Paragraphs>
  <Slides>26</Slides>
  <Notes>20</Notes>
  <HiddenSlides>0</HiddenSlides>
  <MMClips>1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26</vt:i4>
      </vt:variant>
    </vt:vector>
  </HeadingPairs>
  <TitlesOfParts>
    <vt:vector size="35" baseType="lpstr">
      <vt:lpstr>Calibri</vt:lpstr>
      <vt:lpstr>Lato Regular</vt:lpstr>
      <vt:lpstr>Lato Light</vt:lpstr>
      <vt:lpstr>Times New Roman</vt:lpstr>
      <vt:lpstr>Lato Hairline</vt:lpstr>
      <vt:lpstr>Calibri Light</vt:lpstr>
      <vt:lpstr>Arial</vt:lpstr>
      <vt:lpstr>第一PPT，www.1ppt.com</vt:lpstr>
      <vt:lpstr>Office 主题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2015-09-13T11:28:16Z</dcterms:created>
  <dcterms:modified xsi:type="dcterms:W3CDTF">2024-10-02T14:05:43Z</dcterms:modified>
</cp:coreProperties>
</file>