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5" r:id="rId21"/>
    <p:sldId id="286" r:id="rId22"/>
    <p:sldId id="287" r:id="rId23"/>
    <p:sldId id="289" r:id="rId24"/>
    <p:sldId id="275" r:id="rId25"/>
    <p:sldId id="276" r:id="rId26"/>
    <p:sldId id="288" r:id="rId27"/>
    <p:sldId id="277" r:id="rId28"/>
    <p:sldId id="278" r:id="rId29"/>
    <p:sldId id="279" r:id="rId30"/>
    <p:sldId id="280" r:id="rId31"/>
    <p:sldId id="281" r:id="rId32"/>
    <p:sldId id="283" r:id="rId33"/>
    <p:sldId id="282" r:id="rId34"/>
    <p:sldId id="284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3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2629" y="1371600"/>
            <a:ext cx="5935540" cy="2696866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2629" y="4584879"/>
            <a:ext cx="593554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2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8077" y="1401097"/>
            <a:ext cx="2155722" cy="4775865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01097"/>
            <a:ext cx="8232058" cy="477586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85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80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9" y="1709738"/>
            <a:ext cx="9214884" cy="31599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36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2849526"/>
            <a:ext cx="5105400" cy="32104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49526"/>
            <a:ext cx="5105400" cy="3210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56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371599"/>
            <a:ext cx="10442760" cy="93975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2628" y="2311353"/>
            <a:ext cx="5084947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2628" y="3006725"/>
            <a:ext cx="5084947" cy="31829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11353"/>
            <a:ext cx="5183188" cy="69537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06725"/>
            <a:ext cx="5183188" cy="31829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41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4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60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28" y="1463038"/>
            <a:ext cx="3859397" cy="147154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2628" y="2934586"/>
            <a:ext cx="3859397" cy="29344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E46AA-1EC0-4433-9956-E798E94A6FB7}" type="datetimeFigureOut">
              <a:rPr lang="en-US" smtClean="0"/>
              <a:t>07/18/2022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38C08-47C7-4847-B0BE-B9D8DEEB3D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797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371600"/>
            <a:ext cx="10363200" cy="13144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2853369"/>
            <a:ext cx="10363200" cy="30884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26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0D4E46AA-1EC0-4433-9956-E798E94A6FB7}" type="datetimeFigureOut">
              <a:rPr lang="en-US" smtClean="0"/>
              <a:pPr/>
              <a:t>07/18/2022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38C08-47C7-4847-B0BE-B9D8DEEB3D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9B62C-3402-4623-9A7C-AA048B56F8C3}"/>
              </a:ext>
            </a:extLst>
          </p:cNvPr>
          <p:cNvCxnSpPr>
            <a:cxnSpLocks/>
          </p:cNvCxnSpPr>
          <p:nvPr/>
        </p:nvCxnSpPr>
        <p:spPr>
          <a:xfrm>
            <a:off x="990600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62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20000"/>
        </a:lnSpc>
        <a:spcBef>
          <a:spcPts val="500"/>
        </a:spcBef>
        <a:buSzPct val="87000"/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3" descr="Aqua and green fractal background like floral petal">
            <a:extLst>
              <a:ext uri="{FF2B5EF4-FFF2-40B4-BE49-F238E27FC236}">
                <a16:creationId xmlns:a16="http://schemas.microsoft.com/office/drawing/2014/main" id="{461F0512-F206-8029-B2A9-E4078105A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47" b="16253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9BD78BA5-2579-4D62-B68F-2289D39BF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06" y="0"/>
            <a:ext cx="8543515" cy="6858000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58000">
                <a:srgbClr val="000000">
                  <a:alpha val="55000"/>
                </a:srgbClr>
              </a:gs>
              <a:gs pos="93000">
                <a:srgbClr val="000000">
                  <a:alpha val="6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CD888-53D2-02F5-19D9-551E1AD97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935" y="3832548"/>
            <a:ext cx="7628709" cy="775502"/>
          </a:xfrm>
        </p:spPr>
        <p:txBody>
          <a:bodyPr anchor="t">
            <a:normAutofit fontScale="90000"/>
          </a:bodyPr>
          <a:lstStyle/>
          <a:p>
            <a:r>
              <a:rPr lang="en-US" sz="5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TRONG PPT</a:t>
            </a:r>
          </a:p>
        </p:txBody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97CC2FE6-3AD0-4131-B4BC-1F4D65E25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97529" y="48612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F269BF55-B216-149C-65B9-FA757F2E712A}"/>
              </a:ext>
            </a:extLst>
          </p:cNvPr>
          <p:cNvSpPr txBox="1">
            <a:spLocks/>
          </p:cNvSpPr>
          <p:nvPr/>
        </p:nvSpPr>
        <p:spPr>
          <a:xfrm>
            <a:off x="748935" y="5084099"/>
            <a:ext cx="9807176" cy="775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28: VAI TRÒ CỦA NƯỚC VÀ CHẤT DINH DƯỠNG</a:t>
            </a:r>
          </a:p>
        </p:txBody>
      </p:sp>
    </p:spTree>
    <p:extLst>
      <p:ext uri="{BB962C8B-B14F-4D97-AF65-F5344CB8AC3E}">
        <p14:creationId xmlns:p14="http://schemas.microsoft.com/office/powerpoint/2010/main" val="550920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ield of wheat&#10;&#10;Description automatically generated with low confidence">
            <a:extLst>
              <a:ext uri="{FF2B5EF4-FFF2-40B4-BE49-F238E27FC236}">
                <a16:creationId xmlns:a16="http://schemas.microsoft.com/office/drawing/2014/main" id="{48E419F7-EC8C-8665-61B4-6512B6A0F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9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48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ruit&#10;&#10;Description automatically generated">
            <a:extLst>
              <a:ext uri="{FF2B5EF4-FFF2-40B4-BE49-F238E27FC236}">
                <a16:creationId xmlns:a16="http://schemas.microsoft.com/office/drawing/2014/main" id="{6AF3AAA5-217D-A73E-9429-1914918D2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6" b="40"/>
          <a:stretch/>
        </p:blipFill>
        <p:spPr>
          <a:xfrm>
            <a:off x="0" y="0"/>
            <a:ext cx="12187039" cy="685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95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fruit, plant&#10;&#10;Description automatically generated">
            <a:extLst>
              <a:ext uri="{FF2B5EF4-FFF2-40B4-BE49-F238E27FC236}">
                <a16:creationId xmlns:a16="http://schemas.microsoft.com/office/drawing/2014/main" id="{7478E260-A2CD-6F3C-8908-170C3A69FD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3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8DFD05A-726E-077F-B77D-EC2009361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grass, plant&#10;&#10;Description automatically generated">
            <a:extLst>
              <a:ext uri="{FF2B5EF4-FFF2-40B4-BE49-F238E27FC236}">
                <a16:creationId xmlns:a16="http://schemas.microsoft.com/office/drawing/2014/main" id="{ABBE0A93-73C6-0E03-21A3-6B256204B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7" r="5376"/>
          <a:stretch>
            <a:fillRect/>
          </a:stretch>
        </p:blipFill>
        <p:spPr>
          <a:xfrm>
            <a:off x="7153155" y="590311"/>
            <a:ext cx="4757195" cy="4757194"/>
          </a:xfrm>
          <a:custGeom>
            <a:avLst/>
            <a:gdLst>
              <a:gd name="connsiteX0" fmla="*/ 1794057 w 3588152"/>
              <a:gd name="connsiteY0" fmla="*/ 0 h 3588151"/>
              <a:gd name="connsiteX1" fmla="*/ 1794095 w 3588152"/>
              <a:gd name="connsiteY1" fmla="*/ 0 h 3588151"/>
              <a:gd name="connsiteX2" fmla="*/ 1977510 w 3588152"/>
              <a:gd name="connsiteY2" fmla="*/ 9262 h 3588151"/>
              <a:gd name="connsiteX3" fmla="*/ 3588152 w 3588152"/>
              <a:gd name="connsiteY3" fmla="*/ 1794075 h 3588151"/>
              <a:gd name="connsiteX4" fmla="*/ 1794076 w 3588152"/>
              <a:gd name="connsiteY4" fmla="*/ 3588151 h 3588151"/>
              <a:gd name="connsiteX5" fmla="*/ 0 w 3588152"/>
              <a:gd name="connsiteY5" fmla="*/ 1794075 h 3588151"/>
              <a:gd name="connsiteX6" fmla="*/ 1610642 w 3588152"/>
              <a:gd name="connsiteY6" fmla="*/ 9262 h 3588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88152" h="3588151">
                <a:moveTo>
                  <a:pt x="1794057" y="0"/>
                </a:moveTo>
                <a:lnTo>
                  <a:pt x="1794095" y="0"/>
                </a:lnTo>
                <a:lnTo>
                  <a:pt x="1977510" y="9262"/>
                </a:lnTo>
                <a:cubicBezTo>
                  <a:pt x="2882184" y="101136"/>
                  <a:pt x="3588152" y="865162"/>
                  <a:pt x="3588152" y="1794075"/>
                </a:cubicBezTo>
                <a:cubicBezTo>
                  <a:pt x="3588152" y="2784916"/>
                  <a:pt x="2784917" y="3588151"/>
                  <a:pt x="1794076" y="3588151"/>
                </a:cubicBezTo>
                <a:cubicBezTo>
                  <a:pt x="803235" y="3588151"/>
                  <a:pt x="0" y="2784916"/>
                  <a:pt x="0" y="1794075"/>
                </a:cubicBezTo>
                <a:cubicBezTo>
                  <a:pt x="0" y="865162"/>
                  <a:pt x="705968" y="101136"/>
                  <a:pt x="1610642" y="9262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7373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2C0C7-B707-7DF9-B698-4669A3AC6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1632"/>
          <a:stretch/>
        </p:blipFill>
        <p:spPr>
          <a:xfrm>
            <a:off x="-1" y="0"/>
            <a:ext cx="12192001" cy="68734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2CE093-0A2B-E199-121E-5B921D4BC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86" t="3597" r="12264" b="3371"/>
          <a:stretch>
            <a:fillRect/>
          </a:stretch>
        </p:blipFill>
        <p:spPr>
          <a:xfrm>
            <a:off x="7153156" y="590311"/>
            <a:ext cx="4757195" cy="4757194"/>
          </a:xfrm>
          <a:custGeom>
            <a:avLst/>
            <a:gdLst>
              <a:gd name="connsiteX0" fmla="*/ 2378572 w 4757195"/>
              <a:gd name="connsiteY0" fmla="*/ 0 h 4757194"/>
              <a:gd name="connsiteX1" fmla="*/ 2378623 w 4757195"/>
              <a:gd name="connsiteY1" fmla="*/ 0 h 4757194"/>
              <a:gd name="connsiteX2" fmla="*/ 2621795 w 4757195"/>
              <a:gd name="connsiteY2" fmla="*/ 12280 h 4757194"/>
              <a:gd name="connsiteX3" fmla="*/ 4757195 w 4757195"/>
              <a:gd name="connsiteY3" fmla="*/ 2378596 h 4757194"/>
              <a:gd name="connsiteX4" fmla="*/ 2378597 w 4757195"/>
              <a:gd name="connsiteY4" fmla="*/ 4757194 h 4757194"/>
              <a:gd name="connsiteX5" fmla="*/ 0 w 4757195"/>
              <a:gd name="connsiteY5" fmla="*/ 2378596 h 4757194"/>
              <a:gd name="connsiteX6" fmla="*/ 2135399 w 4757195"/>
              <a:gd name="connsiteY6" fmla="*/ 12280 h 4757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57195" h="4757194">
                <a:moveTo>
                  <a:pt x="2378572" y="0"/>
                </a:moveTo>
                <a:lnTo>
                  <a:pt x="2378623" y="0"/>
                </a:lnTo>
                <a:lnTo>
                  <a:pt x="2621795" y="12280"/>
                </a:lnTo>
                <a:cubicBezTo>
                  <a:pt x="3821218" y="134087"/>
                  <a:pt x="4757195" y="1147038"/>
                  <a:pt x="4757195" y="2378596"/>
                </a:cubicBezTo>
                <a:cubicBezTo>
                  <a:pt x="4757195" y="3692260"/>
                  <a:pt x="3692261" y="4757194"/>
                  <a:pt x="2378597" y="4757194"/>
                </a:cubicBezTo>
                <a:cubicBezTo>
                  <a:pt x="1064934" y="4757194"/>
                  <a:pt x="0" y="3692260"/>
                  <a:pt x="0" y="2378596"/>
                </a:cubicBezTo>
                <a:cubicBezTo>
                  <a:pt x="0" y="1147038"/>
                  <a:pt x="935977" y="134087"/>
                  <a:pt x="2135399" y="12280"/>
                </a:cubicBezTo>
                <a:close/>
              </a:path>
            </a:pathLst>
          </a:custGeom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0714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tray, kitchenware, pan&#10;&#10;Description automatically generated">
            <a:extLst>
              <a:ext uri="{FF2B5EF4-FFF2-40B4-BE49-F238E27FC236}">
                <a16:creationId xmlns:a16="http://schemas.microsoft.com/office/drawing/2014/main" id="{C7E81273-4117-1153-749C-5FA1334840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4" r="1" b="1"/>
          <a:stretch/>
        </p:blipFill>
        <p:spPr>
          <a:xfrm>
            <a:off x="213360" y="10"/>
            <a:ext cx="11978640" cy="6857990"/>
          </a:xfrm>
          <a:custGeom>
            <a:avLst/>
            <a:gdLst/>
            <a:ahLst/>
            <a:cxnLst/>
            <a:rect l="l" t="t" r="r" b="b"/>
            <a:pathLst>
              <a:path w="11841276" h="6858000">
                <a:moveTo>
                  <a:pt x="0" y="0"/>
                </a:moveTo>
                <a:lnTo>
                  <a:pt x="11841276" y="0"/>
                </a:lnTo>
                <a:lnTo>
                  <a:pt x="11841276" y="6858000"/>
                </a:lnTo>
                <a:lnTo>
                  <a:pt x="3176154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7103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inking water&#10;&#10;Description automatically generated">
            <a:extLst>
              <a:ext uri="{FF2B5EF4-FFF2-40B4-BE49-F238E27FC236}">
                <a16:creationId xmlns:a16="http://schemas.microsoft.com/office/drawing/2014/main" id="{70720748-0142-89E0-9000-45570082E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ter, nature, cloud&#10;&#10;Description automatically generated">
            <a:extLst>
              <a:ext uri="{FF2B5EF4-FFF2-40B4-BE49-F238E27FC236}">
                <a16:creationId xmlns:a16="http://schemas.microsoft.com/office/drawing/2014/main" id="{E411DA09-75F1-038B-B01E-1471E1E0C4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8" b="34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32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FDA06A-71EE-CEAF-A9E7-CD967FA5D043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BCBCF36-9EFD-8AD5-8615-25DFD16CF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0" b="2314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0D7795E5-E773-E2D8-CDEF-560FE61BB67A}"/>
                </a:ext>
              </a:extLst>
            </p:cNvPr>
            <p:cNvSpPr/>
            <p:nvPr/>
          </p:nvSpPr>
          <p:spPr>
            <a:xfrm>
              <a:off x="8107680" y="457200"/>
              <a:ext cx="3911600" cy="1341120"/>
            </a:xfrm>
            <a:custGeom>
              <a:avLst/>
              <a:gdLst>
                <a:gd name="connsiteX0" fmla="*/ 0 w 3911600"/>
                <a:gd name="connsiteY0" fmla="*/ 0 h 1341120"/>
                <a:gd name="connsiteX1" fmla="*/ 284480 w 3911600"/>
                <a:gd name="connsiteY1" fmla="*/ 1259840 h 1341120"/>
                <a:gd name="connsiteX2" fmla="*/ 3515360 w 3911600"/>
                <a:gd name="connsiteY2" fmla="*/ 1341120 h 1341120"/>
                <a:gd name="connsiteX3" fmla="*/ 3891280 w 3911600"/>
                <a:gd name="connsiteY3" fmla="*/ 1148080 h 1341120"/>
                <a:gd name="connsiteX4" fmla="*/ 3911600 w 3911600"/>
                <a:gd name="connsiteY4" fmla="*/ 863600 h 1341120"/>
                <a:gd name="connsiteX5" fmla="*/ 3810000 w 3911600"/>
                <a:gd name="connsiteY5" fmla="*/ 264160 h 1341120"/>
                <a:gd name="connsiteX6" fmla="*/ 2824480 w 3911600"/>
                <a:gd name="connsiteY6" fmla="*/ 71120 h 1341120"/>
                <a:gd name="connsiteX7" fmla="*/ 2672080 w 3911600"/>
                <a:gd name="connsiteY7" fmla="*/ 71120 h 1341120"/>
                <a:gd name="connsiteX8" fmla="*/ 0 w 3911600"/>
                <a:gd name="connsiteY8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1600" h="1341120">
                  <a:moveTo>
                    <a:pt x="0" y="0"/>
                  </a:moveTo>
                  <a:lnTo>
                    <a:pt x="284480" y="1259840"/>
                  </a:lnTo>
                  <a:lnTo>
                    <a:pt x="3515360" y="1341120"/>
                  </a:lnTo>
                  <a:lnTo>
                    <a:pt x="3891280" y="1148080"/>
                  </a:lnTo>
                  <a:lnTo>
                    <a:pt x="3911600" y="863600"/>
                  </a:lnTo>
                  <a:lnTo>
                    <a:pt x="3810000" y="264160"/>
                  </a:lnTo>
                  <a:lnTo>
                    <a:pt x="2824480" y="71120"/>
                  </a:lnTo>
                  <a:lnTo>
                    <a:pt x="2672080" y="71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DF2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BFDBADC-2A68-5BFD-0032-B500A0A92BFF}"/>
                </a:ext>
              </a:extLst>
            </p:cNvPr>
            <p:cNvSpPr/>
            <p:nvPr/>
          </p:nvSpPr>
          <p:spPr>
            <a:xfrm>
              <a:off x="3017520" y="2346960"/>
              <a:ext cx="1950720" cy="1107440"/>
            </a:xfrm>
            <a:custGeom>
              <a:avLst/>
              <a:gdLst>
                <a:gd name="connsiteX0" fmla="*/ 121920 w 1950720"/>
                <a:gd name="connsiteY0" fmla="*/ 0 h 1107440"/>
                <a:gd name="connsiteX1" fmla="*/ 0 w 1950720"/>
                <a:gd name="connsiteY1" fmla="*/ 355600 h 1107440"/>
                <a:gd name="connsiteX2" fmla="*/ 538480 w 1950720"/>
                <a:gd name="connsiteY2" fmla="*/ 518160 h 1107440"/>
                <a:gd name="connsiteX3" fmla="*/ 1767840 w 1950720"/>
                <a:gd name="connsiteY3" fmla="*/ 1107440 h 1107440"/>
                <a:gd name="connsiteX4" fmla="*/ 1950720 w 1950720"/>
                <a:gd name="connsiteY4" fmla="*/ 894080 h 1107440"/>
                <a:gd name="connsiteX5" fmla="*/ 457200 w 1950720"/>
                <a:gd name="connsiteY5" fmla="*/ 132080 h 1107440"/>
                <a:gd name="connsiteX6" fmla="*/ 121920 w 1950720"/>
                <a:gd name="connsiteY6" fmla="*/ 0 h 1107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50720" h="1107440">
                  <a:moveTo>
                    <a:pt x="121920" y="0"/>
                  </a:moveTo>
                  <a:lnTo>
                    <a:pt x="0" y="355600"/>
                  </a:lnTo>
                  <a:lnTo>
                    <a:pt x="538480" y="518160"/>
                  </a:lnTo>
                  <a:lnTo>
                    <a:pt x="1767840" y="1107440"/>
                  </a:lnTo>
                  <a:lnTo>
                    <a:pt x="1950720" y="894080"/>
                  </a:lnTo>
                  <a:lnTo>
                    <a:pt x="457200" y="132080"/>
                  </a:lnTo>
                  <a:lnTo>
                    <a:pt x="121920" y="0"/>
                  </a:lnTo>
                  <a:close/>
                </a:path>
              </a:pathLst>
            </a:custGeom>
            <a:solidFill>
              <a:srgbClr val="0068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1460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jellyfish&#10;&#10;Description automatically generated with medium confidence">
            <a:extLst>
              <a:ext uri="{FF2B5EF4-FFF2-40B4-BE49-F238E27FC236}">
                <a16:creationId xmlns:a16="http://schemas.microsoft.com/office/drawing/2014/main" id="{1DC594AC-3119-7457-E519-B042A5C9D0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4" b="7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91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loading...">
            <a:extLst>
              <a:ext uri="{FF2B5EF4-FFF2-40B4-BE49-F238E27FC236}">
                <a16:creationId xmlns:a16="http://schemas.microsoft.com/office/drawing/2014/main" id="{8AE0F7FE-3F8E-37F5-0D7B-D71356A11B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loading...">
            <a:extLst>
              <a:ext uri="{FF2B5EF4-FFF2-40B4-BE49-F238E27FC236}">
                <a16:creationId xmlns:a16="http://schemas.microsoft.com/office/drawing/2014/main" id="{E7987CB0-48BC-ADBA-C3F8-B0242724367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loading...">
            <a:extLst>
              <a:ext uri="{FF2B5EF4-FFF2-40B4-BE49-F238E27FC236}">
                <a16:creationId xmlns:a16="http://schemas.microsoft.com/office/drawing/2014/main" id="{A15FCA32-C859-9FAB-F00D-31358CFBA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0"/>
            <a:ext cx="9396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79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ree, plant, conifer&#10;&#10;Description automatically generated">
            <a:extLst>
              <a:ext uri="{FF2B5EF4-FFF2-40B4-BE49-F238E27FC236}">
                <a16:creationId xmlns:a16="http://schemas.microsoft.com/office/drawing/2014/main" id="{C327E5EC-ED8D-6283-68F5-4BBBC0384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13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ôi trường biển là gì? (Cập nhật 2022)">
            <a:extLst>
              <a:ext uri="{FF2B5EF4-FFF2-40B4-BE49-F238E27FC236}">
                <a16:creationId xmlns:a16="http://schemas.microsoft.com/office/drawing/2014/main" id="{C01AC5D7-B8CF-1881-95D0-572743632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004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of fish swimming in the ocean&#10;&#10;Description automatically generated with low confidence">
            <a:extLst>
              <a:ext uri="{FF2B5EF4-FFF2-40B4-BE49-F238E27FC236}">
                <a16:creationId xmlns:a16="http://schemas.microsoft.com/office/drawing/2014/main" id="{BC86898E-904D-EFDF-812D-19C78DA92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7" b="125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3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plant, salamander&#10;&#10;Description automatically generated">
            <a:extLst>
              <a:ext uri="{FF2B5EF4-FFF2-40B4-BE49-F238E27FC236}">
                <a16:creationId xmlns:a16="http://schemas.microsoft.com/office/drawing/2014/main" id="{76C0A15D-0E71-60D9-097A-50F9A4A9A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74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of fish swimming&#10;&#10;Description automatically generated with low confidence">
            <a:extLst>
              <a:ext uri="{FF2B5EF4-FFF2-40B4-BE49-F238E27FC236}">
                <a16:creationId xmlns:a16="http://schemas.microsoft.com/office/drawing/2014/main" id="{D5197B8E-C92D-21FC-B837-397B096C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9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39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sea anemone&#10;&#10;Description automatically generated with low confidence">
            <a:extLst>
              <a:ext uri="{FF2B5EF4-FFF2-40B4-BE49-F238E27FC236}">
                <a16:creationId xmlns:a16="http://schemas.microsoft.com/office/drawing/2014/main" id="{92084978-D3A9-A34B-1149-4DEAE4C5D8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63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Ơ THỂ SẼ NHƯ THẾ NÀO KHI THIẾU NƯỚC - Vietdream">
            <a:extLst>
              <a:ext uri="{FF2B5EF4-FFF2-40B4-BE49-F238E27FC236}">
                <a16:creationId xmlns:a16="http://schemas.microsoft.com/office/drawing/2014/main" id="{431D7627-813F-7118-5E77-F2442B35F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88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048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á chết hàng loạt dạt vào bờ trên bãi biển Đà Nẵng - Báo Người lao động">
            <a:extLst>
              <a:ext uri="{FF2B5EF4-FFF2-40B4-BE49-F238E27FC236}">
                <a16:creationId xmlns:a16="http://schemas.microsoft.com/office/drawing/2014/main" id="{5D999BC0-8BDA-EF78-49A6-F665CCF3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07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full of fruits and vegetables&#10;&#10;Description automatically generated with medium confidence">
            <a:extLst>
              <a:ext uri="{FF2B5EF4-FFF2-40B4-BE49-F238E27FC236}">
                <a16:creationId xmlns:a16="http://schemas.microsoft.com/office/drawing/2014/main" id="{EF6F4415-C3AC-2610-963C-D422F50B3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b="43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39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fruit, meal, sliced&#10;&#10;Description automatically generated">
            <a:extLst>
              <a:ext uri="{FF2B5EF4-FFF2-40B4-BE49-F238E27FC236}">
                <a16:creationId xmlns:a16="http://schemas.microsoft.com/office/drawing/2014/main" id="{1F2C2837-2739-6AAC-EEA0-DB6855B2A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2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4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oading...">
            <a:extLst>
              <a:ext uri="{FF2B5EF4-FFF2-40B4-BE49-F238E27FC236}">
                <a16:creationId xmlns:a16="http://schemas.microsoft.com/office/drawing/2014/main" id="{8C0CB2BD-4080-DFD7-55FE-B2DBD70837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E738A-96D8-BDA5-B20A-89C0FCEB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75" y="0"/>
            <a:ext cx="11097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18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up, table, food, milk&#10;&#10;Description automatically generated">
            <a:extLst>
              <a:ext uri="{FF2B5EF4-FFF2-40B4-BE49-F238E27FC236}">
                <a16:creationId xmlns:a16="http://schemas.microsoft.com/office/drawing/2014/main" id="{2E28CB0E-1A50-FBDA-C9F9-6F0C57CAA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" y="0"/>
            <a:ext cx="12173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17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ood, plate, table, nut&#10;&#10;Description automatically generated">
            <a:extLst>
              <a:ext uri="{FF2B5EF4-FFF2-40B4-BE49-F238E27FC236}">
                <a16:creationId xmlns:a16="http://schemas.microsoft.com/office/drawing/2014/main" id="{91A506D3-97C2-DA1E-D8A2-5C08E4145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11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seedling&#10;&#10;Description automatically generated with low confidence">
            <a:extLst>
              <a:ext uri="{FF2B5EF4-FFF2-40B4-BE49-F238E27FC236}">
                <a16:creationId xmlns:a16="http://schemas.microsoft.com/office/drawing/2014/main" id="{C31D576C-94C2-62A3-FCEE-A765E9E4C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386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sket of vegetables and bread&#10;&#10;Description automatically generated with low confidence">
            <a:extLst>
              <a:ext uri="{FF2B5EF4-FFF2-40B4-BE49-F238E27FC236}">
                <a16:creationId xmlns:a16="http://schemas.microsoft.com/office/drawing/2014/main" id="{ED855638-660D-113B-BD55-0940894F7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165" y="1012423"/>
            <a:ext cx="8592272" cy="48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70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leaf&#10;&#10;Description automatically generated">
            <a:extLst>
              <a:ext uri="{FF2B5EF4-FFF2-40B4-BE49-F238E27FC236}">
                <a16:creationId xmlns:a16="http://schemas.microsoft.com/office/drawing/2014/main" id="{DFBDB7E3-E101-E17E-6142-28D0069E7A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F73111-5156-CC0B-AFC2-E9EBBF983421}"/>
              </a:ext>
            </a:extLst>
          </p:cNvPr>
          <p:cNvGrpSpPr/>
          <p:nvPr/>
        </p:nvGrpSpPr>
        <p:grpSpPr>
          <a:xfrm>
            <a:off x="683581" y="719092"/>
            <a:ext cx="7200688" cy="4811696"/>
            <a:chOff x="683581" y="719092"/>
            <a:chExt cx="7200688" cy="4811696"/>
          </a:xfrm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9495909C-13C2-29C0-7D4E-A7D19F60F22C}"/>
                </a:ext>
              </a:extLst>
            </p:cNvPr>
            <p:cNvSpPr/>
            <p:nvPr/>
          </p:nvSpPr>
          <p:spPr>
            <a:xfrm rot="6936783">
              <a:off x="5846324" y="2630380"/>
              <a:ext cx="894945" cy="3180945"/>
            </a:xfrm>
            <a:prstGeom prst="triangle">
              <a:avLst/>
            </a:prstGeom>
            <a:solidFill>
              <a:srgbClr val="0068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94530D4-F70A-5264-ED33-5374CE126703}"/>
                </a:ext>
              </a:extLst>
            </p:cNvPr>
            <p:cNvSpPr/>
            <p:nvPr/>
          </p:nvSpPr>
          <p:spPr>
            <a:xfrm>
              <a:off x="683581" y="719092"/>
              <a:ext cx="4811696" cy="4811696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10000" r="-20000"/>
              </a:stretch>
            </a:blipFill>
            <a:ln w="76200">
              <a:solidFill>
                <a:srgbClr val="0068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13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ruit&#10;&#10;Description automatically generated">
            <a:extLst>
              <a:ext uri="{FF2B5EF4-FFF2-40B4-BE49-F238E27FC236}">
                <a16:creationId xmlns:a16="http://schemas.microsoft.com/office/drawing/2014/main" id="{8AAF3AC8-B9F0-2185-9CAE-1AAB2C761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3" y="944558"/>
            <a:ext cx="5165338" cy="4968240"/>
          </a:xfrm>
          <a:prstGeom prst="rect">
            <a:avLst/>
          </a:prstGeom>
        </p:spPr>
      </p:pic>
      <p:pic>
        <p:nvPicPr>
          <p:cNvPr id="3" name="Picture 2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8198696F-ECA3-F37D-1BD9-72ED69FA99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t="7249" r="2837" b="8091"/>
          <a:stretch/>
        </p:blipFill>
        <p:spPr>
          <a:xfrm>
            <a:off x="1501409" y="1504698"/>
            <a:ext cx="4846214" cy="440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ading...">
            <a:extLst>
              <a:ext uri="{FF2B5EF4-FFF2-40B4-BE49-F238E27FC236}">
                <a16:creationId xmlns:a16="http://schemas.microsoft.com/office/drawing/2014/main" id="{05A391C0-272C-50BC-0D6E-205E84DEA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0025"/>
            <a:ext cx="9753600" cy="645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37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oading...">
            <a:extLst>
              <a:ext uri="{FF2B5EF4-FFF2-40B4-BE49-F238E27FC236}">
                <a16:creationId xmlns:a16="http://schemas.microsoft.com/office/drawing/2014/main" id="{F41D3491-8C7E-F0B2-090F-440FA7878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876300"/>
            <a:ext cx="77343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81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ading...">
            <a:extLst>
              <a:ext uri="{FF2B5EF4-FFF2-40B4-BE49-F238E27FC236}">
                <a16:creationId xmlns:a16="http://schemas.microsoft.com/office/drawing/2014/main" id="{127F5F39-D2D0-EF3B-8984-8ED2757D5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000125"/>
            <a:ext cx="50292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352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oading...">
            <a:extLst>
              <a:ext uri="{FF2B5EF4-FFF2-40B4-BE49-F238E27FC236}">
                <a16:creationId xmlns:a16="http://schemas.microsoft.com/office/drawing/2014/main" id="{93FBDC29-C62E-B006-46B5-D9764CFB9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552575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12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oading...">
            <a:extLst>
              <a:ext uri="{FF2B5EF4-FFF2-40B4-BE49-F238E27FC236}">
                <a16:creationId xmlns:a16="http://schemas.microsoft.com/office/drawing/2014/main" id="{B6D97602-D0B6-5031-D08C-67AD87F7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0"/>
            <a:ext cx="10544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3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oading...">
            <a:extLst>
              <a:ext uri="{FF2B5EF4-FFF2-40B4-BE49-F238E27FC236}">
                <a16:creationId xmlns:a16="http://schemas.microsoft.com/office/drawing/2014/main" id="{3ABCE7E0-17C0-4B25-1D77-BD02D7AB2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143000"/>
            <a:ext cx="108585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DFC2CA-029D-E668-01DC-92E095603C88}"/>
              </a:ext>
            </a:extLst>
          </p:cNvPr>
          <p:cNvSpPr txBox="1"/>
          <p:nvPr/>
        </p:nvSpPr>
        <p:spPr>
          <a:xfrm>
            <a:off x="1180618" y="5978852"/>
            <a:ext cx="10509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Thiếu N, lá cây chuyển vàng do không tổng hợp được diệp lục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803853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AnalogousFromDarkSeedLeftStep">
      <a:dk1>
        <a:srgbClr val="000000"/>
      </a:dk1>
      <a:lt1>
        <a:srgbClr val="FFFFFF"/>
      </a:lt1>
      <a:dk2>
        <a:srgbClr val="1C2831"/>
      </a:dk2>
      <a:lt2>
        <a:srgbClr val="F2F3F0"/>
      </a:lt2>
      <a:accent1>
        <a:srgbClr val="5B29E7"/>
      </a:accent1>
      <a:accent2>
        <a:srgbClr val="2742D8"/>
      </a:accent2>
      <a:accent3>
        <a:srgbClr val="2995E7"/>
      </a:accent3>
      <a:accent4>
        <a:srgbClr val="15BFC1"/>
      </a:accent4>
      <a:accent5>
        <a:srgbClr val="23C583"/>
      </a:accent5>
      <a:accent6>
        <a:srgbClr val="16C635"/>
      </a:accent6>
      <a:hlink>
        <a:srgbClr val="349C83"/>
      </a:hlink>
      <a:folHlink>
        <a:srgbClr val="7F7F7F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42B0E7C6-1071-483F-A575-9AF7EE1B96AC}" vid="{E18014FF-B132-4F63-9D72-5B85E99D64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29</Words>
  <PresentationFormat>Widescreen</PresentationFormat>
  <Paragraphs>3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Arial</vt:lpstr>
      <vt:lpstr>Grandview Display</vt:lpstr>
      <vt:lpstr>DashVTI</vt:lpstr>
      <vt:lpstr>HÌNH ẢNH TRONG PPT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2022-07-18T10:57:53Z</dcterms:created>
  <dcterms:modified xsi:type="dcterms:W3CDTF">2022-07-18T11:08:04Z</dcterms:modified>
</cp:coreProperties>
</file>