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74" r:id="rId3"/>
    <p:sldId id="276" r:id="rId4"/>
    <p:sldId id="301" r:id="rId5"/>
    <p:sldId id="277" r:id="rId6"/>
    <p:sldId id="278" r:id="rId7"/>
    <p:sldId id="279" r:id="rId8"/>
    <p:sldId id="280" r:id="rId9"/>
    <p:sldId id="299" r:id="rId10"/>
    <p:sldId id="300" r:id="rId11"/>
    <p:sldId id="272" r:id="rId12"/>
    <p:sldId id="303" r:id="rId13"/>
    <p:sldId id="302" r:id="rId14"/>
    <p:sldId id="284" r:id="rId15"/>
    <p:sldId id="285" r:id="rId16"/>
    <p:sldId id="286" r:id="rId17"/>
    <p:sldId id="281" r:id="rId18"/>
    <p:sldId id="296" r:id="rId19"/>
    <p:sldId id="289" r:id="rId20"/>
    <p:sldId id="304" r:id="rId21"/>
    <p:sldId id="290"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353"/>
    <a:srgbClr val="FFD966"/>
    <a:srgbClr val="0036A2"/>
    <a:srgbClr val="EC7634"/>
    <a:srgbClr val="ED7E41"/>
    <a:srgbClr val="ED7E33"/>
    <a:srgbClr val="DB6413"/>
    <a:srgbClr val="DD4747"/>
    <a:srgbClr val="FF8533"/>
    <a:srgbClr val="FF9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1142" autoAdjust="0"/>
  </p:normalViewPr>
  <p:slideViewPr>
    <p:cSldViewPr snapToGrid="0">
      <p:cViewPr varScale="1">
        <p:scale>
          <a:sx n="83" d="100"/>
          <a:sy n="83" d="100"/>
        </p:scale>
        <p:origin x="13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B9390-628A-4592-A361-E3709DDA45FA}"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C814E-F360-46E1-B24C-55A2C517E0B2}" type="slidenum">
              <a:rPr lang="en-US" smtClean="0"/>
              <a:t>‹#›</a:t>
            </a:fld>
            <a:endParaRPr lang="en-US"/>
          </a:p>
        </p:txBody>
      </p:sp>
    </p:spTree>
    <p:extLst>
      <p:ext uri="{BB962C8B-B14F-4D97-AF65-F5344CB8AC3E}">
        <p14:creationId xmlns:p14="http://schemas.microsoft.com/office/powerpoint/2010/main" val="328946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9</a:t>
            </a:fld>
            <a:endParaRPr lang="en-US"/>
          </a:p>
        </p:txBody>
      </p:sp>
    </p:spTree>
    <p:extLst>
      <p:ext uri="{BB962C8B-B14F-4D97-AF65-F5344CB8AC3E}">
        <p14:creationId xmlns:p14="http://schemas.microsoft.com/office/powerpoint/2010/main" val="387762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10</a:t>
            </a:fld>
            <a:endParaRPr lang="en-US"/>
          </a:p>
        </p:txBody>
      </p:sp>
    </p:spTree>
    <p:extLst>
      <p:ext uri="{BB962C8B-B14F-4D97-AF65-F5344CB8AC3E}">
        <p14:creationId xmlns:p14="http://schemas.microsoft.com/office/powerpoint/2010/main" val="29082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11</a:t>
            </a:fld>
            <a:endParaRPr lang="en-US"/>
          </a:p>
        </p:txBody>
      </p:sp>
    </p:spTree>
    <p:extLst>
      <p:ext uri="{BB962C8B-B14F-4D97-AF65-F5344CB8AC3E}">
        <p14:creationId xmlns:p14="http://schemas.microsoft.com/office/powerpoint/2010/main" val="9127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12</a:t>
            </a:fld>
            <a:endParaRPr lang="en-US"/>
          </a:p>
        </p:txBody>
      </p:sp>
    </p:spTree>
    <p:extLst>
      <p:ext uri="{BB962C8B-B14F-4D97-AF65-F5344CB8AC3E}">
        <p14:creationId xmlns:p14="http://schemas.microsoft.com/office/powerpoint/2010/main" val="237165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13</a:t>
            </a:fld>
            <a:endParaRPr lang="en-US"/>
          </a:p>
        </p:txBody>
      </p:sp>
    </p:spTree>
    <p:extLst>
      <p:ext uri="{BB962C8B-B14F-4D97-AF65-F5344CB8AC3E}">
        <p14:creationId xmlns:p14="http://schemas.microsoft.com/office/powerpoint/2010/main" val="20707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15</a:t>
            </a:fld>
            <a:endParaRPr lang="en-US"/>
          </a:p>
        </p:txBody>
      </p:sp>
    </p:spTree>
    <p:extLst>
      <p:ext uri="{BB962C8B-B14F-4D97-AF65-F5344CB8AC3E}">
        <p14:creationId xmlns:p14="http://schemas.microsoft.com/office/powerpoint/2010/main" val="351653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3C814E-F360-46E1-B24C-55A2C517E0B2}" type="slidenum">
              <a:rPr lang="en-US" smtClean="0"/>
              <a:t>16</a:t>
            </a:fld>
            <a:endParaRPr lang="en-US"/>
          </a:p>
        </p:txBody>
      </p:sp>
    </p:spTree>
    <p:extLst>
      <p:ext uri="{BB962C8B-B14F-4D97-AF65-F5344CB8AC3E}">
        <p14:creationId xmlns:p14="http://schemas.microsoft.com/office/powerpoint/2010/main" val="393041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4090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316091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332584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17323-33FC-4B43-9717-0F6AC7EB155E}"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6186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717323-33FC-4B43-9717-0F6AC7EB155E}"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66533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717323-33FC-4B43-9717-0F6AC7EB155E}"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42055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717323-33FC-4B43-9717-0F6AC7EB155E}"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5966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717323-33FC-4B43-9717-0F6AC7EB155E}"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172652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17323-33FC-4B43-9717-0F6AC7EB155E}"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57373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717323-33FC-4B43-9717-0F6AC7EB155E}"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31052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717323-33FC-4B43-9717-0F6AC7EB155E}"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8F61E-CF0F-4A9B-83F9-5D5F8AD14478}" type="slidenum">
              <a:rPr lang="en-US" smtClean="0"/>
              <a:t>‹#›</a:t>
            </a:fld>
            <a:endParaRPr lang="en-US"/>
          </a:p>
        </p:txBody>
      </p:sp>
    </p:spTree>
    <p:extLst>
      <p:ext uri="{BB962C8B-B14F-4D97-AF65-F5344CB8AC3E}">
        <p14:creationId xmlns:p14="http://schemas.microsoft.com/office/powerpoint/2010/main" val="23319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7323-33FC-4B43-9717-0F6AC7EB155E}" type="datetimeFigureOut">
              <a:rPr lang="en-US" smtClean="0"/>
              <a:t>2/20/2023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F61E-CF0F-4A9B-83F9-5D5F8AD14478}" type="slidenum">
              <a:rPr lang="en-US" smtClean="0"/>
              <a:t>‹#›</a:t>
            </a:fld>
            <a:endParaRPr lang="en-US"/>
          </a:p>
        </p:txBody>
      </p:sp>
    </p:spTree>
    <p:extLst>
      <p:ext uri="{BB962C8B-B14F-4D97-AF65-F5344CB8AC3E}">
        <p14:creationId xmlns:p14="http://schemas.microsoft.com/office/powerpoint/2010/main" val="3759320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7" y="-1078"/>
            <a:ext cx="9144000" cy="6858000"/>
          </a:xfrm>
          <a:prstGeom prst="rect">
            <a:avLst/>
          </a:prstGeom>
        </p:spPr>
      </p:pic>
      <p:pic>
        <p:nvPicPr>
          <p:cNvPr id="5" name="Picture 4"/>
          <p:cNvPicPr>
            <a:picLocks noChangeAspect="1"/>
          </p:cNvPicPr>
          <p:nvPr/>
        </p:nvPicPr>
        <p:blipFill>
          <a:blip r:embed="rId3"/>
          <a:stretch>
            <a:fillRect/>
          </a:stretch>
        </p:blipFill>
        <p:spPr>
          <a:xfrm>
            <a:off x="2091773" y="538470"/>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sp>
        <p:nvSpPr>
          <p:cNvPr id="6" name="Rectangle 5"/>
          <p:cNvSpPr/>
          <p:nvPr/>
        </p:nvSpPr>
        <p:spPr>
          <a:xfrm>
            <a:off x="98939" y="2221019"/>
            <a:ext cx="8902052" cy="20108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300" b="1" cap="none" spc="0" smtClean="0">
                <a:ln/>
                <a:solidFill>
                  <a:srgbClr val="FF0000"/>
                </a:solidFill>
                <a:effectLst/>
                <a:latin typeface="Times New Roman" panose="02020603050405020304" pitchFamily="18" charset="0"/>
                <a:cs typeface="Times New Roman" panose="02020603050405020304" pitchFamily="18" charset="0"/>
              </a:rPr>
              <a:t>GIỚI THIỆU</a:t>
            </a:r>
          </a:p>
          <a:p>
            <a:pPr algn="ctr">
              <a:spcBef>
                <a:spcPts val="200"/>
              </a:spcBef>
              <a:spcAft>
                <a:spcPts val="200"/>
              </a:spcAft>
            </a:pPr>
            <a:r>
              <a:rPr lang="en-US" sz="2600" b="1" smtClean="0">
                <a:ln/>
                <a:solidFill>
                  <a:srgbClr val="FF0000"/>
                </a:solidFill>
                <a:latin typeface="Times New Roman" panose="02020603050405020304" pitchFamily="18" charset="0"/>
                <a:cs typeface="Times New Roman" panose="02020603050405020304" pitchFamily="18" charset="0"/>
              </a:rPr>
              <a:t>THIẾT BỊ DẠY HỌC LỚP 8 - NXBGDVN </a:t>
            </a:r>
          </a:p>
          <a:p>
            <a:pPr algn="ctr">
              <a:spcBef>
                <a:spcPts val="200"/>
              </a:spcBef>
              <a:spcAft>
                <a:spcPts val="200"/>
              </a:spcAft>
            </a:pPr>
            <a:r>
              <a:rPr lang="en-US" sz="2600" b="1" smtClean="0">
                <a:ln/>
                <a:solidFill>
                  <a:srgbClr val="FF0000"/>
                </a:solidFill>
                <a:latin typeface="Times New Roman" panose="02020603050405020304" pitchFamily="18" charset="0"/>
                <a:cs typeface="Times New Roman" panose="02020603050405020304" pitchFamily="18" charset="0"/>
              </a:rPr>
              <a:t>THEO CHƯƠNG TRÌNH GIÁO DỤC PHỔ THÔNG 2018</a:t>
            </a:r>
          </a:p>
          <a:p>
            <a:pPr algn="ctr"/>
            <a:endParaRPr lang="en-US" sz="900" b="1" cap="none" spc="0" smtClean="0">
              <a:ln/>
              <a:solidFill>
                <a:srgbClr val="FF0000"/>
              </a:solidFill>
              <a:effectLst/>
              <a:latin typeface="Times New Roman" panose="02020603050405020304" pitchFamily="18" charset="0"/>
              <a:cs typeface="Times New Roman" panose="02020603050405020304" pitchFamily="18" charset="0"/>
            </a:endParaRPr>
          </a:p>
          <a:p>
            <a:pPr algn="ctr"/>
            <a:r>
              <a:rPr lang="en-US" sz="2000" i="1">
                <a:solidFill>
                  <a:srgbClr val="0070C0"/>
                </a:solidFill>
                <a:latin typeface="Times New Roman" panose="02020603050405020304" pitchFamily="18" charset="0"/>
                <a:cs typeface="Times New Roman" panose="02020603050405020304" pitchFamily="18" charset="0"/>
              </a:rPr>
              <a:t>(</a:t>
            </a:r>
            <a:r>
              <a:rPr lang="en-US" sz="2000" i="1" err="1">
                <a:solidFill>
                  <a:srgbClr val="0070C0"/>
                </a:solidFill>
                <a:latin typeface="Times New Roman" panose="02020603050405020304" pitchFamily="18" charset="0"/>
                <a:cs typeface="Times New Roman" panose="02020603050405020304" pitchFamily="18" charset="0"/>
              </a:rPr>
              <a:t>Thông</a:t>
            </a:r>
            <a:r>
              <a:rPr lang="en-US" sz="2000" i="1">
                <a:solidFill>
                  <a:srgbClr val="0070C0"/>
                </a:solidFill>
                <a:latin typeface="Times New Roman" panose="02020603050405020304" pitchFamily="18" charset="0"/>
                <a:cs typeface="Times New Roman" panose="02020603050405020304" pitchFamily="18" charset="0"/>
              </a:rPr>
              <a:t> t</a:t>
            </a:r>
            <a:r>
              <a:rPr lang="vi-VN" sz="2000" i="1">
                <a:solidFill>
                  <a:srgbClr val="0070C0"/>
                </a:solidFill>
                <a:latin typeface="Times New Roman" panose="02020603050405020304" pitchFamily="18" charset="0"/>
                <a:cs typeface="Times New Roman" panose="02020603050405020304" pitchFamily="18" charset="0"/>
              </a:rPr>
              <a:t>ư</a:t>
            </a:r>
            <a:r>
              <a:rPr lang="en-US" sz="2000" i="1">
                <a:solidFill>
                  <a:srgbClr val="0070C0"/>
                </a:solidFill>
                <a:latin typeface="Times New Roman" panose="02020603050405020304" pitchFamily="18" charset="0"/>
                <a:cs typeface="Times New Roman" panose="02020603050405020304" pitchFamily="18" charset="0"/>
              </a:rPr>
              <a:t> </a:t>
            </a:r>
            <a:r>
              <a:rPr lang="en-US" sz="2000" i="1" smtClean="0">
                <a:solidFill>
                  <a:srgbClr val="0070C0"/>
                </a:solidFill>
                <a:latin typeface="Times New Roman" panose="02020603050405020304" pitchFamily="18" charset="0"/>
                <a:cs typeface="Times New Roman" panose="02020603050405020304" pitchFamily="18" charset="0"/>
              </a:rPr>
              <a:t>38/2021/TT-BGDĐT </a:t>
            </a:r>
            <a:r>
              <a:rPr lang="en-US" sz="2000" i="1" err="1">
                <a:solidFill>
                  <a:srgbClr val="0070C0"/>
                </a:solidFill>
                <a:latin typeface="Times New Roman" panose="02020603050405020304" pitchFamily="18" charset="0"/>
                <a:cs typeface="Times New Roman" panose="02020603050405020304" pitchFamily="18" charset="0"/>
              </a:rPr>
              <a:t>ngày</a:t>
            </a:r>
            <a:r>
              <a:rPr lang="en-US" sz="2000" i="1">
                <a:solidFill>
                  <a:srgbClr val="0070C0"/>
                </a:solidFill>
                <a:latin typeface="Times New Roman" panose="02020603050405020304" pitchFamily="18" charset="0"/>
                <a:cs typeface="Times New Roman" panose="02020603050405020304" pitchFamily="18" charset="0"/>
              </a:rPr>
              <a:t> </a:t>
            </a:r>
            <a:r>
              <a:rPr lang="en-US" sz="2000" i="1" smtClean="0">
                <a:solidFill>
                  <a:srgbClr val="0070C0"/>
                </a:solidFill>
                <a:latin typeface="Times New Roman" panose="02020603050405020304" pitchFamily="18" charset="0"/>
                <a:cs typeface="Times New Roman" panose="02020603050405020304" pitchFamily="18" charset="0"/>
              </a:rPr>
              <a:t>30</a:t>
            </a:r>
            <a:r>
              <a:rPr lang="vi-VN" sz="2000" i="1" smtClean="0">
                <a:solidFill>
                  <a:srgbClr val="0070C0"/>
                </a:solidFill>
                <a:latin typeface="Times New Roman" panose="02020603050405020304" pitchFamily="18" charset="0"/>
                <a:cs typeface="Times New Roman" panose="02020603050405020304" pitchFamily="18" charset="0"/>
              </a:rPr>
              <a:t> </a:t>
            </a:r>
            <a:r>
              <a:rPr lang="vi-VN" sz="2000" i="1">
                <a:solidFill>
                  <a:srgbClr val="0070C0"/>
                </a:solidFill>
                <a:latin typeface="Times New Roman" panose="02020603050405020304" pitchFamily="18" charset="0"/>
                <a:cs typeface="Times New Roman" panose="02020603050405020304" pitchFamily="18" charset="0"/>
              </a:rPr>
              <a:t>tháng </a:t>
            </a:r>
            <a:r>
              <a:rPr lang="en-US" sz="2000" i="1" smtClean="0">
                <a:solidFill>
                  <a:srgbClr val="0070C0"/>
                </a:solidFill>
                <a:latin typeface="Times New Roman" panose="02020603050405020304" pitchFamily="18" charset="0"/>
                <a:cs typeface="Times New Roman" panose="02020603050405020304" pitchFamily="18" charset="0"/>
              </a:rPr>
              <a:t>12</a:t>
            </a:r>
            <a:r>
              <a:rPr lang="vi-VN" sz="2000" i="1" smtClean="0">
                <a:solidFill>
                  <a:srgbClr val="0070C0"/>
                </a:solidFill>
                <a:latin typeface="Times New Roman" panose="02020603050405020304" pitchFamily="18" charset="0"/>
                <a:cs typeface="Times New Roman" panose="02020603050405020304" pitchFamily="18" charset="0"/>
              </a:rPr>
              <a:t> </a:t>
            </a:r>
            <a:r>
              <a:rPr lang="vi-VN" sz="2000" i="1">
                <a:solidFill>
                  <a:srgbClr val="0070C0"/>
                </a:solidFill>
                <a:latin typeface="Times New Roman" panose="02020603050405020304" pitchFamily="18" charset="0"/>
                <a:cs typeface="Times New Roman" panose="02020603050405020304" pitchFamily="18" charset="0"/>
              </a:rPr>
              <a:t>năm </a:t>
            </a:r>
            <a:r>
              <a:rPr lang="vi-VN" sz="2000" i="1" smtClean="0">
                <a:solidFill>
                  <a:srgbClr val="0070C0"/>
                </a:solidFill>
                <a:latin typeface="Times New Roman" panose="02020603050405020304" pitchFamily="18" charset="0"/>
                <a:cs typeface="Times New Roman" panose="02020603050405020304" pitchFamily="18" charset="0"/>
              </a:rPr>
              <a:t>202</a:t>
            </a:r>
            <a:r>
              <a:rPr lang="en-US" sz="2000" i="1" smtClean="0">
                <a:solidFill>
                  <a:srgbClr val="0070C0"/>
                </a:solidFill>
                <a:latin typeface="Times New Roman" panose="02020603050405020304" pitchFamily="18" charset="0"/>
                <a:cs typeface="Times New Roman" panose="02020603050405020304" pitchFamily="18" charset="0"/>
              </a:rPr>
              <a:t>1)</a:t>
            </a:r>
            <a:endParaRPr lang="en-US" sz="2000"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1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2"/>
            <a:ext cx="9144000" cy="6858000"/>
          </a:xfrm>
          <a:prstGeom prst="rect">
            <a:avLst/>
          </a:prstGeom>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stretch>
            <a:fillRect/>
          </a:stretch>
        </p:blipFill>
        <p:spPr>
          <a:xfrm>
            <a:off x="7520615" y="43291"/>
            <a:ext cx="1487837" cy="711970"/>
          </a:xfrm>
          <a:prstGeom prst="rect">
            <a:avLst/>
          </a:prstGeom>
          <a:scene3d>
            <a:camera prst="orthographicFront"/>
            <a:lightRig rig="threePt" dir="t"/>
          </a:scene3d>
          <a:sp3d extrusionH="76200">
            <a:extrusionClr>
              <a:srgbClr val="FFFFFF"/>
            </a:extrusionClr>
          </a:sp3d>
        </p:spPr>
      </p:pic>
      <p:sp>
        <p:nvSpPr>
          <p:cNvPr id="5" name="Rectangle 4"/>
          <p:cNvSpPr/>
          <p:nvPr/>
        </p:nvSpPr>
        <p:spPr>
          <a:xfrm>
            <a:off x="120901" y="3456717"/>
            <a:ext cx="1976823"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700" b="1" kern="0" smtClean="0">
                <a:ln/>
                <a:solidFill>
                  <a:srgbClr val="FF0000"/>
                </a:solidFill>
                <a:latin typeface="Times New Roman" panose="02020603050405020304" pitchFamily="18" charset="0"/>
                <a:cs typeface="Times New Roman" panose="02020603050405020304" pitchFamily="18" charset="0"/>
                <a:sym typeface="Arial"/>
                <a:rtl val="0"/>
              </a:rPr>
              <a:t>PHẦN MĨ THUẬT</a:t>
            </a:r>
          </a:p>
        </p:txBody>
      </p:sp>
      <p:sp>
        <p:nvSpPr>
          <p:cNvPr id="8" name="AutoShape 4"/>
          <p:cNvSpPr>
            <a:spLocks noChangeArrowheads="1"/>
          </p:cNvSpPr>
          <p:nvPr/>
        </p:nvSpPr>
        <p:spPr bwMode="gray">
          <a:xfrm>
            <a:off x="5639463" y="3509358"/>
            <a:ext cx="2756621" cy="2946526"/>
          </a:xfrm>
          <a:prstGeom prst="roundRect">
            <a:avLst>
              <a:gd name="adj" fmla="val 17509"/>
            </a:avLst>
          </a:prstGeom>
          <a:solidFill>
            <a:srgbClr val="FF9953"/>
          </a:solidFill>
          <a:scene3d>
            <a:camera prst="orthographicFront"/>
            <a:lightRig rig="threePt" dir="t">
              <a:rot lat="0" lon="0" rev="7500000"/>
            </a:lightRig>
          </a:scene3d>
          <a:sp3d prstMaterial="plastic">
            <a:bevelT w="127000" h="25400" prst="relaxedInset"/>
          </a:sp3d>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altLang="en-US" sz="2900">
              <a:sym typeface="Arial"/>
            </a:endParaRPr>
          </a:p>
        </p:txBody>
      </p:sp>
      <p:sp>
        <p:nvSpPr>
          <p:cNvPr id="12" name="Text Box 17"/>
          <p:cNvSpPr txBox="1">
            <a:spLocks noChangeArrowheads="1"/>
          </p:cNvSpPr>
          <p:nvPr/>
        </p:nvSpPr>
        <p:spPr bwMode="gray">
          <a:xfrm>
            <a:off x="5848787" y="3605733"/>
            <a:ext cx="2361186" cy="226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b="1" kern="0" smtClean="0">
                <a:solidFill>
                  <a:srgbClr val="C00000"/>
                </a:solidFill>
                <a:latin typeface="Times New Roman" panose="02020603050405020304" pitchFamily="18" charset="0"/>
                <a:cs typeface="Times New Roman" panose="02020603050405020304" pitchFamily="18" charset="0"/>
                <a:sym typeface="Arial"/>
                <a:rtl val="0"/>
              </a:rPr>
              <a:t>TRANH ẢNH</a:t>
            </a:r>
          </a:p>
          <a:p>
            <a:pPr>
              <a:lnSpc>
                <a:spcPct val="140000"/>
              </a:lnSpc>
              <a:spcBef>
                <a:spcPts val="900"/>
              </a:spcBef>
              <a:buClrTx/>
              <a:buNone/>
            </a:pPr>
            <a:r>
              <a:rPr lang="en-US" altLang="en-US" sz="1500" b="1" kern="0" smtClean="0">
                <a:solidFill>
                  <a:schemeClr val="accent5">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Bảng</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yếu</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tố</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và</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nguyên</a:t>
            </a:r>
            <a:r>
              <a:rPr lang="en-US" altLang="en-US" sz="1500" b="1" kern="0" smtClean="0">
                <a:solidFill>
                  <a:schemeClr val="accent1">
                    <a:lumMod val="50000"/>
                  </a:schemeClr>
                </a:solidFill>
                <a:latin typeface="+mn-lt"/>
                <a:cs typeface="Times New Roman" panose="02020603050405020304" pitchFamily="18" charset="0"/>
                <a:sym typeface="Arial"/>
                <a:rtl val="0"/>
              </a:rPr>
              <a:t>            </a:t>
            </a:r>
          </a:p>
          <a:p>
            <a:pPr>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lí</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tạo</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hình</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ct val="140000"/>
              </a:lnSpc>
              <a:spcBef>
                <a:spcPts val="60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Bộ</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tranh</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về</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mĩ</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thuật</a:t>
            </a:r>
            <a:r>
              <a:rPr lang="en-US" altLang="en-US" sz="1500" b="1" kern="0" smtClean="0">
                <a:solidFill>
                  <a:schemeClr val="accent1">
                    <a:lumMod val="50000"/>
                  </a:schemeClr>
                </a:solidFill>
                <a:latin typeface="+mn-lt"/>
                <a:cs typeface="Times New Roman" panose="02020603050405020304" pitchFamily="18" charset="0"/>
                <a:sym typeface="Arial"/>
                <a:rtl val="0"/>
              </a:rPr>
              <a:t> </a:t>
            </a:r>
          </a:p>
          <a:p>
            <a:pPr>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a:solidFill>
                  <a:schemeClr val="accent1">
                    <a:lumMod val="50000"/>
                  </a:schemeClr>
                </a:solidFill>
                <a:latin typeface="+mn-lt"/>
                <a:cs typeface="Times New Roman" panose="02020603050405020304" pitchFamily="18" charset="0"/>
                <a:sym typeface="Arial"/>
                <a:rtl val="0"/>
              </a:rPr>
              <a:t>Việt</a:t>
            </a:r>
            <a:r>
              <a:rPr lang="en-US" altLang="en-US" sz="1500" b="1" kern="0">
                <a:solidFill>
                  <a:schemeClr val="accent1">
                    <a:lumMod val="50000"/>
                  </a:schemeClr>
                </a:solidFill>
                <a:latin typeface="+mn-lt"/>
                <a:cs typeface="Times New Roman" panose="02020603050405020304" pitchFamily="18" charset="0"/>
                <a:sym typeface="Arial"/>
                <a:rtl val="0"/>
              </a:rPr>
              <a:t> Nam </a:t>
            </a:r>
            <a:r>
              <a:rPr lang="en-US" altLang="en-US" sz="1500" b="1" kern="0" err="1">
                <a:solidFill>
                  <a:schemeClr val="accent1">
                    <a:lumMod val="50000"/>
                  </a:schemeClr>
                </a:solidFill>
                <a:latin typeface="+mn-lt"/>
                <a:cs typeface="Times New Roman" panose="02020603050405020304" pitchFamily="18" charset="0"/>
                <a:sym typeface="Arial"/>
                <a:rtl val="0"/>
              </a:rPr>
              <a:t>thời</a:t>
            </a:r>
            <a:r>
              <a:rPr lang="en-US" altLang="en-US" sz="1500" b="1" kern="0">
                <a:solidFill>
                  <a:schemeClr val="accent1">
                    <a:lumMod val="50000"/>
                  </a:schemeClr>
                </a:solidFill>
                <a:latin typeface="+mn-lt"/>
                <a:cs typeface="Times New Roman" panose="02020603050405020304" pitchFamily="18" charset="0"/>
                <a:sym typeface="Arial"/>
                <a:rtl val="0"/>
              </a:rPr>
              <a:t> </a:t>
            </a:r>
            <a:r>
              <a:rPr lang="en-US" altLang="en-US" sz="1500" b="1" kern="0" err="1">
                <a:solidFill>
                  <a:schemeClr val="accent1">
                    <a:lumMod val="50000"/>
                  </a:schemeClr>
                </a:solidFill>
                <a:latin typeface="+mn-lt"/>
                <a:cs typeface="Times New Roman" panose="02020603050405020304" pitchFamily="18" charset="0"/>
                <a:sym typeface="Arial"/>
                <a:rtl val="0"/>
              </a:rPr>
              <a:t>kì</a:t>
            </a:r>
            <a:r>
              <a:rPr lang="en-US" altLang="en-US" sz="1500" b="1" ker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hiện</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a:solidFill>
                  <a:schemeClr val="accent1">
                    <a:lumMod val="50000"/>
                  </a:schemeClr>
                </a:solidFill>
                <a:latin typeface="+mn-lt"/>
                <a:cs typeface="Times New Roman" panose="02020603050405020304" pitchFamily="18" charset="0"/>
                <a:sym typeface="Arial"/>
                <a:rtl val="0"/>
              </a:rPr>
              <a:t>đại</a:t>
            </a:r>
            <a:endParaRPr lang="en-US" altLang="en-US" sz="1500" b="1" kern="0">
              <a:solidFill>
                <a:schemeClr val="accent1">
                  <a:lumMod val="50000"/>
                </a:schemeClr>
              </a:solidFill>
              <a:latin typeface="+mn-lt"/>
              <a:cs typeface="Times New Roman" panose="02020603050405020304" pitchFamily="18" charset="0"/>
              <a:sym typeface="Arial"/>
              <a:rtl val="0"/>
            </a:endParaRPr>
          </a:p>
          <a:p>
            <a:pPr>
              <a:lnSpc>
                <a:spcPct val="140000"/>
              </a:lnSpc>
              <a:spcBef>
                <a:spcPts val="60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Bộ</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tranh</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về</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mĩ</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thuật</a:t>
            </a:r>
            <a:r>
              <a:rPr lang="en-US" altLang="en-US" sz="1500" b="1" kern="0" smtClean="0">
                <a:solidFill>
                  <a:schemeClr val="accent1">
                    <a:lumMod val="50000"/>
                  </a:schemeClr>
                </a:solidFill>
                <a:latin typeface="+mn-lt"/>
                <a:cs typeface="Times New Roman" panose="02020603050405020304" pitchFamily="18" charset="0"/>
                <a:sym typeface="Arial"/>
                <a:rtl val="0"/>
              </a:rPr>
              <a:t> </a:t>
            </a:r>
          </a:p>
          <a:p>
            <a:pPr>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a:solidFill>
                  <a:schemeClr val="accent1">
                    <a:lumMod val="50000"/>
                  </a:schemeClr>
                </a:solidFill>
                <a:latin typeface="+mn-lt"/>
                <a:cs typeface="Times New Roman" panose="02020603050405020304" pitchFamily="18" charset="0"/>
                <a:sym typeface="Arial"/>
                <a:rtl val="0"/>
              </a:rPr>
              <a:t>thế</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giới</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thời</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kì</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hiện</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đại</a:t>
            </a:r>
            <a:endParaRPr lang="en-US" altLang="en-US" sz="1500" kern="0">
              <a:solidFill>
                <a:schemeClr val="accent1">
                  <a:lumMod val="50000"/>
                </a:schemeClr>
              </a:solidFill>
              <a:latin typeface="+mn-lt"/>
              <a:cs typeface="Times New Roman" panose="02020603050405020304" pitchFamily="18" charset="0"/>
              <a:sym typeface="Arial"/>
              <a:rtl val="0"/>
            </a:endParaRPr>
          </a:p>
        </p:txBody>
      </p:sp>
      <p:sp>
        <p:nvSpPr>
          <p:cNvPr id="20" name="AutoShape 33"/>
          <p:cNvSpPr>
            <a:spLocks noChangeArrowheads="1"/>
          </p:cNvSpPr>
          <p:nvPr/>
        </p:nvSpPr>
        <p:spPr bwMode="gray">
          <a:xfrm>
            <a:off x="2269687" y="3509380"/>
            <a:ext cx="2876306" cy="2946504"/>
          </a:xfrm>
          <a:prstGeom prst="roundRect">
            <a:avLst>
              <a:gd name="adj" fmla="val 17509"/>
            </a:avLst>
          </a:prstGeom>
          <a:solidFill>
            <a:schemeClr val="accent1">
              <a:lumMod val="60000"/>
              <a:lumOff val="40000"/>
            </a:schemeClr>
          </a:solidFill>
          <a:scene3d>
            <a:camera prst="orthographicFront"/>
            <a:lightRig rig="threePt" dir="t">
              <a:rot lat="0" lon="0" rev="7500000"/>
            </a:lightRig>
          </a:scene3d>
          <a:sp3d prstMaterial="plastic">
            <a:bevelT w="127000" h="25400" prst="relaxedInset"/>
          </a:sp3d>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altLang="en-US" sz="2900">
              <a:sym typeface="Arial"/>
            </a:endParaRPr>
          </a:p>
        </p:txBody>
      </p:sp>
      <p:sp>
        <p:nvSpPr>
          <p:cNvPr id="24" name="Text Box 17"/>
          <p:cNvSpPr txBox="1">
            <a:spLocks noChangeArrowheads="1"/>
          </p:cNvSpPr>
          <p:nvPr/>
        </p:nvSpPr>
        <p:spPr bwMode="gray">
          <a:xfrm>
            <a:off x="2325252" y="3632251"/>
            <a:ext cx="2820741" cy="2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b="1" kern="0" spc="-60" smtClean="0">
                <a:solidFill>
                  <a:srgbClr val="C00000"/>
                </a:solidFill>
                <a:latin typeface="Times New Roman" panose="02020603050405020304" pitchFamily="18" charset="0"/>
                <a:cs typeface="Times New Roman" panose="02020603050405020304" pitchFamily="18" charset="0"/>
                <a:sym typeface="Arial"/>
                <a:rtl val="0"/>
              </a:rPr>
              <a:t>THIẾT BỊ DÙNG CHUNG </a:t>
            </a:r>
          </a:p>
          <a:p>
            <a:pPr algn="ctr">
              <a:spcBef>
                <a:spcPct val="0"/>
              </a:spcBef>
              <a:spcAft>
                <a:spcPts val="300"/>
              </a:spcAft>
              <a:buClrTx/>
              <a:buFontTx/>
              <a:buNone/>
            </a:pPr>
            <a:r>
              <a:rPr lang="en-US" altLang="en-US" sz="1600" b="1" kern="0" spc="-60" smtClean="0">
                <a:solidFill>
                  <a:srgbClr val="C00000"/>
                </a:solidFill>
                <a:latin typeface="Times New Roman" panose="02020603050405020304" pitchFamily="18" charset="0"/>
                <a:cs typeface="Times New Roman" panose="02020603050405020304" pitchFamily="18" charset="0"/>
                <a:sym typeface="Arial"/>
                <a:rtl val="0"/>
              </a:rPr>
              <a:t>(PHBM)</a:t>
            </a:r>
          </a:p>
          <a:p>
            <a:pPr>
              <a:lnSpc>
                <a:spcPts val="1800"/>
              </a:lnSpc>
              <a:spcBef>
                <a:spcPts val="0"/>
              </a:spcBef>
              <a:buClrTx/>
              <a:buNone/>
            </a:pPr>
            <a:r>
              <a:rPr lang="en-US" altLang="en-US" sz="1500" b="1" kern="0" smtClean="0">
                <a:solidFill>
                  <a:srgbClr val="002060"/>
                </a:solidFill>
                <a:latin typeface="Times New Roman" panose="02020603050405020304" pitchFamily="18" charset="0"/>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Máy</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tính</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máy</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chiếu</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Đèn</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chiếu</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sáng</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Giá</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để</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mẫu</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vẽ</a:t>
            </a:r>
            <a:r>
              <a:rPr lang="en-US" altLang="en-US" sz="1500" b="1" ker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và</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dụng</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cụ</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Bục</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bệ</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giá</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vẽ</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bảng</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pha</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màu</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Bàn</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ghế</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học</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mĩ</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thuật</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Tủ</a:t>
            </a:r>
            <a:r>
              <a:rPr lang="en-US" altLang="en-US" sz="1500" b="1" kern="0" smtClean="0">
                <a:solidFill>
                  <a:schemeClr val="accent1">
                    <a:lumMod val="50000"/>
                  </a:schemeClr>
                </a:solidFill>
                <a:latin typeface="+mn-lt"/>
                <a:cs typeface="Times New Roman" panose="02020603050405020304" pitchFamily="18" charset="0"/>
                <a:sym typeface="Arial"/>
                <a:rtl val="0"/>
              </a:rPr>
              <a:t>/</a:t>
            </a:r>
            <a:r>
              <a:rPr lang="en-US" altLang="en-US" sz="1500" b="1" kern="0" err="1" smtClean="0">
                <a:solidFill>
                  <a:schemeClr val="accent1">
                    <a:lumMod val="50000"/>
                  </a:schemeClr>
                </a:solidFill>
                <a:latin typeface="+mn-lt"/>
                <a:cs typeface="Times New Roman" panose="02020603050405020304" pitchFamily="18" charset="0"/>
                <a:sym typeface="Arial"/>
                <a:rtl val="0"/>
              </a:rPr>
              <a:t>giá</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Mẫu</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vẽ</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Bảng</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vẽ</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bút</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lông</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lô</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đồ</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họa</a:t>
            </a:r>
            <a:endParaRPr lang="en-US" altLang="en-US" sz="1500" b="1" kern="0" smtClean="0">
              <a:solidFill>
                <a:schemeClr val="accent1">
                  <a:lumMod val="50000"/>
                </a:schemeClr>
              </a:solidFill>
              <a:latin typeface="+mn-lt"/>
              <a:cs typeface="Times New Roman" panose="02020603050405020304" pitchFamily="18" charset="0"/>
              <a:sym typeface="Arial"/>
              <a:rtl val="0"/>
            </a:endParaRPr>
          </a:p>
          <a:p>
            <a:pPr>
              <a:lnSpc>
                <a:spcPts val="1800"/>
              </a:lnSpc>
              <a:spcBef>
                <a:spcPts val="0"/>
              </a:spcBef>
              <a:buClrTx/>
              <a:buNone/>
            </a:pP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Màu</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Goát</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đất</a:t>
            </a:r>
            <a:r>
              <a:rPr lang="en-US" altLang="en-US" sz="1500" b="1" kern="0" smtClean="0">
                <a:solidFill>
                  <a:schemeClr val="accent1">
                    <a:lumMod val="50000"/>
                  </a:schemeClr>
                </a:solidFill>
                <a:latin typeface="+mn-lt"/>
                <a:cs typeface="Times New Roman" panose="02020603050405020304" pitchFamily="18" charset="0"/>
                <a:sym typeface="Arial"/>
                <a:rtl val="0"/>
              </a:rPr>
              <a:t> </a:t>
            </a:r>
            <a:r>
              <a:rPr lang="en-US" altLang="en-US" sz="1500" b="1" kern="0" err="1" smtClean="0">
                <a:solidFill>
                  <a:schemeClr val="accent1">
                    <a:lumMod val="50000"/>
                  </a:schemeClr>
                </a:solidFill>
                <a:latin typeface="+mn-lt"/>
                <a:cs typeface="Times New Roman" panose="02020603050405020304" pitchFamily="18" charset="0"/>
                <a:sym typeface="Arial"/>
                <a:rtl val="0"/>
              </a:rPr>
              <a:t>nặn</a:t>
            </a:r>
            <a:endParaRPr lang="en-US" altLang="en-US" sz="1500" kern="0">
              <a:solidFill>
                <a:schemeClr val="accent1">
                  <a:lumMod val="50000"/>
                </a:schemeClr>
              </a:solidFill>
              <a:latin typeface="+mn-lt"/>
              <a:cs typeface="Times New Roman" panose="02020603050405020304" pitchFamily="18" charset="0"/>
              <a:sym typeface="Arial"/>
              <a:rtl val="0"/>
            </a:endParaRPr>
          </a:p>
        </p:txBody>
      </p:sp>
      <p:pic>
        <p:nvPicPr>
          <p:cNvPr id="26" name="Picture 25"/>
          <p:cNvPicPr>
            <a:picLocks noChangeAspect="1"/>
          </p:cNvPicPr>
          <p:nvPr/>
        </p:nvPicPr>
        <p:blipFill>
          <a:blip r:embed="rId6"/>
          <a:stretch>
            <a:fillRect/>
          </a:stretch>
        </p:blipFill>
        <p:spPr>
          <a:xfrm flipH="1">
            <a:off x="455518" y="3890900"/>
            <a:ext cx="1197012" cy="1521219"/>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57" name="Shape 795"/>
          <p:cNvSpPr txBox="1">
            <a:spLocks/>
          </p:cNvSpPr>
          <p:nvPr/>
        </p:nvSpPr>
        <p:spPr>
          <a:xfrm>
            <a:off x="2508805" y="1663216"/>
            <a:ext cx="6100632" cy="417306"/>
          </a:xfrm>
          <a:prstGeom prst="roundRect">
            <a:avLst>
              <a:gd name="adj" fmla="val 50000"/>
            </a:avLst>
          </a:pr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defPPr>
              <a:defRPr lang="en-US"/>
            </a:defPPr>
            <a:lvl1pPr algn="ctr" defTabSz="1289050">
              <a:lnSpc>
                <a:spcPct val="90000"/>
              </a:lnSpc>
              <a:spcBef>
                <a:spcPct val="0"/>
              </a:spcBef>
              <a:spcAft>
                <a:spcPct val="35000"/>
              </a:spcAft>
              <a:defRPr sz="2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ym typeface="Bitter"/>
            </a:endParaRPr>
          </a:p>
          <a:p>
            <a:r>
              <a:rPr lang="en-US">
                <a:sym typeface="Bitter"/>
              </a:rPr>
              <a:t> </a:t>
            </a:r>
          </a:p>
        </p:txBody>
      </p:sp>
      <p:sp>
        <p:nvSpPr>
          <p:cNvPr id="59" name="Shape 795"/>
          <p:cNvSpPr txBox="1">
            <a:spLocks/>
          </p:cNvSpPr>
          <p:nvPr/>
        </p:nvSpPr>
        <p:spPr>
          <a:xfrm>
            <a:off x="2463859" y="2749087"/>
            <a:ext cx="6130266" cy="434762"/>
          </a:xfrm>
          <a:prstGeom prst="roundRect">
            <a:avLst>
              <a:gd name="adj" fmla="val 50000"/>
            </a:avLst>
          </a:pr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defPPr>
              <a:defRPr lang="en-US"/>
            </a:defPPr>
            <a:lvl1pPr algn="ctr" defTabSz="1289050">
              <a:lnSpc>
                <a:spcPct val="90000"/>
              </a:lnSpc>
              <a:spcBef>
                <a:spcPct val="0"/>
              </a:spcBef>
              <a:spcAft>
                <a:spcPct val="35000"/>
              </a:spcAft>
              <a:defRPr sz="2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ym typeface="Bitter"/>
            </a:endParaRPr>
          </a:p>
          <a:p>
            <a:r>
              <a:rPr lang="en-US">
                <a:sym typeface="Bitter"/>
              </a:rPr>
              <a:t> </a:t>
            </a:r>
          </a:p>
        </p:txBody>
      </p:sp>
      <p:sp>
        <p:nvSpPr>
          <p:cNvPr id="63" name="Shape 795"/>
          <p:cNvSpPr txBox="1">
            <a:spLocks/>
          </p:cNvSpPr>
          <p:nvPr/>
        </p:nvSpPr>
        <p:spPr>
          <a:xfrm>
            <a:off x="2482890" y="2196699"/>
            <a:ext cx="6126547" cy="414803"/>
          </a:xfrm>
          <a:prstGeom prst="roundRect">
            <a:avLst>
              <a:gd name="adj" fmla="val 50000"/>
            </a:avLst>
          </a:prstGeom>
          <a:solidFill>
            <a:schemeClr val="accent6">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defPPr>
              <a:defRPr lang="en-US"/>
            </a:defPPr>
            <a:lvl1pPr algn="ctr" defTabSz="1289050">
              <a:lnSpc>
                <a:spcPct val="90000"/>
              </a:lnSpc>
              <a:spcBef>
                <a:spcPct val="0"/>
              </a:spcBef>
              <a:spcAft>
                <a:spcPct val="35000"/>
              </a:spcAft>
              <a:defRPr sz="29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ym typeface="Bitter"/>
            </a:endParaRPr>
          </a:p>
          <a:p>
            <a:r>
              <a:rPr lang="en-US">
                <a:sym typeface="Bitter"/>
              </a:rPr>
              <a:t> </a:t>
            </a:r>
          </a:p>
        </p:txBody>
      </p:sp>
      <p:sp>
        <p:nvSpPr>
          <p:cNvPr id="66" name="Rectangle 65"/>
          <p:cNvSpPr/>
          <p:nvPr/>
        </p:nvSpPr>
        <p:spPr>
          <a:xfrm>
            <a:off x="138428" y="1479097"/>
            <a:ext cx="1914307" cy="35394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700" b="1" kern="0" smtClean="0">
                <a:ln/>
                <a:solidFill>
                  <a:srgbClr val="FF0000"/>
                </a:solidFill>
                <a:latin typeface="Times New Roman" panose="02020603050405020304" pitchFamily="18" charset="0"/>
                <a:cs typeface="Times New Roman" panose="02020603050405020304" pitchFamily="18" charset="0"/>
                <a:sym typeface="Arial"/>
                <a:rtl val="0"/>
              </a:rPr>
              <a:t>PHẦN ÂM NHẠC</a:t>
            </a:r>
          </a:p>
        </p:txBody>
      </p:sp>
      <p:pic>
        <p:nvPicPr>
          <p:cNvPr id="67" name="Picture 66"/>
          <p:cNvPicPr>
            <a:picLocks noChangeAspect="1"/>
          </p:cNvPicPr>
          <p:nvPr/>
        </p:nvPicPr>
        <p:blipFill>
          <a:blip r:embed="rId7"/>
          <a:stretch>
            <a:fillRect/>
          </a:stretch>
        </p:blipFill>
        <p:spPr>
          <a:xfrm>
            <a:off x="264949" y="1906183"/>
            <a:ext cx="1387581" cy="1277666"/>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13" name="Rectangle 12"/>
          <p:cNvSpPr/>
          <p:nvPr/>
        </p:nvSpPr>
        <p:spPr>
          <a:xfrm>
            <a:off x="2581251" y="2221880"/>
            <a:ext cx="6094938" cy="338554"/>
          </a:xfrm>
          <a:prstGeom prst="rect">
            <a:avLst/>
          </a:prstGeom>
        </p:spPr>
        <p:txBody>
          <a:bodyPr wrap="none">
            <a:spAutoFit/>
          </a:bodyPr>
          <a:lstStyle/>
          <a:p>
            <a:r>
              <a:rPr lang="en-US" sz="1600" b="1" err="1">
                <a:solidFill>
                  <a:srgbClr val="0036A2"/>
                </a:solidFill>
                <a:latin typeface="Times New Roman" panose="02020603050405020304" pitchFamily="18" charset="0"/>
                <a:cs typeface="Times New Roman" panose="02020603050405020304" pitchFamily="18" charset="0"/>
                <a:sym typeface="Arial"/>
                <a:rtl val="0"/>
              </a:rPr>
              <a:t>Nhạc</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cụ</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thể</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hiện</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giai</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điệu</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hòa</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âm</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kèn</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phím</a:t>
            </a:r>
            <a:r>
              <a:rPr lang="en-US" sz="1600" b="1">
                <a:solidFill>
                  <a:srgbClr val="0036A2"/>
                </a:solidFill>
                <a:latin typeface="Times New Roman" panose="02020603050405020304" pitchFamily="18" charset="0"/>
                <a:cs typeface="Times New Roman" panose="02020603050405020304" pitchFamily="18" charset="0"/>
                <a:sym typeface="Arial"/>
                <a:rtl val="0"/>
              </a:rPr>
              <a:t>, xylophone, ukulele…</a:t>
            </a:r>
            <a:endParaRPr lang="en-US" sz="1600" b="1">
              <a:solidFill>
                <a:srgbClr val="0036A2"/>
              </a:solidFill>
              <a:latin typeface="Times New Roman" panose="02020603050405020304" pitchFamily="18" charset="0"/>
              <a:cs typeface="Times New Roman" panose="02020603050405020304" pitchFamily="18" charset="0"/>
              <a:rtl val="0"/>
            </a:endParaRPr>
          </a:p>
        </p:txBody>
      </p:sp>
      <p:sp>
        <p:nvSpPr>
          <p:cNvPr id="43" name="Rectangle 42"/>
          <p:cNvSpPr/>
          <p:nvPr/>
        </p:nvSpPr>
        <p:spPr>
          <a:xfrm>
            <a:off x="2577974" y="1685250"/>
            <a:ext cx="5319085" cy="338554"/>
          </a:xfrm>
          <a:prstGeom prst="rect">
            <a:avLst/>
          </a:prstGeom>
        </p:spPr>
        <p:txBody>
          <a:bodyPr wrap="none">
            <a:spAutoFit/>
          </a:bodyPr>
          <a:lstStyle/>
          <a:p>
            <a:pPr algn="ctr"/>
            <a:r>
              <a:rPr lang="en-US" sz="1600" b="1" err="1">
                <a:solidFill>
                  <a:srgbClr val="0036A2"/>
                </a:solidFill>
                <a:latin typeface="Times New Roman" panose="02020603050405020304" pitchFamily="18" charset="0"/>
                <a:cs typeface="Times New Roman" panose="02020603050405020304" pitchFamily="18" charset="0"/>
                <a:sym typeface="Arial"/>
                <a:rtl val="0"/>
              </a:rPr>
              <a:t>Nhạc</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cụ</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thể</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err="1">
                <a:solidFill>
                  <a:srgbClr val="0036A2"/>
                </a:solidFill>
                <a:latin typeface="Times New Roman" panose="02020603050405020304" pitchFamily="18" charset="0"/>
                <a:cs typeface="Times New Roman" panose="02020603050405020304" pitchFamily="18" charset="0"/>
                <a:sym typeface="Arial"/>
                <a:rtl val="0"/>
              </a:rPr>
              <a:t>hiện</a:t>
            </a:r>
            <a:r>
              <a:rPr lang="en-US" sz="1600" b="1">
                <a:solidFill>
                  <a:srgbClr val="0036A2"/>
                </a:solidFill>
                <a:latin typeface="Times New Roman" panose="02020603050405020304" pitchFamily="18" charset="0"/>
                <a:cs typeface="Times New Roman" panose="02020603050405020304" pitchFamily="18" charset="0"/>
                <a:sym typeface="Arial"/>
                <a:rtl val="0"/>
              </a:rPr>
              <a:t> </a:t>
            </a:r>
            <a:r>
              <a:rPr lang="en-US" sz="1600" b="1" kern="0" err="1">
                <a:ln/>
                <a:solidFill>
                  <a:srgbClr val="0036A2"/>
                </a:solidFill>
                <a:latin typeface="Times New Roman" panose="02020603050405020304" pitchFamily="18" charset="0"/>
                <a:cs typeface="Times New Roman" panose="02020603050405020304" pitchFamily="18" charset="0"/>
                <a:sym typeface="Arial"/>
                <a:rtl val="0"/>
              </a:rPr>
              <a:t>tiết</a:t>
            </a:r>
            <a:r>
              <a:rPr lang="en-US" sz="1600" b="1" kern="0">
                <a:ln/>
                <a:solidFill>
                  <a:srgbClr val="0036A2"/>
                </a:solidFill>
                <a:latin typeface="Times New Roman" panose="02020603050405020304" pitchFamily="18" charset="0"/>
                <a:cs typeface="Times New Roman" panose="02020603050405020304" pitchFamily="18" charset="0"/>
                <a:sym typeface="Arial"/>
                <a:rtl val="0"/>
              </a:rPr>
              <a:t> </a:t>
            </a:r>
            <a:r>
              <a:rPr lang="en-US" sz="1600" b="1" kern="0" err="1">
                <a:ln/>
                <a:solidFill>
                  <a:srgbClr val="0036A2"/>
                </a:solidFill>
                <a:latin typeface="Times New Roman" panose="02020603050405020304" pitchFamily="18" charset="0"/>
                <a:cs typeface="Times New Roman" panose="02020603050405020304" pitchFamily="18" charset="0"/>
                <a:sym typeface="Arial"/>
                <a:rtl val="0"/>
              </a:rPr>
              <a:t>tấu</a:t>
            </a:r>
            <a:r>
              <a:rPr lang="en-US" sz="1600" b="1" kern="0">
                <a:ln/>
                <a:solidFill>
                  <a:srgbClr val="0036A2"/>
                </a:solidFill>
                <a:latin typeface="Times New Roman" panose="02020603050405020304" pitchFamily="18" charset="0"/>
                <a:cs typeface="Times New Roman" panose="02020603050405020304" pitchFamily="18" charset="0"/>
                <a:sym typeface="Arial"/>
                <a:rtl val="0"/>
              </a:rPr>
              <a:t>: </a:t>
            </a:r>
            <a:r>
              <a:rPr lang="en-US" sz="1600" b="1" kern="0" smtClean="0">
                <a:ln/>
                <a:solidFill>
                  <a:srgbClr val="0036A2"/>
                </a:solidFill>
                <a:latin typeface="Times New Roman" panose="02020603050405020304" pitchFamily="18" charset="0"/>
                <a:cs typeface="Times New Roman" panose="02020603050405020304" pitchFamily="18" charset="0"/>
                <a:sym typeface="Arial"/>
                <a:rtl val="0"/>
              </a:rPr>
              <a:t>song loan, woodblock</a:t>
            </a:r>
            <a:r>
              <a:rPr lang="en-US" sz="1600" b="1" kern="0">
                <a:ln/>
                <a:solidFill>
                  <a:srgbClr val="0036A2"/>
                </a:solidFill>
                <a:latin typeface="Times New Roman" panose="02020603050405020304" pitchFamily="18" charset="0"/>
                <a:cs typeface="Times New Roman" panose="02020603050405020304" pitchFamily="18" charset="0"/>
                <a:sym typeface="Arial"/>
                <a:rtl val="0"/>
              </a:rPr>
              <a:t>, </a:t>
            </a:r>
            <a:r>
              <a:rPr lang="en-US" sz="1600" b="1" kern="0" smtClean="0">
                <a:ln/>
                <a:solidFill>
                  <a:srgbClr val="0036A2"/>
                </a:solidFill>
                <a:latin typeface="Times New Roman" panose="02020603050405020304" pitchFamily="18" charset="0"/>
                <a:cs typeface="Times New Roman" panose="02020603050405020304" pitchFamily="18" charset="0"/>
                <a:sym typeface="Arial"/>
                <a:rtl val="0"/>
              </a:rPr>
              <a:t>maracas...</a:t>
            </a:r>
            <a:endParaRPr lang="en-US" sz="1600" b="1" kern="0">
              <a:ln/>
              <a:solidFill>
                <a:srgbClr val="0036A2"/>
              </a:solidFill>
              <a:latin typeface="Times New Roman" panose="02020603050405020304" pitchFamily="18" charset="0"/>
              <a:cs typeface="Times New Roman" panose="02020603050405020304" pitchFamily="18" charset="0"/>
              <a:sym typeface="Arial"/>
              <a:rtl val="0"/>
            </a:endParaRPr>
          </a:p>
        </p:txBody>
      </p:sp>
      <p:sp>
        <p:nvSpPr>
          <p:cNvPr id="44" name="Rectangle 43"/>
          <p:cNvSpPr/>
          <p:nvPr/>
        </p:nvSpPr>
        <p:spPr>
          <a:xfrm>
            <a:off x="2562767" y="2771890"/>
            <a:ext cx="5766643" cy="338554"/>
          </a:xfrm>
          <a:prstGeom prst="rect">
            <a:avLst/>
          </a:prstGeom>
        </p:spPr>
        <p:txBody>
          <a:bodyPr wrap="none">
            <a:spAutoFit/>
          </a:bodyPr>
          <a:lstStyle/>
          <a:p>
            <a:pPr algn="ctr"/>
            <a:r>
              <a:rPr lang="en-US" sz="1600" b="1" smtClean="0">
                <a:solidFill>
                  <a:srgbClr val="0036A2"/>
                </a:solidFill>
                <a:latin typeface="Times New Roman" panose="02020603050405020304" pitchFamily="18" charset="0"/>
                <a:cs typeface="Times New Roman" panose="02020603050405020304" pitchFamily="18" charset="0"/>
                <a:sym typeface="Arial"/>
                <a:rtl val="0"/>
              </a:rPr>
              <a:t>TB </a:t>
            </a:r>
            <a:r>
              <a:rPr lang="en-US" sz="1600" b="1" err="1" smtClean="0">
                <a:solidFill>
                  <a:srgbClr val="0036A2"/>
                </a:solidFill>
                <a:latin typeface="Times New Roman" panose="02020603050405020304" pitchFamily="18" charset="0"/>
                <a:cs typeface="Times New Roman" panose="02020603050405020304" pitchFamily="18" charset="0"/>
                <a:sym typeface="Arial"/>
                <a:rtl val="0"/>
              </a:rPr>
              <a:t>dùng</a:t>
            </a:r>
            <a:r>
              <a:rPr lang="en-US" sz="1600" b="1" smtClean="0">
                <a:solidFill>
                  <a:srgbClr val="0036A2"/>
                </a:solidFill>
                <a:latin typeface="Times New Roman" panose="02020603050405020304" pitchFamily="18" charset="0"/>
                <a:cs typeface="Times New Roman" panose="02020603050405020304" pitchFamily="18" charset="0"/>
                <a:sym typeface="Arial"/>
                <a:rtl val="0"/>
              </a:rPr>
              <a:t> </a:t>
            </a:r>
            <a:r>
              <a:rPr lang="en-US" sz="1600" b="1" kern="0" err="1" smtClean="0">
                <a:solidFill>
                  <a:srgbClr val="0036A2"/>
                </a:solidFill>
                <a:latin typeface="Times New Roman" panose="02020603050405020304" pitchFamily="18" charset="0"/>
                <a:cs typeface="Times New Roman" panose="02020603050405020304" pitchFamily="18" charset="0"/>
                <a:sym typeface="Arial"/>
                <a:rtl val="0"/>
              </a:rPr>
              <a:t>c</a:t>
            </a:r>
            <a:r>
              <a:rPr lang="en-US" sz="1600" b="1" kern="0" spc="-60" err="1" smtClean="0">
                <a:solidFill>
                  <a:srgbClr val="0036A2"/>
                </a:solidFill>
                <a:latin typeface="Times New Roman" panose="02020603050405020304" pitchFamily="18" charset="0"/>
                <a:cs typeface="Times New Roman" panose="02020603050405020304" pitchFamily="18" charset="0"/>
                <a:sym typeface="Arial"/>
                <a:rtl val="0"/>
              </a:rPr>
              <a:t>hung</a:t>
            </a:r>
            <a:r>
              <a:rPr lang="en-US" sz="1600" b="1" kern="0" spc="-60" smtClean="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cho</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các</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nội</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dung: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Thiết</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bị</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âm</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thanh</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đa</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a:t>
            </a:r>
            <a:r>
              <a:rPr lang="en-US" sz="1600" b="1" kern="0" spc="-60" err="1">
                <a:solidFill>
                  <a:srgbClr val="0036A2"/>
                </a:solidFill>
                <a:latin typeface="Times New Roman" panose="02020603050405020304" pitchFamily="18" charset="0"/>
                <a:cs typeface="Times New Roman" panose="02020603050405020304" pitchFamily="18" charset="0"/>
                <a:sym typeface="Arial"/>
                <a:rtl val="0"/>
              </a:rPr>
              <a:t>năng</a:t>
            </a:r>
            <a:r>
              <a:rPr lang="en-US" sz="1600" b="1" kern="0" spc="-60">
                <a:solidFill>
                  <a:srgbClr val="0036A2"/>
                </a:solidFill>
                <a:latin typeface="Times New Roman" panose="02020603050405020304" pitchFamily="18" charset="0"/>
                <a:cs typeface="Times New Roman" panose="02020603050405020304" pitchFamily="18" charset="0"/>
                <a:sym typeface="Arial"/>
                <a:rtl val="0"/>
              </a:rPr>
              <a:t> di </a:t>
            </a:r>
            <a:r>
              <a:rPr lang="en-US" sz="1600" b="1" kern="0" spc="-60" err="1" smtClean="0">
                <a:solidFill>
                  <a:srgbClr val="0036A2"/>
                </a:solidFill>
                <a:latin typeface="Times New Roman" panose="02020603050405020304" pitchFamily="18" charset="0"/>
                <a:cs typeface="Times New Roman" panose="02020603050405020304" pitchFamily="18" charset="0"/>
                <a:sym typeface="Arial"/>
                <a:rtl val="0"/>
              </a:rPr>
              <a:t>động</a:t>
            </a:r>
            <a:endParaRPr lang="en-US" sz="1600" b="1" kern="0" spc="-60">
              <a:solidFill>
                <a:srgbClr val="0036A2"/>
              </a:solidFill>
              <a:latin typeface="Times New Roman" panose="02020603050405020304" pitchFamily="18" charset="0"/>
              <a:cs typeface="Times New Roman" panose="02020603050405020304" pitchFamily="18" charset="0"/>
              <a:sym typeface="Arial"/>
              <a:rtl val="0"/>
            </a:endParaRPr>
          </a:p>
        </p:txBody>
      </p:sp>
      <p:sp>
        <p:nvSpPr>
          <p:cNvPr id="21" name="Rounded Rectangle 20"/>
          <p:cNvSpPr/>
          <p:nvPr/>
        </p:nvSpPr>
        <p:spPr bwMode="gray">
          <a:xfrm>
            <a:off x="3597499" y="1003942"/>
            <a:ext cx="3393610"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2" name="AutoShape 48"/>
          <p:cNvSpPr>
            <a:spLocks noChangeArrowheads="1"/>
          </p:cNvSpPr>
          <p:nvPr/>
        </p:nvSpPr>
        <p:spPr bwMode="gray">
          <a:xfrm>
            <a:off x="3425810" y="1019006"/>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noProof="0" smtClean="0">
                <a:ln>
                  <a:noFill/>
                </a:ln>
                <a:solidFill>
                  <a:srgbClr val="002060"/>
                </a:solidFill>
                <a:effectLst/>
                <a:uLnTx/>
                <a:uFillTx/>
                <a:latin typeface="Arial" panose="020B0604020202020204" pitchFamily="34" charset="0"/>
                <a:ea typeface="+mn-ea"/>
                <a:cs typeface="+mn-cs"/>
                <a:sym typeface="Arial"/>
                <a:rtl val="0"/>
              </a:rPr>
              <a:t>6. </a:t>
            </a:r>
            <a:r>
              <a:rPr kumimoji="0" lang="en-US" altLang="en-US" sz="20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MÔN</a:t>
            </a:r>
            <a:r>
              <a:rPr kumimoji="0" lang="en-US" altLang="en-US" sz="2000" b="1" i="0" u="none" strike="noStrike" kern="1200" cap="none" spc="0" normalizeH="0" noProof="0" smtClean="0">
                <a:ln>
                  <a:noFill/>
                </a:ln>
                <a:solidFill>
                  <a:srgbClr val="00206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NGHỆ</a:t>
            </a:r>
            <a:r>
              <a:rPr kumimoji="0" lang="en-US" altLang="en-US" sz="2000" b="1" i="0" u="none" strike="noStrike" kern="1200" cap="none" spc="0" normalizeH="0" noProof="0" smtClean="0">
                <a:ln>
                  <a:noFill/>
                </a:ln>
                <a:solidFill>
                  <a:srgbClr val="002060"/>
                </a:solidFill>
                <a:effectLst/>
                <a:uLnTx/>
                <a:uFillTx/>
                <a:latin typeface="Arial" panose="020B0604020202020204" pitchFamily="34" charset="0"/>
                <a:ea typeface="+mn-ea"/>
                <a:cs typeface="+mn-cs"/>
                <a:sym typeface="Arial"/>
                <a:rtl val="0"/>
              </a:rPr>
              <a:t> THUẬT</a:t>
            </a:r>
            <a:endParaRPr kumimoji="0" lang="en-US" altLang="en-US" sz="2000" b="1" i="0" u="none" strike="noStrike" kern="1200" cap="none" spc="0" normalizeH="0" baseline="0" noProof="0">
              <a:ln>
                <a:noFill/>
              </a:ln>
              <a:solidFill>
                <a:srgbClr val="002060"/>
              </a:solidFill>
              <a:effectLst/>
              <a:uLnTx/>
              <a:uFillTx/>
              <a:latin typeface="Arial" panose="020B0604020202020204" pitchFamily="34" charset="0"/>
              <a:ea typeface="+mn-ea"/>
              <a:cs typeface="+mn-cs"/>
              <a:sym typeface="Arial"/>
              <a:rtl val="0"/>
            </a:endParaRPr>
          </a:p>
        </p:txBody>
      </p:sp>
    </p:spTree>
    <p:extLst>
      <p:ext uri="{BB962C8B-B14F-4D97-AF65-F5344CB8AC3E}">
        <p14:creationId xmlns:p14="http://schemas.microsoft.com/office/powerpoint/2010/main" val="299896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49" y="-16754"/>
            <a:ext cx="9144000" cy="6655567"/>
          </a:xfrm>
          <a:prstGeom prst="rect">
            <a:avLst/>
          </a:prstGeom>
        </p:spPr>
      </p:pic>
      <p:pic>
        <p:nvPicPr>
          <p:cNvPr id="3" name="Picture 2"/>
          <p:cNvPicPr>
            <a:picLocks noChangeAspect="1"/>
          </p:cNvPicPr>
          <p:nvPr/>
        </p:nvPicPr>
        <p:blipFill>
          <a:blip r:embed="rId4"/>
          <a:stretch>
            <a:fillRect/>
          </a:stretch>
        </p:blipFill>
        <p:spPr>
          <a:xfrm>
            <a:off x="94008" y="38332"/>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93461" y="1375607"/>
            <a:ext cx="1662635"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1600" b="1" kern="0" dirty="0" smtClean="0">
                <a:ln/>
                <a:solidFill>
                  <a:srgbClr val="FF0000"/>
                </a:solidFill>
                <a:latin typeface="Arial"/>
                <a:cs typeface="Arial"/>
                <a:sym typeface="Arial"/>
                <a:rtl val="0"/>
              </a:rPr>
              <a:t>PHẦN LỊCH SỬ</a:t>
            </a:r>
          </a:p>
        </p:txBody>
      </p:sp>
      <p:sp>
        <p:nvSpPr>
          <p:cNvPr id="7" name="Freeform 6"/>
          <p:cNvSpPr/>
          <p:nvPr/>
        </p:nvSpPr>
        <p:spPr>
          <a:xfrm>
            <a:off x="4749627" y="1868062"/>
            <a:ext cx="4277870" cy="4409366"/>
          </a:xfrm>
          <a:custGeom>
            <a:avLst/>
            <a:gdLst>
              <a:gd name="connsiteX0" fmla="*/ 0 w 3974835"/>
              <a:gd name="connsiteY0" fmla="*/ 261660 h 1569927"/>
              <a:gd name="connsiteX1" fmla="*/ 261660 w 3974835"/>
              <a:gd name="connsiteY1" fmla="*/ 0 h 1569927"/>
              <a:gd name="connsiteX2" fmla="*/ 3713175 w 3974835"/>
              <a:gd name="connsiteY2" fmla="*/ 0 h 1569927"/>
              <a:gd name="connsiteX3" fmla="*/ 3974835 w 3974835"/>
              <a:gd name="connsiteY3" fmla="*/ 261660 h 1569927"/>
              <a:gd name="connsiteX4" fmla="*/ 3974835 w 3974835"/>
              <a:gd name="connsiteY4" fmla="*/ 1308267 h 1569927"/>
              <a:gd name="connsiteX5" fmla="*/ 3713175 w 3974835"/>
              <a:gd name="connsiteY5" fmla="*/ 1569927 h 1569927"/>
              <a:gd name="connsiteX6" fmla="*/ 261660 w 3974835"/>
              <a:gd name="connsiteY6" fmla="*/ 1569927 h 1569927"/>
              <a:gd name="connsiteX7" fmla="*/ 0 w 3974835"/>
              <a:gd name="connsiteY7" fmla="*/ 1308267 h 1569927"/>
              <a:gd name="connsiteX8" fmla="*/ 0 w 3974835"/>
              <a:gd name="connsiteY8" fmla="*/ 261660 h 15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4835" h="1569927">
                <a:moveTo>
                  <a:pt x="0" y="261660"/>
                </a:moveTo>
                <a:cubicBezTo>
                  <a:pt x="0" y="117149"/>
                  <a:pt x="117149" y="0"/>
                  <a:pt x="261660" y="0"/>
                </a:cubicBezTo>
                <a:lnTo>
                  <a:pt x="3713175" y="0"/>
                </a:lnTo>
                <a:cubicBezTo>
                  <a:pt x="3857686" y="0"/>
                  <a:pt x="3974835" y="117149"/>
                  <a:pt x="3974835" y="261660"/>
                </a:cubicBezTo>
                <a:lnTo>
                  <a:pt x="3974835" y="1308267"/>
                </a:lnTo>
                <a:cubicBezTo>
                  <a:pt x="3974835" y="1452778"/>
                  <a:pt x="3857686" y="1569927"/>
                  <a:pt x="3713175" y="1569927"/>
                </a:cubicBezTo>
                <a:lnTo>
                  <a:pt x="261660" y="1569927"/>
                </a:lnTo>
                <a:cubicBezTo>
                  <a:pt x="117149" y="1569927"/>
                  <a:pt x="0" y="1452778"/>
                  <a:pt x="0" y="1308267"/>
                </a:cubicBezTo>
                <a:lnTo>
                  <a:pt x="0" y="261660"/>
                </a:lnTo>
                <a:close/>
              </a:path>
            </a:pathLst>
          </a:cu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11" name="Freeform 10"/>
          <p:cNvSpPr/>
          <p:nvPr/>
        </p:nvSpPr>
        <p:spPr>
          <a:xfrm>
            <a:off x="472352" y="4955904"/>
            <a:ext cx="4144524" cy="1321524"/>
          </a:xfrm>
          <a:custGeom>
            <a:avLst/>
            <a:gdLst>
              <a:gd name="connsiteX0" fmla="*/ 0 w 2025528"/>
              <a:gd name="connsiteY0" fmla="*/ 97161 h 582954"/>
              <a:gd name="connsiteX1" fmla="*/ 97161 w 2025528"/>
              <a:gd name="connsiteY1" fmla="*/ 0 h 582954"/>
              <a:gd name="connsiteX2" fmla="*/ 1928367 w 2025528"/>
              <a:gd name="connsiteY2" fmla="*/ 0 h 582954"/>
              <a:gd name="connsiteX3" fmla="*/ 2025528 w 2025528"/>
              <a:gd name="connsiteY3" fmla="*/ 97161 h 582954"/>
              <a:gd name="connsiteX4" fmla="*/ 2025528 w 2025528"/>
              <a:gd name="connsiteY4" fmla="*/ 485793 h 582954"/>
              <a:gd name="connsiteX5" fmla="*/ 1928367 w 2025528"/>
              <a:gd name="connsiteY5" fmla="*/ 582954 h 582954"/>
              <a:gd name="connsiteX6" fmla="*/ 97161 w 2025528"/>
              <a:gd name="connsiteY6" fmla="*/ 582954 h 582954"/>
              <a:gd name="connsiteX7" fmla="*/ 0 w 2025528"/>
              <a:gd name="connsiteY7" fmla="*/ 485793 h 582954"/>
              <a:gd name="connsiteX8" fmla="*/ 0 w 2025528"/>
              <a:gd name="connsiteY8" fmla="*/ 97161 h 58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528" h="582954">
                <a:moveTo>
                  <a:pt x="0" y="97161"/>
                </a:moveTo>
                <a:cubicBezTo>
                  <a:pt x="0" y="43500"/>
                  <a:pt x="43500" y="0"/>
                  <a:pt x="97161" y="0"/>
                </a:cubicBezTo>
                <a:lnTo>
                  <a:pt x="1928367" y="0"/>
                </a:lnTo>
                <a:cubicBezTo>
                  <a:pt x="1982028" y="0"/>
                  <a:pt x="2025528" y="43500"/>
                  <a:pt x="2025528" y="97161"/>
                </a:cubicBezTo>
                <a:lnTo>
                  <a:pt x="2025528" y="485793"/>
                </a:lnTo>
                <a:cubicBezTo>
                  <a:pt x="2025528" y="539454"/>
                  <a:pt x="1982028" y="582954"/>
                  <a:pt x="1928367" y="582954"/>
                </a:cubicBezTo>
                <a:lnTo>
                  <a:pt x="97161" y="582954"/>
                </a:lnTo>
                <a:cubicBezTo>
                  <a:pt x="43500" y="582954"/>
                  <a:pt x="0" y="539454"/>
                  <a:pt x="0" y="485793"/>
                </a:cubicBezTo>
                <a:lnTo>
                  <a:pt x="0" y="97161"/>
                </a:lnTo>
                <a:close/>
              </a:path>
            </a:pathLst>
          </a:custGeom>
          <a:solidFill>
            <a:schemeClr val="accent4">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13" name="Freeform 12"/>
          <p:cNvSpPr/>
          <p:nvPr/>
        </p:nvSpPr>
        <p:spPr>
          <a:xfrm>
            <a:off x="477572" y="3149167"/>
            <a:ext cx="4005778" cy="1712049"/>
          </a:xfrm>
          <a:custGeom>
            <a:avLst/>
            <a:gdLst>
              <a:gd name="connsiteX0" fmla="*/ 0 w 2228053"/>
              <a:gd name="connsiteY0" fmla="*/ 86992 h 521943"/>
              <a:gd name="connsiteX1" fmla="*/ 86992 w 2228053"/>
              <a:gd name="connsiteY1" fmla="*/ 0 h 521943"/>
              <a:gd name="connsiteX2" fmla="*/ 2141061 w 2228053"/>
              <a:gd name="connsiteY2" fmla="*/ 0 h 521943"/>
              <a:gd name="connsiteX3" fmla="*/ 2228053 w 2228053"/>
              <a:gd name="connsiteY3" fmla="*/ 86992 h 521943"/>
              <a:gd name="connsiteX4" fmla="*/ 2228053 w 2228053"/>
              <a:gd name="connsiteY4" fmla="*/ 434951 h 521943"/>
              <a:gd name="connsiteX5" fmla="*/ 2141061 w 2228053"/>
              <a:gd name="connsiteY5" fmla="*/ 521943 h 521943"/>
              <a:gd name="connsiteX6" fmla="*/ 86992 w 2228053"/>
              <a:gd name="connsiteY6" fmla="*/ 521943 h 521943"/>
              <a:gd name="connsiteX7" fmla="*/ 0 w 2228053"/>
              <a:gd name="connsiteY7" fmla="*/ 434951 h 521943"/>
              <a:gd name="connsiteX8" fmla="*/ 0 w 2228053"/>
              <a:gd name="connsiteY8" fmla="*/ 86992 h 52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053" h="521943">
                <a:moveTo>
                  <a:pt x="0" y="86992"/>
                </a:moveTo>
                <a:cubicBezTo>
                  <a:pt x="0" y="38948"/>
                  <a:pt x="38948" y="0"/>
                  <a:pt x="86992" y="0"/>
                </a:cubicBezTo>
                <a:lnTo>
                  <a:pt x="2141061" y="0"/>
                </a:lnTo>
                <a:cubicBezTo>
                  <a:pt x="2189105" y="0"/>
                  <a:pt x="2228053" y="38948"/>
                  <a:pt x="2228053" y="86992"/>
                </a:cubicBezTo>
                <a:lnTo>
                  <a:pt x="2228053" y="434951"/>
                </a:lnTo>
                <a:cubicBezTo>
                  <a:pt x="2228053" y="482995"/>
                  <a:pt x="2189105" y="521943"/>
                  <a:pt x="2141061" y="521943"/>
                </a:cubicBezTo>
                <a:lnTo>
                  <a:pt x="86992" y="521943"/>
                </a:lnTo>
                <a:cubicBezTo>
                  <a:pt x="38948" y="521943"/>
                  <a:pt x="0" y="482995"/>
                  <a:pt x="0" y="434951"/>
                </a:cubicBezTo>
                <a:lnTo>
                  <a:pt x="0" y="86992"/>
                </a:lnTo>
                <a:close/>
              </a:path>
            </a:pathLst>
          </a:custGeom>
          <a:solidFill>
            <a:srgbClr val="007FDE"/>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5" name="Rectangle 4"/>
          <p:cNvSpPr/>
          <p:nvPr/>
        </p:nvSpPr>
        <p:spPr>
          <a:xfrm>
            <a:off x="4856972" y="1941739"/>
            <a:ext cx="4112649" cy="4247317"/>
          </a:xfrm>
          <a:prstGeom prst="rect">
            <a:avLst/>
          </a:prstGeom>
        </p:spPr>
        <p:txBody>
          <a:bodyPr wrap="square">
            <a:spAutoFit/>
          </a:bodyPr>
          <a:lstStyle/>
          <a:p>
            <a:pPr lvl="0" algn="ctr"/>
            <a:r>
              <a:rPr lang="en-US" sz="1700" b="1" u="sng" spc="-60" dirty="0" err="1">
                <a:solidFill>
                  <a:schemeClr val="accent5">
                    <a:lumMod val="75000"/>
                  </a:schemeClr>
                </a:solidFill>
                <a:latin typeface="Times New Roman" panose="02020603050405020304" pitchFamily="18" charset="0"/>
                <a:cs typeface="Times New Roman" panose="02020603050405020304" pitchFamily="18" charset="0"/>
              </a:rPr>
              <a:t>Nội</a:t>
            </a:r>
            <a:r>
              <a:rPr lang="en-US" sz="1700" b="1" u="sng" spc="-60" dirty="0">
                <a:solidFill>
                  <a:schemeClr val="accent5">
                    <a:lumMod val="75000"/>
                  </a:schemeClr>
                </a:solidFill>
                <a:latin typeface="Times New Roman" panose="02020603050405020304" pitchFamily="18" charset="0"/>
                <a:cs typeface="Times New Roman" panose="02020603050405020304" pitchFamily="18" charset="0"/>
              </a:rPr>
              <a:t> dung: </a:t>
            </a:r>
          </a:p>
          <a:p>
            <a:pPr marL="34290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Châu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Âu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và</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Bắc</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Mĩ</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từ</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nửa</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sau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XVI </a:t>
            </a:r>
            <a:r>
              <a:rPr lang="en-US" sz="1550" spc="-60" dirty="0" err="1" smtClean="0">
                <a:solidFill>
                  <a:schemeClr val="bg1"/>
                </a:solidFill>
                <a:latin typeface="Times New Roman" panose="02020603050405020304" pitchFamily="18" charset="0"/>
                <a:cs typeface="Times New Roman" panose="02020603050405020304" pitchFamily="18" charset="0"/>
              </a:rPr>
              <a:t>đến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XVIII, </a:t>
            </a:r>
            <a:r>
              <a:rPr lang="en-US" sz="1550" spc="-60" dirty="0" err="1" smtClean="0">
                <a:solidFill>
                  <a:schemeClr val="bg1"/>
                </a:solidFill>
                <a:latin typeface="Times New Roman" panose="02020603050405020304" pitchFamily="18" charset="0"/>
                <a:cs typeface="Times New Roman" panose="02020603050405020304" pitchFamily="18" charset="0"/>
              </a:rPr>
              <a:t>từ</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cuối</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XVIII </a:t>
            </a:r>
            <a:r>
              <a:rPr lang="en-US" sz="1550" spc="-60" dirty="0" err="1">
                <a:solidFill>
                  <a:schemeClr val="bg1"/>
                </a:solidFill>
                <a:latin typeface="Times New Roman" panose="02020603050405020304" pitchFamily="18" charset="0"/>
                <a:cs typeface="Times New Roman" panose="02020603050405020304" pitchFamily="18" charset="0"/>
              </a:rPr>
              <a:t>đến</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đầu</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a:solidFill>
                  <a:schemeClr val="bg1"/>
                </a:solidFill>
                <a:latin typeface="Times New Roman" panose="02020603050405020304" pitchFamily="18" charset="0"/>
                <a:cs typeface="Times New Roman" panose="02020603050405020304" pitchFamily="18" charset="0"/>
              </a:rPr>
              <a:t>XX</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Đông</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a:solidFill>
                  <a:schemeClr val="bg1"/>
                </a:solidFill>
                <a:latin typeface="Times New Roman" panose="02020603050405020304" pitchFamily="18" charset="0"/>
                <a:cs typeface="Times New Roman" panose="02020603050405020304" pitchFamily="18" charset="0"/>
              </a:rPr>
              <a:t>Nam Á </a:t>
            </a:r>
            <a:r>
              <a:rPr lang="en-US" sz="1550" spc="-60" dirty="0" err="1">
                <a:solidFill>
                  <a:schemeClr val="bg1"/>
                </a:solidFill>
                <a:latin typeface="Times New Roman" panose="02020603050405020304" pitchFamily="18" charset="0"/>
                <a:cs typeface="Times New Roman" panose="02020603050405020304" pitchFamily="18" charset="0"/>
              </a:rPr>
              <a:t>từ</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nửa</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sau</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thế</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smtClean="0">
                <a:solidFill>
                  <a:schemeClr val="bg1"/>
                </a:solidFill>
                <a:latin typeface="Times New Roman" panose="02020603050405020304" pitchFamily="18" charset="0"/>
                <a:cs typeface="Times New Roman" panose="02020603050405020304" pitchFamily="18" charset="0"/>
              </a:rPr>
              <a:t>XVI </a:t>
            </a:r>
            <a:r>
              <a:rPr lang="en-US" sz="1550" spc="-60" dirty="0" err="1">
                <a:solidFill>
                  <a:schemeClr val="bg1"/>
                </a:solidFill>
                <a:latin typeface="Times New Roman" panose="02020603050405020304" pitchFamily="18" charset="0"/>
                <a:cs typeface="Times New Roman" panose="02020603050405020304" pitchFamily="18" charset="0"/>
              </a:rPr>
              <a:t>đến</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smtClean="0">
                <a:solidFill>
                  <a:schemeClr val="bg1"/>
                </a:solidFill>
                <a:latin typeface="Times New Roman" panose="02020603050405020304" pitchFamily="18" charset="0"/>
                <a:cs typeface="Times New Roman" panose="02020603050405020304" pitchFamily="18" charset="0"/>
              </a:rPr>
              <a:t>XIX</a:t>
            </a:r>
            <a:endParaRPr lang="en-US" sz="1550" spc="-60" dirty="0">
              <a:solidFill>
                <a:schemeClr val="bg1"/>
              </a:solidFill>
              <a:latin typeface="Times New Roman" panose="02020603050405020304" pitchFamily="18" charset="0"/>
              <a:cs typeface="Times New Roman" panose="02020603050405020304" pitchFamily="18" charset="0"/>
            </a:endParaRP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Việt</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a:solidFill>
                  <a:schemeClr val="bg1"/>
                </a:solidFill>
                <a:latin typeface="Times New Roman" panose="02020603050405020304" pitchFamily="18" charset="0"/>
                <a:cs typeface="Times New Roman" panose="02020603050405020304" pitchFamily="18" charset="0"/>
              </a:rPr>
              <a:t>Nam </a:t>
            </a:r>
            <a:r>
              <a:rPr lang="en-US" sz="1550" spc="-60" dirty="0" err="1">
                <a:solidFill>
                  <a:schemeClr val="bg1"/>
                </a:solidFill>
                <a:latin typeface="Times New Roman" panose="02020603050405020304" pitchFamily="18" charset="0"/>
                <a:cs typeface="Times New Roman" panose="02020603050405020304" pitchFamily="18" charset="0"/>
              </a:rPr>
              <a:t>từ</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đầu</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thế</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XVI </a:t>
            </a:r>
            <a:r>
              <a:rPr lang="en-US" sz="1550" spc="-60" dirty="0" err="1" smtClean="0">
                <a:solidFill>
                  <a:schemeClr val="bg1"/>
                </a:solidFill>
                <a:latin typeface="Times New Roman" panose="02020603050405020304" pitchFamily="18" charset="0"/>
                <a:cs typeface="Times New Roman" panose="02020603050405020304" pitchFamily="18" charset="0"/>
              </a:rPr>
              <a:t>đến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thế</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XVIII</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Châu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Âu</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và</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Bắc</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Mĩ</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từ</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cuối</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thế</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XVIII </a:t>
            </a:r>
            <a:r>
              <a:rPr lang="en-US" sz="1550" spc="-60" dirty="0" err="1">
                <a:solidFill>
                  <a:schemeClr val="bg1"/>
                </a:solidFill>
                <a:latin typeface="Times New Roman" panose="02020603050405020304" pitchFamily="18" charset="0"/>
                <a:cs typeface="Times New Roman" panose="02020603050405020304" pitchFamily="18" charset="0"/>
              </a:rPr>
              <a:t>đến</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đầu</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thế</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kỉ</a:t>
            </a:r>
            <a:r>
              <a:rPr lang="en-US" sz="1550" spc="-60" dirty="0">
                <a:solidFill>
                  <a:schemeClr val="bg1"/>
                </a:solidFill>
                <a:latin typeface="Times New Roman" panose="02020603050405020304" pitchFamily="18" charset="0"/>
                <a:cs typeface="Times New Roman" panose="02020603050405020304" pitchFamily="18" charset="0"/>
              </a:rPr>
              <a:t> XX</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Sự</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phát</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triển</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của</a:t>
            </a:r>
            <a:r>
              <a:rPr lang="en-US" sz="1550" spc="-60" dirty="0">
                <a:solidFill>
                  <a:schemeClr val="bg1"/>
                </a:solidFill>
                <a:latin typeface="Times New Roman" panose="02020603050405020304" pitchFamily="18" charset="0"/>
                <a:cs typeface="Times New Roman" panose="02020603050405020304" pitchFamily="18" charset="0"/>
              </a:rPr>
              <a:t> </a:t>
            </a:r>
            <a:r>
              <a:rPr lang="en-US" sz="1550" spc="-60" dirty="0" err="1">
                <a:solidFill>
                  <a:schemeClr val="bg1"/>
                </a:solidFill>
                <a:latin typeface="Times New Roman" panose="02020603050405020304" pitchFamily="18" charset="0"/>
                <a:cs typeface="Times New Roman" panose="02020603050405020304" pitchFamily="18" charset="0"/>
              </a:rPr>
              <a:t>kh</a:t>
            </a:r>
            <a:r>
              <a:rPr lang="en-US" sz="1550" spc="-60" dirty="0" err="1" smtClean="0">
                <a:solidFill>
                  <a:schemeClr val="bg1"/>
                </a:solidFill>
                <a:latin typeface="Times New Roman" panose="02020603050405020304" pitchFamily="18" charset="0"/>
                <a:cs typeface="Times New Roman" panose="02020603050405020304" pitchFamily="18" charset="0"/>
              </a:rPr>
              <a:t>oa</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học</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kĩ</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thuật</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văn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học</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nghệ</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thuật</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trong</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các</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XVIII-XIX</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Châu</a:t>
            </a:r>
            <a:r>
              <a:rPr lang="en-US" sz="1550" spc="-60" dirty="0" smtClean="0">
                <a:solidFill>
                  <a:schemeClr val="bg1"/>
                </a:solidFill>
                <a:latin typeface="Times New Roman" panose="02020603050405020304" pitchFamily="18" charset="0"/>
                <a:cs typeface="Times New Roman" panose="02020603050405020304" pitchFamily="18" charset="0"/>
              </a:rPr>
              <a:t> Á </a:t>
            </a:r>
            <a:r>
              <a:rPr lang="en-US" sz="1550" spc="-60" dirty="0" err="1" smtClean="0">
                <a:solidFill>
                  <a:schemeClr val="bg1"/>
                </a:solidFill>
                <a:latin typeface="Times New Roman" panose="02020603050405020304" pitchFamily="18" charset="0"/>
                <a:cs typeface="Times New Roman" panose="02020603050405020304" pitchFamily="18" charset="0"/>
              </a:rPr>
              <a:t>từ</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nửa</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sau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XIX </a:t>
            </a:r>
            <a:r>
              <a:rPr lang="en-US" sz="1550" spc="-60" dirty="0" err="1" smtClean="0">
                <a:solidFill>
                  <a:schemeClr val="bg1"/>
                </a:solidFill>
                <a:latin typeface="Times New Roman" panose="02020603050405020304" pitchFamily="18" charset="0"/>
                <a:cs typeface="Times New Roman" panose="02020603050405020304" pitchFamily="18" charset="0"/>
              </a:rPr>
              <a:t>đến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đầu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XX</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Việt</a:t>
            </a:r>
            <a:r>
              <a:rPr lang="en-US" sz="1550" spc="-60" dirty="0" smtClean="0">
                <a:solidFill>
                  <a:schemeClr val="bg1"/>
                </a:solidFill>
                <a:latin typeface="Times New Roman" panose="02020603050405020304" pitchFamily="18" charset="0"/>
                <a:cs typeface="Times New Roman" panose="02020603050405020304" pitchFamily="18" charset="0"/>
              </a:rPr>
              <a:t> Nam </a:t>
            </a:r>
            <a:r>
              <a:rPr lang="en-US" sz="1550" spc="-60" dirty="0" err="1" smtClean="0">
                <a:solidFill>
                  <a:schemeClr val="bg1"/>
                </a:solidFill>
                <a:latin typeface="Times New Roman" panose="02020603050405020304" pitchFamily="18" charset="0"/>
                <a:cs typeface="Times New Roman" panose="02020603050405020304" pitchFamily="18" charset="0"/>
              </a:rPr>
              <a:t>từ</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XIX </a:t>
            </a:r>
            <a:r>
              <a:rPr lang="en-US" sz="1550" spc="-60" dirty="0" err="1" smtClean="0">
                <a:solidFill>
                  <a:schemeClr val="bg1"/>
                </a:solidFill>
                <a:latin typeface="Times New Roman" panose="02020603050405020304" pitchFamily="18" charset="0"/>
                <a:cs typeface="Times New Roman" panose="02020603050405020304" pitchFamily="18" charset="0"/>
              </a:rPr>
              <a:t>đến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đầu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thế</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kỉ</a:t>
            </a:r>
            <a:r>
              <a:rPr lang="en-US" sz="1550" spc="-60" dirty="0" smtClean="0">
                <a:solidFill>
                  <a:schemeClr val="bg1"/>
                </a:solidFill>
                <a:latin typeface="Times New Roman" panose="02020603050405020304" pitchFamily="18" charset="0"/>
                <a:cs typeface="Times New Roman" panose="02020603050405020304" pitchFamily="18" charset="0"/>
              </a:rPr>
              <a:t> XX</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Văn</a:t>
            </a:r>
            <a:r>
              <a:rPr lang="en-US" sz="1550" spc="-60" dirty="0" smtClean="0">
                <a:solidFill>
                  <a:schemeClr val="bg1"/>
                </a:solidFill>
                <a:latin typeface="Times New Roman" panose="02020603050405020304" pitchFamily="18" charset="0"/>
                <a:cs typeface="Times New Roman" panose="02020603050405020304" pitchFamily="18" charset="0"/>
              </a:rPr>
              <a:t> minh </a:t>
            </a:r>
            <a:r>
              <a:rPr lang="en-US" sz="1550" spc="-60" dirty="0" err="1" smtClean="0">
                <a:solidFill>
                  <a:schemeClr val="bg1"/>
                </a:solidFill>
                <a:latin typeface="Times New Roman" panose="02020603050405020304" pitchFamily="18" charset="0"/>
                <a:cs typeface="Times New Roman" panose="02020603050405020304" pitchFamily="18" charset="0"/>
              </a:rPr>
              <a:t>châu</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thổ</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sông</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Hồng</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và</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sông</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Cửu</a:t>
            </a:r>
            <a:r>
              <a:rPr lang="en-US" sz="1550" spc="-60" dirty="0" smtClean="0">
                <a:solidFill>
                  <a:schemeClr val="bg1"/>
                </a:solidFill>
                <a:latin typeface="Times New Roman" panose="02020603050405020304" pitchFamily="18" charset="0"/>
                <a:cs typeface="Times New Roman" panose="02020603050405020304" pitchFamily="18" charset="0"/>
              </a:rPr>
              <a:t> Long</a:t>
            </a:r>
          </a:p>
          <a:p>
            <a:pPr marL="342900" lvl="0" indent="-342900">
              <a:lnSpc>
                <a:spcPts val="1800"/>
              </a:lnSpc>
              <a:spcBef>
                <a:spcPts val="400"/>
              </a:spcBef>
              <a:buFont typeface="+mj-lt"/>
              <a:buAutoNum type="arabicPeriod"/>
            </a:pPr>
            <a:r>
              <a:rPr lang="en-US" sz="1550" spc="-60" dirty="0" err="1" smtClean="0">
                <a:solidFill>
                  <a:schemeClr val="bg1"/>
                </a:solidFill>
                <a:latin typeface="Times New Roman" panose="02020603050405020304" pitchFamily="18" charset="0"/>
                <a:cs typeface="Times New Roman" panose="02020603050405020304" pitchFamily="18" charset="0"/>
              </a:rPr>
              <a:t>Bảo</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vệ</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chủ</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quyền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các</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quyền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và</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lợi</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ích</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hợp</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pháp</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của</a:t>
            </a:r>
            <a:r>
              <a:rPr lang="en-US" sz="1550" spc="-60" dirty="0" smtClean="0">
                <a:solidFill>
                  <a:schemeClr val="bg1"/>
                </a:solidFill>
                <a:latin typeface="Times New Roman" panose="02020603050405020304" pitchFamily="18" charset="0"/>
                <a:cs typeface="Times New Roman" panose="02020603050405020304" pitchFamily="18" charset="0"/>
              </a:rPr>
              <a:t> VN ở </a:t>
            </a:r>
            <a:r>
              <a:rPr lang="en-US" sz="1550" spc="-60" dirty="0" err="1" smtClean="0">
                <a:solidFill>
                  <a:schemeClr val="bg1"/>
                </a:solidFill>
                <a:latin typeface="Times New Roman" panose="02020603050405020304" pitchFamily="18" charset="0"/>
                <a:cs typeface="Times New Roman" panose="02020603050405020304" pitchFamily="18" charset="0"/>
              </a:rPr>
              <a:t>biển</a:t>
            </a:r>
            <a:r>
              <a:rPr lang="en-US" sz="1550" spc="-60" dirty="0" smtClean="0">
                <a:solidFill>
                  <a:schemeClr val="bg1"/>
                </a:solidFill>
                <a:latin typeface="Times New Roman" panose="02020603050405020304" pitchFamily="18" charset="0"/>
                <a:cs typeface="Times New Roman" panose="02020603050405020304" pitchFamily="18" charset="0"/>
              </a:rPr>
              <a:t> </a:t>
            </a:r>
            <a:r>
              <a:rPr lang="en-US" sz="1550" spc="-60" dirty="0" err="1" smtClean="0">
                <a:solidFill>
                  <a:schemeClr val="bg1"/>
                </a:solidFill>
                <a:latin typeface="Times New Roman" panose="02020603050405020304" pitchFamily="18" charset="0"/>
                <a:cs typeface="Times New Roman" panose="02020603050405020304" pitchFamily="18" charset="0"/>
              </a:rPr>
              <a:t>Đông</a:t>
            </a:r>
            <a:endParaRPr lang="en-US" sz="1550" spc="-60" dirty="0">
              <a:solidFill>
                <a:schemeClr val="bg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571452" y="4988714"/>
            <a:ext cx="4019523" cy="1323439"/>
          </a:xfrm>
          <a:prstGeom prst="rect">
            <a:avLst/>
          </a:prstGeom>
        </p:spPr>
        <p:txBody>
          <a:bodyPr wrap="square">
            <a:spAutoFit/>
          </a:bodyPr>
          <a:lstStyle/>
          <a:p>
            <a:pPr lvl="0"/>
            <a:r>
              <a:rPr lang="en-US" sz="1600" b="1" dirty="0" smtClean="0">
                <a:solidFill>
                  <a:srgbClr val="4472C4"/>
                </a:solidFill>
                <a:latin typeface="Times New Roman" panose="02020603050405020304" pitchFamily="18" charset="0"/>
                <a:cs typeface="Times New Roman" panose="02020603050405020304" pitchFamily="18" charset="0"/>
              </a:rPr>
              <a:t>BỘ HỌC LIỆU ĐIỆN TỬ</a:t>
            </a:r>
          </a:p>
          <a:p>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Xây</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dựng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theo</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Chương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GDPT 2018 -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môn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Lịch</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sử</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và</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Địa</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lí</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gồm</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hệ</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thống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liệu</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điện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tử</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và</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đảm</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các</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chức</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năng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hỗ</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trợ</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soạn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giáo</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án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bài</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giảng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hướng</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dẫn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bị</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bài</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550" spc="-70" dirty="0" err="1">
                <a:solidFill>
                  <a:schemeClr val="accent1">
                    <a:lumMod val="75000"/>
                  </a:schemeClr>
                </a:solidFill>
                <a:latin typeface="Times New Roman" panose="02020603050405020304" pitchFamily="18" charset="0"/>
                <a:cs typeface="Times New Roman" panose="02020603050405020304" pitchFamily="18" charset="0"/>
              </a:rPr>
              <a:t>tập</a:t>
            </a:r>
            <a:r>
              <a:rPr lang="en-US" altLang="en-US" sz="1550" spc="-70" dirty="0">
                <a:solidFill>
                  <a:schemeClr val="accent1">
                    <a:lumMod val="75000"/>
                  </a:schemeClr>
                </a:solidFill>
                <a:latin typeface="Times New Roman" panose="02020603050405020304" pitchFamily="18" charset="0"/>
                <a:cs typeface="Times New Roman" panose="02020603050405020304" pitchFamily="18" charset="0"/>
              </a:rPr>
              <a:t>….)</a:t>
            </a:r>
            <a:endParaRPr lang="en-US" sz="1550" spc="-7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555633" y="3193539"/>
            <a:ext cx="3972043" cy="1896673"/>
          </a:xfrm>
          <a:prstGeom prst="rect">
            <a:avLst/>
          </a:prstGeom>
        </p:spPr>
        <p:txBody>
          <a:bodyPr wrap="square">
            <a:spAutoFit/>
          </a:bodyPr>
          <a:lstStyle/>
          <a:p>
            <a:pPr lvl="0"/>
            <a:r>
              <a:rPr lang="en-US" sz="1600" b="1" dirty="0" smtClean="0">
                <a:solidFill>
                  <a:srgbClr val="FEFEFE"/>
                </a:solidFill>
                <a:latin typeface="Times New Roman" panose="02020603050405020304" pitchFamily="18" charset="0"/>
                <a:cs typeface="Times New Roman" panose="02020603050405020304" pitchFamily="18" charset="0"/>
              </a:rPr>
              <a:t>PHIM TƯ LIỆU (16 </a:t>
            </a:r>
            <a:r>
              <a:rPr lang="en-US" sz="1600" b="1" dirty="0" err="1" smtClean="0">
                <a:solidFill>
                  <a:srgbClr val="FEFEFE"/>
                </a:solidFill>
                <a:latin typeface="Times New Roman" panose="02020603050405020304" pitchFamily="18" charset="0"/>
                <a:cs typeface="Times New Roman" panose="02020603050405020304" pitchFamily="18" charset="0"/>
              </a:rPr>
              <a:t>phim</a:t>
            </a:r>
            <a:r>
              <a:rPr lang="en-US" sz="1600" b="1" dirty="0" smtClean="0">
                <a:solidFill>
                  <a:srgbClr val="FEFEFE"/>
                </a:solidFill>
                <a:latin typeface="Times New Roman" panose="02020603050405020304" pitchFamily="18" charset="0"/>
                <a:cs typeface="Times New Roman" panose="02020603050405020304" pitchFamily="18" charset="0"/>
              </a:rPr>
              <a:t> </a:t>
            </a:r>
            <a:r>
              <a:rPr lang="en-US" sz="1600" b="1" dirty="0" err="1" smtClean="0">
                <a:solidFill>
                  <a:srgbClr val="FEFEFE"/>
                </a:solidFill>
                <a:latin typeface="Times New Roman" panose="02020603050405020304" pitchFamily="18" charset="0"/>
                <a:cs typeface="Times New Roman" panose="02020603050405020304" pitchFamily="18" charset="0"/>
              </a:rPr>
              <a:t>tài</a:t>
            </a:r>
            <a:r>
              <a:rPr lang="en-US" sz="1600" b="1" dirty="0" smtClean="0">
                <a:solidFill>
                  <a:srgbClr val="FEFEFE"/>
                </a:solidFill>
                <a:latin typeface="Times New Roman" panose="02020603050405020304" pitchFamily="18" charset="0"/>
                <a:cs typeface="Times New Roman" panose="02020603050405020304" pitchFamily="18" charset="0"/>
              </a:rPr>
              <a:t> </a:t>
            </a:r>
            <a:r>
              <a:rPr lang="en-US" sz="1600" b="1" dirty="0" err="1" smtClean="0">
                <a:solidFill>
                  <a:srgbClr val="FEFEFE"/>
                </a:solidFill>
                <a:latin typeface="Times New Roman" panose="02020603050405020304" pitchFamily="18" charset="0"/>
                <a:cs typeface="Times New Roman" panose="02020603050405020304" pitchFamily="18" charset="0"/>
              </a:rPr>
              <a:t>liệu</a:t>
            </a:r>
            <a:r>
              <a:rPr lang="en-US" sz="1600" b="1" dirty="0" smtClean="0">
                <a:solidFill>
                  <a:srgbClr val="FEFEFE"/>
                </a:solidFill>
                <a:latin typeface="Times New Roman" panose="02020603050405020304" pitchFamily="18" charset="0"/>
                <a:cs typeface="Times New Roman" panose="02020603050405020304" pitchFamily="18" charset="0"/>
              </a:rPr>
              <a:t> </a:t>
            </a:r>
            <a:r>
              <a:rPr lang="en-US" sz="1600" b="1" dirty="0" err="1" smtClean="0">
                <a:solidFill>
                  <a:srgbClr val="FEFEFE"/>
                </a:solidFill>
                <a:latin typeface="Times New Roman" panose="02020603050405020304" pitchFamily="18" charset="0"/>
                <a:cs typeface="Times New Roman" panose="02020603050405020304" pitchFamily="18" charset="0"/>
              </a:rPr>
              <a:t>ngắn</a:t>
            </a:r>
            <a:r>
              <a:rPr lang="en-US" sz="1600" b="1" dirty="0" smtClean="0">
                <a:solidFill>
                  <a:srgbClr val="FEFEFE"/>
                </a:solidFill>
                <a:latin typeface="Times New Roman" panose="02020603050405020304" pitchFamily="18" charset="0"/>
                <a:cs typeface="Times New Roman" panose="02020603050405020304" pitchFamily="18" charset="0"/>
              </a:rPr>
              <a:t>)</a:t>
            </a:r>
          </a:p>
          <a:p>
            <a:pPr lvl="0">
              <a:lnSpc>
                <a:spcPct val="110000"/>
              </a:lnSpc>
            </a:pPr>
            <a:r>
              <a:rPr lang="en-US" sz="1550" spc="-70" dirty="0" err="1">
                <a:solidFill>
                  <a:schemeClr val="bg1"/>
                </a:solidFill>
                <a:latin typeface="Times New Roman" panose="02020603050405020304" pitchFamily="18" charset="0"/>
                <a:cs typeface="Times New Roman" panose="02020603050405020304" pitchFamily="18" charset="0"/>
              </a:rPr>
              <a:t>Cuộc</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cách</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mạng</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tư</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sản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Pháp</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thế</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kỉ</a:t>
            </a:r>
            <a:r>
              <a:rPr lang="en-US" sz="1550" spc="-70" dirty="0">
                <a:solidFill>
                  <a:schemeClr val="bg1"/>
                </a:solidFill>
                <a:latin typeface="Times New Roman" panose="02020603050405020304" pitchFamily="18" charset="0"/>
                <a:cs typeface="Times New Roman" panose="02020603050405020304" pitchFamily="18" charset="0"/>
              </a:rPr>
              <a:t> XVIII, </a:t>
            </a:r>
            <a:r>
              <a:rPr lang="en-US" sz="1550" spc="-70" dirty="0" err="1">
                <a:solidFill>
                  <a:schemeClr val="bg1"/>
                </a:solidFill>
                <a:latin typeface="Times New Roman" panose="02020603050405020304" pitchFamily="18" charset="0"/>
                <a:cs typeface="Times New Roman" panose="02020603050405020304" pitchFamily="18" charset="0"/>
              </a:rPr>
              <a:t>cuộc</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cách</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mạng</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công</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nghiệp</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lần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thứ</a:t>
            </a:r>
            <a:r>
              <a:rPr lang="en-US" sz="1550" spc="-70" dirty="0">
                <a:solidFill>
                  <a:schemeClr val="bg1"/>
                </a:solidFill>
                <a:latin typeface="Times New Roman" panose="02020603050405020304" pitchFamily="18" charset="0"/>
                <a:cs typeface="Times New Roman" panose="02020603050405020304" pitchFamily="18" charset="0"/>
              </a:rPr>
              <a:t> 1, </a:t>
            </a:r>
            <a:r>
              <a:rPr lang="en-US" sz="1550" spc="-70" dirty="0" err="1">
                <a:solidFill>
                  <a:schemeClr val="bg1"/>
                </a:solidFill>
                <a:latin typeface="Times New Roman" panose="02020603050405020304" pitchFamily="18" charset="0"/>
                <a:cs typeface="Times New Roman" panose="02020603050405020304" pitchFamily="18" charset="0"/>
              </a:rPr>
              <a:t>một</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số</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cuộc</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đấu</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tranh</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tiêu</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biểu</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của</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nhân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dân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Đông</a:t>
            </a:r>
            <a:r>
              <a:rPr lang="en-US" sz="1550" spc="-70" dirty="0">
                <a:solidFill>
                  <a:schemeClr val="bg1"/>
                </a:solidFill>
                <a:latin typeface="Times New Roman" panose="02020603050405020304" pitchFamily="18" charset="0"/>
                <a:cs typeface="Times New Roman" panose="02020603050405020304" pitchFamily="18" charset="0"/>
              </a:rPr>
              <a:t> Nam Á </a:t>
            </a:r>
            <a:r>
              <a:rPr lang="en-US" sz="1550" spc="-70" dirty="0" err="1">
                <a:solidFill>
                  <a:schemeClr val="bg1"/>
                </a:solidFill>
                <a:latin typeface="Times New Roman" panose="02020603050405020304" pitchFamily="18" charset="0"/>
                <a:cs typeface="Times New Roman" panose="02020603050405020304" pitchFamily="18" charset="0"/>
              </a:rPr>
              <a:t>chống</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thực</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dân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phương</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Tây</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từ</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thế</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kỉ</a:t>
            </a:r>
            <a:r>
              <a:rPr lang="en-US" sz="1550" spc="-70" dirty="0">
                <a:solidFill>
                  <a:schemeClr val="bg1"/>
                </a:solidFill>
                <a:latin typeface="Times New Roman" panose="02020603050405020304" pitchFamily="18" charset="0"/>
                <a:cs typeface="Times New Roman" panose="02020603050405020304" pitchFamily="18" charset="0"/>
              </a:rPr>
              <a:t> XVI </a:t>
            </a:r>
            <a:r>
              <a:rPr lang="en-US" sz="1550" spc="-70" dirty="0" err="1">
                <a:solidFill>
                  <a:schemeClr val="bg1"/>
                </a:solidFill>
                <a:latin typeface="Times New Roman" panose="02020603050405020304" pitchFamily="18" charset="0"/>
                <a:cs typeface="Times New Roman" panose="02020603050405020304" pitchFamily="18" charset="0"/>
              </a:rPr>
              <a:t>đến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thế</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kỉ</a:t>
            </a:r>
            <a:r>
              <a:rPr lang="en-US" sz="1550" spc="-70" dirty="0">
                <a:solidFill>
                  <a:schemeClr val="bg1"/>
                </a:solidFill>
                <a:latin typeface="Times New Roman" panose="02020603050405020304" pitchFamily="18" charset="0"/>
                <a:cs typeface="Times New Roman" panose="02020603050405020304" pitchFamily="18" charset="0"/>
              </a:rPr>
              <a:t> XIX, </a:t>
            </a:r>
            <a:r>
              <a:rPr lang="en-US" sz="1550" spc="-70" dirty="0" err="1">
                <a:solidFill>
                  <a:schemeClr val="bg1"/>
                </a:solidFill>
                <a:latin typeface="Times New Roman" panose="02020603050405020304" pitchFamily="18" charset="0"/>
                <a:cs typeface="Times New Roman" panose="02020603050405020304" pitchFamily="18" charset="0"/>
              </a:rPr>
              <a:t>cuộc</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đại</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phá</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quân</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Thanh</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xâm</a:t>
            </a:r>
            <a:r>
              <a:rPr lang="en-US" sz="1550" spc="-70" dirty="0">
                <a:solidFill>
                  <a:schemeClr val="bg1"/>
                </a:solidFill>
                <a:latin typeface="Times New Roman" panose="02020603050405020304" pitchFamily="18" charset="0"/>
                <a:cs typeface="Times New Roman" panose="02020603050405020304" pitchFamily="18" charset="0"/>
              </a:rPr>
              <a:t> </a:t>
            </a:r>
            <a:r>
              <a:rPr lang="en-US" sz="1550" spc="-70" dirty="0" err="1">
                <a:solidFill>
                  <a:schemeClr val="bg1"/>
                </a:solidFill>
                <a:latin typeface="Times New Roman" panose="02020603050405020304" pitchFamily="18" charset="0"/>
                <a:cs typeface="Times New Roman" panose="02020603050405020304" pitchFamily="18" charset="0"/>
              </a:rPr>
              <a:t>lược</a:t>
            </a:r>
            <a:r>
              <a:rPr lang="en-US" sz="1550" spc="-70" dirty="0">
                <a:solidFill>
                  <a:schemeClr val="bg1"/>
                </a:solidFill>
                <a:latin typeface="Times New Roman" panose="02020603050405020304" pitchFamily="18" charset="0"/>
                <a:cs typeface="Times New Roman" panose="02020603050405020304" pitchFamily="18" charset="0"/>
              </a:rPr>
              <a:t>….</a:t>
            </a:r>
          </a:p>
          <a:p>
            <a:pPr lvl="0"/>
            <a:r>
              <a:rPr lang="en-US" sz="1600" b="1" dirty="0" smtClean="0">
                <a:solidFill>
                  <a:srgbClr val="FEFEFE"/>
                </a:solidFill>
              </a:rPr>
              <a:t>… </a:t>
            </a:r>
            <a:endParaRPr lang="en-US" sz="1600" dirty="0">
              <a:solidFill>
                <a:srgbClr val="FEFEFE"/>
              </a:solidFill>
            </a:endParaRPr>
          </a:p>
        </p:txBody>
      </p:sp>
      <p:sp>
        <p:nvSpPr>
          <p:cNvPr id="20" name="Freeform 19"/>
          <p:cNvSpPr/>
          <p:nvPr/>
        </p:nvSpPr>
        <p:spPr>
          <a:xfrm>
            <a:off x="476203" y="1868062"/>
            <a:ext cx="4038647" cy="1172655"/>
          </a:xfrm>
          <a:custGeom>
            <a:avLst/>
            <a:gdLst>
              <a:gd name="connsiteX0" fmla="*/ 0 w 2025528"/>
              <a:gd name="connsiteY0" fmla="*/ 97161 h 582954"/>
              <a:gd name="connsiteX1" fmla="*/ 97161 w 2025528"/>
              <a:gd name="connsiteY1" fmla="*/ 0 h 582954"/>
              <a:gd name="connsiteX2" fmla="*/ 1928367 w 2025528"/>
              <a:gd name="connsiteY2" fmla="*/ 0 h 582954"/>
              <a:gd name="connsiteX3" fmla="*/ 2025528 w 2025528"/>
              <a:gd name="connsiteY3" fmla="*/ 97161 h 582954"/>
              <a:gd name="connsiteX4" fmla="*/ 2025528 w 2025528"/>
              <a:gd name="connsiteY4" fmla="*/ 485793 h 582954"/>
              <a:gd name="connsiteX5" fmla="*/ 1928367 w 2025528"/>
              <a:gd name="connsiteY5" fmla="*/ 582954 h 582954"/>
              <a:gd name="connsiteX6" fmla="*/ 97161 w 2025528"/>
              <a:gd name="connsiteY6" fmla="*/ 582954 h 582954"/>
              <a:gd name="connsiteX7" fmla="*/ 0 w 2025528"/>
              <a:gd name="connsiteY7" fmla="*/ 485793 h 582954"/>
              <a:gd name="connsiteX8" fmla="*/ 0 w 2025528"/>
              <a:gd name="connsiteY8" fmla="*/ 97161 h 58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528" h="582954">
                <a:moveTo>
                  <a:pt x="0" y="97161"/>
                </a:moveTo>
                <a:cubicBezTo>
                  <a:pt x="0" y="43500"/>
                  <a:pt x="43500" y="0"/>
                  <a:pt x="97161" y="0"/>
                </a:cubicBezTo>
                <a:lnTo>
                  <a:pt x="1928367" y="0"/>
                </a:lnTo>
                <a:cubicBezTo>
                  <a:pt x="1982028" y="0"/>
                  <a:pt x="2025528" y="43500"/>
                  <a:pt x="2025528" y="97161"/>
                </a:cubicBezTo>
                <a:lnTo>
                  <a:pt x="2025528" y="485793"/>
                </a:lnTo>
                <a:cubicBezTo>
                  <a:pt x="2025528" y="539454"/>
                  <a:pt x="1982028" y="582954"/>
                  <a:pt x="1928367" y="582954"/>
                </a:cubicBezTo>
                <a:lnTo>
                  <a:pt x="97161" y="582954"/>
                </a:lnTo>
                <a:cubicBezTo>
                  <a:pt x="43500" y="582954"/>
                  <a:pt x="0" y="539454"/>
                  <a:pt x="0" y="485793"/>
                </a:cubicBezTo>
                <a:lnTo>
                  <a:pt x="0" y="97161"/>
                </a:lnTo>
                <a:close/>
              </a:path>
            </a:pathLst>
          </a:custGeom>
          <a:solidFill>
            <a:schemeClr val="bg2">
              <a:lumMod val="9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45" name="Rectangle 44"/>
          <p:cNvSpPr/>
          <p:nvPr/>
        </p:nvSpPr>
        <p:spPr>
          <a:xfrm>
            <a:off x="580833" y="1905624"/>
            <a:ext cx="3934017" cy="1125693"/>
          </a:xfrm>
          <a:prstGeom prst="rect">
            <a:avLst/>
          </a:prstGeom>
        </p:spPr>
        <p:txBody>
          <a:bodyPr wrap="square">
            <a:spAutoFit/>
          </a:bodyPr>
          <a:lstStyle/>
          <a:p>
            <a:pPr lvl="0"/>
            <a:r>
              <a:rPr lang="en-US" sz="1600" b="1" dirty="0" smtClean="0">
                <a:solidFill>
                  <a:srgbClr val="C00000"/>
                </a:solidFill>
                <a:latin typeface="Times New Roman" panose="02020603050405020304" pitchFamily="18" charset="0"/>
                <a:cs typeface="Times New Roman" panose="02020603050405020304" pitchFamily="18" charset="0"/>
              </a:rPr>
              <a:t>TRANH/ẢNH (17 </a:t>
            </a:r>
            <a:r>
              <a:rPr lang="en-US" sz="1600" b="1" dirty="0" err="1" smtClean="0">
                <a:solidFill>
                  <a:srgbClr val="C00000"/>
                </a:solidFill>
                <a:latin typeface="Times New Roman" panose="02020603050405020304" pitchFamily="18" charset="0"/>
                <a:cs typeface="Times New Roman" panose="02020603050405020304" pitchFamily="18" charset="0"/>
              </a:rPr>
              <a:t>bản</a:t>
            </a:r>
            <a:r>
              <a:rPr lang="en-US" sz="1600" b="1" dirty="0" smtClean="0">
                <a:solidFill>
                  <a:srgbClr val="C00000"/>
                </a:solidFill>
                <a:latin typeface="Times New Roman" panose="02020603050405020304" pitchFamily="18" charset="0"/>
                <a:cs typeface="Times New Roman" panose="02020603050405020304" pitchFamily="18" charset="0"/>
              </a:rPr>
              <a:t> </a:t>
            </a:r>
            <a:r>
              <a:rPr lang="en-US" sz="1600" b="1" dirty="0" err="1" smtClean="0">
                <a:solidFill>
                  <a:srgbClr val="C00000"/>
                </a:solidFill>
                <a:latin typeface="Times New Roman" panose="02020603050405020304" pitchFamily="18" charset="0"/>
                <a:cs typeface="Times New Roman" panose="02020603050405020304" pitchFamily="18" charset="0"/>
              </a:rPr>
              <a:t>đồ</a:t>
            </a:r>
            <a:r>
              <a:rPr lang="en-US" sz="1600" b="1" dirty="0" smtClean="0">
                <a:solidFill>
                  <a:srgbClr val="C00000"/>
                </a:solidFill>
                <a:latin typeface="Times New Roman" panose="02020603050405020304" pitchFamily="18" charset="0"/>
                <a:cs typeface="Times New Roman" panose="02020603050405020304" pitchFamily="18" charset="0"/>
              </a:rPr>
              <a:t>/</a:t>
            </a:r>
            <a:r>
              <a:rPr lang="en-US" sz="1600" b="1" dirty="0" err="1" smtClean="0">
                <a:solidFill>
                  <a:srgbClr val="C00000"/>
                </a:solidFill>
                <a:latin typeface="Times New Roman" panose="02020603050405020304" pitchFamily="18" charset="0"/>
                <a:cs typeface="Times New Roman" panose="02020603050405020304" pitchFamily="18" charset="0"/>
              </a:rPr>
              <a:t>lược</a:t>
            </a:r>
            <a:r>
              <a:rPr lang="en-US" sz="1600" b="1" dirty="0" smtClean="0">
                <a:solidFill>
                  <a:srgbClr val="C00000"/>
                </a:solidFill>
                <a:latin typeface="Times New Roman" panose="02020603050405020304" pitchFamily="18" charset="0"/>
                <a:cs typeface="Times New Roman" panose="02020603050405020304" pitchFamily="18" charset="0"/>
              </a:rPr>
              <a:t> </a:t>
            </a:r>
            <a:r>
              <a:rPr lang="en-US" sz="1600" b="1" dirty="0" err="1" smtClean="0">
                <a:solidFill>
                  <a:srgbClr val="C00000"/>
                </a:solidFill>
                <a:latin typeface="Times New Roman" panose="02020603050405020304" pitchFamily="18" charset="0"/>
                <a:cs typeface="Times New Roman" panose="02020603050405020304" pitchFamily="18" charset="0"/>
              </a:rPr>
              <a:t>đồ</a:t>
            </a:r>
            <a:r>
              <a:rPr lang="en-US" sz="1600" b="1" dirty="0" smtClean="0">
                <a:solidFill>
                  <a:srgbClr val="C00000"/>
                </a:solidFill>
                <a:latin typeface="Times New Roman" panose="02020603050405020304" pitchFamily="18" charset="0"/>
                <a:cs typeface="Times New Roman" panose="02020603050405020304" pitchFamily="18" charset="0"/>
              </a:rPr>
              <a:t>)</a:t>
            </a:r>
          </a:p>
          <a:p>
            <a:pPr lvl="0">
              <a:lnSpc>
                <a:spcPct val="110000"/>
              </a:lnSpc>
            </a:pPr>
            <a:r>
              <a:rPr lang="en-US" sz="1550" spc="-70" dirty="0" err="1" smtClean="0">
                <a:solidFill>
                  <a:srgbClr val="C00000"/>
                </a:solidFill>
                <a:latin typeface="Times New Roman" panose="02020603050405020304" pitchFamily="18" charset="0"/>
                <a:cs typeface="Times New Roman" panose="02020603050405020304" pitchFamily="18" charset="0"/>
              </a:rPr>
              <a:t>Lược</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đồ</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nước</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Anh</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thế</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kỉ</a:t>
            </a:r>
            <a:r>
              <a:rPr lang="en-US" sz="1550" spc="-70" dirty="0" smtClean="0">
                <a:solidFill>
                  <a:srgbClr val="C00000"/>
                </a:solidFill>
                <a:latin typeface="Times New Roman" panose="02020603050405020304" pitchFamily="18" charset="0"/>
                <a:cs typeface="Times New Roman" panose="02020603050405020304" pitchFamily="18" charset="0"/>
              </a:rPr>
              <a:t> XVII, </a:t>
            </a:r>
            <a:r>
              <a:rPr lang="en-US" sz="1550" spc="-70" dirty="0" err="1" smtClean="0">
                <a:solidFill>
                  <a:srgbClr val="C00000"/>
                </a:solidFill>
                <a:latin typeface="Times New Roman" panose="02020603050405020304" pitchFamily="18" charset="0"/>
                <a:cs typeface="Times New Roman" panose="02020603050405020304" pitchFamily="18" charset="0"/>
              </a:rPr>
              <a:t>thế</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giới</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kỉ</a:t>
            </a:r>
            <a:r>
              <a:rPr lang="en-US" sz="1550" spc="-70" dirty="0" smtClean="0">
                <a:solidFill>
                  <a:srgbClr val="C00000"/>
                </a:solidFill>
                <a:latin typeface="Times New Roman" panose="02020603050405020304" pitchFamily="18" charset="0"/>
                <a:cs typeface="Times New Roman" panose="02020603050405020304" pitchFamily="18" charset="0"/>
              </a:rPr>
              <a:t> XVIII, </a:t>
            </a:r>
            <a:r>
              <a:rPr lang="en-US" sz="1550" spc="-70" dirty="0" err="1" smtClean="0">
                <a:solidFill>
                  <a:srgbClr val="C00000"/>
                </a:solidFill>
                <a:latin typeface="Times New Roman" panose="02020603050405020304" pitchFamily="18" charset="0"/>
                <a:cs typeface="Times New Roman" panose="02020603050405020304" pitchFamily="18" charset="0"/>
              </a:rPr>
              <a:t>Việt</a:t>
            </a:r>
            <a:r>
              <a:rPr lang="en-US" sz="1550" spc="-70" dirty="0" smtClean="0">
                <a:solidFill>
                  <a:srgbClr val="C00000"/>
                </a:solidFill>
                <a:latin typeface="Times New Roman" panose="02020603050405020304" pitchFamily="18" charset="0"/>
                <a:cs typeface="Times New Roman" panose="02020603050405020304" pitchFamily="18" charset="0"/>
              </a:rPr>
              <a:t> Nam </a:t>
            </a:r>
            <a:r>
              <a:rPr lang="en-US" sz="1550" spc="-70" dirty="0" err="1" smtClean="0">
                <a:solidFill>
                  <a:srgbClr val="C00000"/>
                </a:solidFill>
                <a:latin typeface="Times New Roman" panose="02020603050405020304" pitchFamily="18" charset="0"/>
                <a:cs typeface="Times New Roman" panose="02020603050405020304" pitchFamily="18" charset="0"/>
              </a:rPr>
              <a:t>từ</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thế</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kỉ</a:t>
            </a:r>
            <a:r>
              <a:rPr lang="en-US" sz="1550" spc="-70" dirty="0" smtClean="0">
                <a:solidFill>
                  <a:srgbClr val="C00000"/>
                </a:solidFill>
                <a:latin typeface="Times New Roman" panose="02020603050405020304" pitchFamily="18" charset="0"/>
                <a:cs typeface="Times New Roman" panose="02020603050405020304" pitchFamily="18" charset="0"/>
              </a:rPr>
              <a:t> XVI </a:t>
            </a:r>
            <a:r>
              <a:rPr lang="en-US" sz="1550" spc="-70" dirty="0" err="1" smtClean="0">
                <a:solidFill>
                  <a:srgbClr val="C00000"/>
                </a:solidFill>
                <a:latin typeface="Times New Roman" panose="02020603050405020304" pitchFamily="18" charset="0"/>
                <a:cs typeface="Times New Roman" panose="02020603050405020304" pitchFamily="18" charset="0"/>
              </a:rPr>
              <a:t>đến</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thế</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kỉ</a:t>
            </a:r>
            <a:r>
              <a:rPr lang="en-US" sz="1550" spc="-70" dirty="0" smtClean="0">
                <a:solidFill>
                  <a:srgbClr val="C00000"/>
                </a:solidFill>
                <a:latin typeface="Times New Roman" panose="02020603050405020304" pitchFamily="18" charset="0"/>
                <a:cs typeface="Times New Roman" panose="02020603050405020304" pitchFamily="18" charset="0"/>
              </a:rPr>
              <a:t> XVIII, </a:t>
            </a:r>
            <a:r>
              <a:rPr lang="en-US" sz="1550" spc="-70" dirty="0" err="1" smtClean="0">
                <a:solidFill>
                  <a:srgbClr val="C00000"/>
                </a:solidFill>
                <a:latin typeface="Times New Roman" panose="02020603050405020304" pitchFamily="18" charset="0"/>
                <a:cs typeface="Times New Roman" panose="02020603050405020304" pitchFamily="18" charset="0"/>
              </a:rPr>
              <a:t>lược</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đồ</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diễn</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biến</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chính</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của</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cuộc</a:t>
            </a:r>
            <a:r>
              <a:rPr lang="en-US" sz="1550" spc="-70" dirty="0" smtClean="0">
                <a:solidFill>
                  <a:srgbClr val="C00000"/>
                </a:solidFill>
                <a:latin typeface="Times New Roman" panose="02020603050405020304" pitchFamily="18" charset="0"/>
                <a:cs typeface="Times New Roman" panose="02020603050405020304" pitchFamily="18" charset="0"/>
              </a:rPr>
              <a:t> CMT10 </a:t>
            </a:r>
            <a:r>
              <a:rPr lang="en-US" sz="1550" spc="-70" dirty="0" err="1" smtClean="0">
                <a:solidFill>
                  <a:srgbClr val="C00000"/>
                </a:solidFill>
                <a:latin typeface="Times New Roman" panose="02020603050405020304" pitchFamily="18" charset="0"/>
                <a:cs typeface="Times New Roman" panose="02020603050405020304" pitchFamily="18" charset="0"/>
              </a:rPr>
              <a:t>Nga</a:t>
            </a:r>
            <a:r>
              <a:rPr lang="en-US" sz="1550" spc="-70" dirty="0" smtClean="0">
                <a:solidFill>
                  <a:srgbClr val="C00000"/>
                </a:solidFill>
                <a:latin typeface="Times New Roman" panose="02020603050405020304" pitchFamily="18" charset="0"/>
                <a:cs typeface="Times New Roman" panose="02020603050405020304" pitchFamily="18" charset="0"/>
              </a:rPr>
              <a:t> </a:t>
            </a:r>
            <a:r>
              <a:rPr lang="en-US" sz="1550" spc="-70" dirty="0" err="1" smtClean="0">
                <a:solidFill>
                  <a:srgbClr val="C00000"/>
                </a:solidFill>
                <a:latin typeface="Times New Roman" panose="02020603050405020304" pitchFamily="18" charset="0"/>
                <a:cs typeface="Times New Roman" panose="02020603050405020304" pitchFamily="18" charset="0"/>
              </a:rPr>
              <a:t>năm</a:t>
            </a:r>
            <a:r>
              <a:rPr lang="en-US" sz="1550" spc="-70" dirty="0" smtClean="0">
                <a:solidFill>
                  <a:srgbClr val="C00000"/>
                </a:solidFill>
                <a:latin typeface="Times New Roman" panose="02020603050405020304" pitchFamily="18" charset="0"/>
                <a:cs typeface="Times New Roman" panose="02020603050405020304" pitchFamily="18" charset="0"/>
              </a:rPr>
              <a:t> 1917…</a:t>
            </a:r>
            <a:endParaRPr lang="en-US" sz="1550" spc="-70" dirty="0">
              <a:solidFill>
                <a:srgbClr val="C0000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flipV="1">
            <a:off x="4479905" y="2592912"/>
            <a:ext cx="269722" cy="364385"/>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flipV="1">
            <a:off x="4442301" y="3954379"/>
            <a:ext cx="294676" cy="4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53982" y="5496169"/>
            <a:ext cx="271770" cy="183259"/>
          </a:xfrm>
          <a:prstGeom prst="line">
            <a:avLst/>
          </a:prstGeom>
        </p:spPr>
        <p:style>
          <a:lnRef idx="1">
            <a:schemeClr val="accent4"/>
          </a:lnRef>
          <a:fillRef idx="0">
            <a:schemeClr val="accent4"/>
          </a:fillRef>
          <a:effectRef idx="0">
            <a:schemeClr val="accent4"/>
          </a:effectRef>
          <a:fontRef idx="minor">
            <a:schemeClr val="tx1"/>
          </a:fontRef>
        </p:style>
      </p:cxnSp>
      <p:sp>
        <p:nvSpPr>
          <p:cNvPr id="21" name="Rounded Rectangle 20"/>
          <p:cNvSpPr/>
          <p:nvPr/>
        </p:nvSpPr>
        <p:spPr bwMode="gray">
          <a:xfrm>
            <a:off x="2602077" y="995336"/>
            <a:ext cx="3972344"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2" name="AutoShape 48"/>
          <p:cNvSpPr>
            <a:spLocks noChangeArrowheads="1"/>
          </p:cNvSpPr>
          <p:nvPr/>
        </p:nvSpPr>
        <p:spPr bwMode="gray">
          <a:xfrm>
            <a:off x="2800779" y="1010400"/>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lang="en-US" altLang="en-US" sz="2000" b="1">
                <a:solidFill>
                  <a:srgbClr val="002060"/>
                </a:solidFill>
                <a:sym typeface="Arial"/>
                <a:rtl val="0"/>
              </a:rPr>
              <a:t>7. MÔN LỊCH SỬ VÀ ĐỊA LÍ</a:t>
            </a:r>
          </a:p>
        </p:txBody>
      </p:sp>
    </p:spTree>
    <p:extLst>
      <p:ext uri="{BB962C8B-B14F-4D97-AF65-F5344CB8AC3E}">
        <p14:creationId xmlns:p14="http://schemas.microsoft.com/office/powerpoint/2010/main" val="164366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49" y="0"/>
            <a:ext cx="9144000" cy="6638814"/>
          </a:xfrm>
          <a:prstGeom prst="rect">
            <a:avLst/>
          </a:prstGeom>
        </p:spPr>
      </p:pic>
      <p:pic>
        <p:nvPicPr>
          <p:cNvPr id="3" name="Picture 2"/>
          <p:cNvPicPr>
            <a:picLocks noChangeAspect="1"/>
          </p:cNvPicPr>
          <p:nvPr/>
        </p:nvPicPr>
        <p:blipFill>
          <a:blip r:embed="rId4"/>
          <a:stretch>
            <a:fillRect/>
          </a:stretch>
        </p:blipFill>
        <p:spPr>
          <a:xfrm>
            <a:off x="94008" y="60366"/>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bwMode="gray">
          <a:xfrm>
            <a:off x="2602077" y="918217"/>
            <a:ext cx="3972344"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2" name="AutoShape 48"/>
          <p:cNvSpPr>
            <a:spLocks noChangeArrowheads="1"/>
          </p:cNvSpPr>
          <p:nvPr/>
        </p:nvSpPr>
        <p:spPr bwMode="gray">
          <a:xfrm>
            <a:off x="2800779" y="933281"/>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lang="en-US" altLang="en-US" sz="2000" b="1">
                <a:solidFill>
                  <a:srgbClr val="002060"/>
                </a:solidFill>
                <a:sym typeface="Arial"/>
                <a:rtl val="0"/>
              </a:rPr>
              <a:t>7. MÔN LỊCH SỬ VÀ ĐỊA LÍ</a:t>
            </a:r>
          </a:p>
        </p:txBody>
      </p:sp>
      <p:sp>
        <p:nvSpPr>
          <p:cNvPr id="19" name="Rectangle 18"/>
          <p:cNvSpPr/>
          <p:nvPr/>
        </p:nvSpPr>
        <p:spPr>
          <a:xfrm>
            <a:off x="636736" y="1171894"/>
            <a:ext cx="135806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b="1" cap="none" spc="0" dirty="0" smtClean="0">
                <a:ln/>
                <a:solidFill>
                  <a:srgbClr val="FF0000"/>
                </a:solidFill>
                <a:effectLst/>
              </a:rPr>
              <a:t>PHẦN </a:t>
            </a:r>
            <a:r>
              <a:rPr lang="en-US" b="1" dirty="0" smtClean="0">
                <a:ln/>
                <a:solidFill>
                  <a:srgbClr val="FF0000"/>
                </a:solidFill>
              </a:rPr>
              <a:t>ĐỊA LÍ</a:t>
            </a:r>
            <a:endParaRPr lang="en-US" b="1" cap="none" spc="0" dirty="0" smtClean="0">
              <a:ln/>
              <a:solidFill>
                <a:srgbClr val="FF0000"/>
              </a:solidFill>
              <a:effectLst/>
            </a:endParaRPr>
          </a:p>
        </p:txBody>
      </p:sp>
      <p:grpSp>
        <p:nvGrpSpPr>
          <p:cNvPr id="23" name="Group 22"/>
          <p:cNvGrpSpPr/>
          <p:nvPr/>
        </p:nvGrpSpPr>
        <p:grpSpPr>
          <a:xfrm>
            <a:off x="489499" y="1769160"/>
            <a:ext cx="1870039" cy="1061802"/>
            <a:chOff x="1120810" y="2244597"/>
            <a:chExt cx="1870039" cy="1440211"/>
          </a:xfrm>
        </p:grpSpPr>
        <p:sp>
          <p:nvSpPr>
            <p:cNvPr id="24" name="Freeform 23"/>
            <p:cNvSpPr/>
            <p:nvPr/>
          </p:nvSpPr>
          <p:spPr>
            <a:xfrm>
              <a:off x="1120810" y="2244597"/>
              <a:ext cx="1870039" cy="1440211"/>
            </a:xfrm>
            <a:custGeom>
              <a:avLst/>
              <a:gdLst>
                <a:gd name="connsiteX0" fmla="*/ 0 w 1365590"/>
                <a:gd name="connsiteY0" fmla="*/ 590702 h 1181404"/>
                <a:gd name="connsiteX1" fmla="*/ 337527 w 1365590"/>
                <a:gd name="connsiteY1" fmla="*/ 0 h 1181404"/>
                <a:gd name="connsiteX2" fmla="*/ 1028063 w 1365590"/>
                <a:gd name="connsiteY2" fmla="*/ 0 h 1181404"/>
                <a:gd name="connsiteX3" fmla="*/ 1365590 w 1365590"/>
                <a:gd name="connsiteY3" fmla="*/ 590702 h 1181404"/>
                <a:gd name="connsiteX4" fmla="*/ 1028063 w 1365590"/>
                <a:gd name="connsiteY4" fmla="*/ 1181404 h 1181404"/>
                <a:gd name="connsiteX5" fmla="*/ 337527 w 1365590"/>
                <a:gd name="connsiteY5" fmla="*/ 1181404 h 1181404"/>
                <a:gd name="connsiteX6" fmla="*/ 0 w 136559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590" h="1181404">
                  <a:moveTo>
                    <a:pt x="0" y="590702"/>
                  </a:moveTo>
                  <a:lnTo>
                    <a:pt x="337527" y="0"/>
                  </a:lnTo>
                  <a:lnTo>
                    <a:pt x="1028063" y="0"/>
                  </a:lnTo>
                  <a:lnTo>
                    <a:pt x="1365590" y="590702"/>
                  </a:lnTo>
                  <a:lnTo>
                    <a:pt x="1028063" y="1181404"/>
                  </a:lnTo>
                  <a:lnTo>
                    <a:pt x="337527" y="1181404"/>
                  </a:lnTo>
                  <a:lnTo>
                    <a:pt x="0" y="590702"/>
                  </a:lnTo>
                  <a:close/>
                </a:path>
              </a:pathLst>
            </a:custGeom>
            <a:solidFill>
              <a:schemeClr val="accent6">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lvl="0" algn="ctr" defTabSz="1289050">
                <a:lnSpc>
                  <a:spcPct val="90000"/>
                </a:lnSpc>
                <a:spcBef>
                  <a:spcPct val="0"/>
                </a:spcBef>
                <a:spcAft>
                  <a:spcPct val="35000"/>
                </a:spcAft>
              </a:pPr>
              <a:endParaRPr lang="en-US" sz="2900" kern="1200"/>
            </a:p>
          </p:txBody>
        </p:sp>
        <p:sp>
          <p:nvSpPr>
            <p:cNvPr id="25" name="Text Box 15"/>
            <p:cNvSpPr txBox="1">
              <a:spLocks noChangeArrowheads="1"/>
            </p:cNvSpPr>
            <p:nvPr/>
          </p:nvSpPr>
          <p:spPr bwMode="auto">
            <a:xfrm>
              <a:off x="1162998" y="2584276"/>
              <a:ext cx="17747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400" b="1" kern="0" smtClean="0">
                  <a:solidFill>
                    <a:schemeClr val="bg1"/>
                  </a:solidFill>
                  <a:latin typeface="Arial" charset="0"/>
                  <a:cs typeface="Arial"/>
                  <a:sym typeface="Arial"/>
                  <a:rtl val="0"/>
                </a:rPr>
                <a:t>THIẾT BỊ</a:t>
              </a:r>
            </a:p>
            <a:p>
              <a:pPr algn="ctr">
                <a:defRPr/>
              </a:pPr>
              <a:r>
                <a:rPr lang="en-GB" sz="1400" b="1" kern="0" smtClean="0">
                  <a:solidFill>
                    <a:schemeClr val="bg1"/>
                  </a:solidFill>
                  <a:latin typeface="Arial" charset="0"/>
                  <a:cs typeface="Arial"/>
                  <a:sym typeface="Arial"/>
                  <a:rtl val="0"/>
                </a:rPr>
                <a:t>DÙNG CHUNG</a:t>
              </a:r>
              <a:endParaRPr lang="en-GB" sz="1400" b="1" kern="0">
                <a:solidFill>
                  <a:schemeClr val="bg1"/>
                </a:solidFill>
                <a:latin typeface="Arial" charset="0"/>
                <a:cs typeface="Arial"/>
                <a:sym typeface="Arial"/>
                <a:rtl val="0"/>
              </a:endParaRPr>
            </a:p>
          </p:txBody>
        </p:sp>
      </p:grpSp>
      <p:sp>
        <p:nvSpPr>
          <p:cNvPr id="26" name="Rectangle 25"/>
          <p:cNvSpPr/>
          <p:nvPr/>
        </p:nvSpPr>
        <p:spPr>
          <a:xfrm>
            <a:off x="2359537" y="1714995"/>
            <a:ext cx="5084983" cy="1031871"/>
          </a:xfrm>
          <a:prstGeom prst="rect">
            <a:avLst/>
          </a:prstGeom>
          <a:solidFill>
            <a:schemeClr val="accent4">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28" name="Text Box 15"/>
          <p:cNvSpPr txBox="1">
            <a:spLocks noChangeArrowheads="1"/>
          </p:cNvSpPr>
          <p:nvPr/>
        </p:nvSpPr>
        <p:spPr bwMode="auto">
          <a:xfrm>
            <a:off x="2465776" y="1713148"/>
            <a:ext cx="4172942" cy="104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900"/>
              </a:lnSpc>
              <a:defRPr/>
            </a:pPr>
            <a:r>
              <a:rPr lang="en-GB" sz="1400" b="1" kern="0" smtClean="0">
                <a:solidFill>
                  <a:srgbClr val="0070C0"/>
                </a:solidFill>
                <a:latin typeface="Arial" charset="0"/>
                <a:cs typeface="Arial"/>
                <a:sym typeface="Arial"/>
                <a:rtl val="0"/>
              </a:rPr>
              <a:t>- Quả địa cầu tự nhiên, hành chính</a:t>
            </a:r>
          </a:p>
          <a:p>
            <a:pPr>
              <a:lnSpc>
                <a:spcPts val="1900"/>
              </a:lnSpc>
              <a:defRPr/>
            </a:pPr>
            <a:r>
              <a:rPr lang="en-GB" sz="1400" b="1" kern="0" smtClean="0">
                <a:solidFill>
                  <a:srgbClr val="0070C0"/>
                </a:solidFill>
                <a:latin typeface="Arial" charset="0"/>
                <a:cs typeface="Arial"/>
                <a:sym typeface="Arial"/>
                <a:rtl val="0"/>
              </a:rPr>
              <a:t>- La bàn</a:t>
            </a:r>
          </a:p>
          <a:p>
            <a:pPr>
              <a:lnSpc>
                <a:spcPts val="1900"/>
              </a:lnSpc>
              <a:defRPr/>
            </a:pPr>
            <a:r>
              <a:rPr lang="en-GB" sz="1400" b="1" kern="0" smtClean="0">
                <a:solidFill>
                  <a:srgbClr val="0070C0"/>
                </a:solidFill>
                <a:latin typeface="Arial" charset="0"/>
                <a:cs typeface="Arial"/>
                <a:sym typeface="Arial"/>
                <a:rtl val="0"/>
              </a:rPr>
              <a:t>- Hộp quặng và khoáng sản chính ở Việt Nam </a:t>
            </a:r>
          </a:p>
          <a:p>
            <a:pPr>
              <a:lnSpc>
                <a:spcPts val="1900"/>
              </a:lnSpc>
              <a:defRPr/>
            </a:pPr>
            <a:r>
              <a:rPr lang="en-GB" sz="1400" b="1" kern="0" smtClean="0">
                <a:solidFill>
                  <a:srgbClr val="0070C0"/>
                </a:solidFill>
                <a:latin typeface="Arial" charset="0"/>
                <a:cs typeface="Arial"/>
                <a:sym typeface="Arial"/>
                <a:rtl val="0"/>
              </a:rPr>
              <a:t>- Nhiệt - ẩm kế treo tường</a:t>
            </a:r>
            <a:endParaRPr lang="en-GB" sz="1400" b="1" kern="0">
              <a:solidFill>
                <a:srgbClr val="0070C0"/>
              </a:solidFill>
              <a:latin typeface="Arial" charset="0"/>
              <a:cs typeface="Arial"/>
              <a:sym typeface="Arial"/>
              <a:rtl val="0"/>
            </a:endParaRPr>
          </a:p>
        </p:txBody>
      </p:sp>
      <p:pic>
        <p:nvPicPr>
          <p:cNvPr id="30" name="Picture 29"/>
          <p:cNvPicPr>
            <a:picLocks noChangeAspect="1"/>
          </p:cNvPicPr>
          <p:nvPr/>
        </p:nvPicPr>
        <p:blipFill>
          <a:blip r:embed="rId5"/>
          <a:stretch>
            <a:fillRect/>
          </a:stretch>
        </p:blipFill>
        <p:spPr>
          <a:xfrm flipH="1">
            <a:off x="6523566" y="1781169"/>
            <a:ext cx="707814" cy="856943"/>
          </a:xfrm>
          <a:prstGeom prst="rect">
            <a:avLst/>
          </a:prstGeom>
          <a:scene3d>
            <a:camera prst="orthographicFront"/>
            <a:lightRig rig="threePt" dir="t"/>
          </a:scene3d>
          <a:sp3d extrusionH="76200">
            <a:extrusionClr>
              <a:srgbClr val="FFFFFF"/>
            </a:extrusionClr>
          </a:sp3d>
        </p:spPr>
      </p:pic>
      <p:sp>
        <p:nvSpPr>
          <p:cNvPr id="31" name="Rectangle 30"/>
          <p:cNvSpPr/>
          <p:nvPr/>
        </p:nvSpPr>
        <p:spPr>
          <a:xfrm>
            <a:off x="2389575" y="2853777"/>
            <a:ext cx="5573325" cy="1497882"/>
          </a:xfrm>
          <a:prstGeom prst="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0611" tIns="283313" rIns="320611" bIns="283313" numCol="1" spcCol="1270" anchor="ctr" anchorCtr="0">
            <a:noAutofit/>
          </a:bodyPr>
          <a:lstStyle/>
          <a:p>
            <a:pPr algn="ctr" defTabSz="1555750">
              <a:lnSpc>
                <a:spcPct val="90000"/>
              </a:lnSpc>
              <a:spcBef>
                <a:spcPct val="0"/>
              </a:spcBef>
              <a:spcAft>
                <a:spcPct val="35000"/>
              </a:spcAft>
            </a:pPr>
            <a:endParaRPr lang="en-US" sz="3500"/>
          </a:p>
        </p:txBody>
      </p:sp>
      <p:sp>
        <p:nvSpPr>
          <p:cNvPr id="32" name="Text Box 15"/>
          <p:cNvSpPr txBox="1">
            <a:spLocks noChangeArrowheads="1"/>
          </p:cNvSpPr>
          <p:nvPr/>
        </p:nvSpPr>
        <p:spPr bwMode="auto">
          <a:xfrm>
            <a:off x="2495814" y="2858425"/>
            <a:ext cx="504012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400" b="1" kern="0" smtClean="0">
                <a:solidFill>
                  <a:schemeClr val="bg1"/>
                </a:solidFill>
                <a:latin typeface="Arial" charset="0"/>
                <a:cs typeface="Arial"/>
                <a:sym typeface="Arial"/>
                <a:rtl val="0"/>
              </a:rPr>
              <a:t>BẢN ĐỒ/LƯỢC ĐỒ</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Bản</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đồ</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hành</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chính</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Địa</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hình</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và</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khoáng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sản</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Khí</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hậu</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Các</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hệ</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thống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sông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lớn</a:t>
            </a:r>
            <a:r>
              <a:rPr lang="en-GB" sz="1300" b="1" kern="0" smtClean="0">
                <a:solidFill>
                  <a:schemeClr val="bg1"/>
                </a:solidFill>
                <a:latin typeface="Arial" charset="0"/>
                <a:cs typeface="Arial"/>
                <a:sym typeface="Arial"/>
                <a:rtl val="0"/>
              </a:rPr>
              <a:t> ở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Các</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nhóm</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đất</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chính</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của</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Vùng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biển</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của</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 </a:t>
            </a:r>
            <a:r>
              <a:rPr lang="en-GB" sz="1300" b="1" kern="0" err="1" smtClean="0">
                <a:solidFill>
                  <a:schemeClr val="bg1"/>
                </a:solidFill>
                <a:latin typeface="Arial" charset="0"/>
                <a:cs typeface="Arial"/>
                <a:sym typeface="Arial"/>
                <a:rtl val="0"/>
              </a:rPr>
              <a:t>trong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biển</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Dông</a:t>
            </a:r>
            <a:endParaRPr lang="en-GB" sz="1300" b="1" kern="0" smtClean="0">
              <a:solidFill>
                <a:schemeClr val="bg1"/>
              </a:solidFill>
              <a:latin typeface="Arial" charset="0"/>
              <a:cs typeface="Arial"/>
              <a:sym typeface="Arial"/>
              <a:rtl val="0"/>
            </a:endParaRPr>
          </a:p>
        </p:txBody>
      </p:sp>
      <p:sp>
        <p:nvSpPr>
          <p:cNvPr id="33" name="Rectangle 32"/>
          <p:cNvSpPr/>
          <p:nvPr/>
        </p:nvSpPr>
        <p:spPr>
          <a:xfrm>
            <a:off x="2371489" y="4424221"/>
            <a:ext cx="5591411" cy="734564"/>
          </a:xfrm>
          <a:prstGeom prst="rect">
            <a:avLst/>
          </a:prstGeom>
          <a:solidFill>
            <a:srgbClr val="DF535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4" name="Text Box 15"/>
          <p:cNvSpPr txBox="1">
            <a:spLocks noChangeArrowheads="1"/>
          </p:cNvSpPr>
          <p:nvPr/>
        </p:nvSpPr>
        <p:spPr bwMode="auto">
          <a:xfrm>
            <a:off x="2466055" y="4423486"/>
            <a:ext cx="51397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400" b="1" kern="0" smtClean="0">
                <a:solidFill>
                  <a:schemeClr val="bg1"/>
                </a:solidFill>
                <a:latin typeface="Arial" charset="0"/>
                <a:cs typeface="Arial"/>
                <a:sym typeface="Arial"/>
                <a:rtl val="0"/>
              </a:rPr>
              <a:t>VIDEO/CLIP</a:t>
            </a:r>
          </a:p>
          <a:p>
            <a:pPr>
              <a:defRPr/>
            </a:pP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Bảo</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tồn</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đa</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dạng</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sinh</a:t>
            </a:r>
            <a:r>
              <a:rPr lang="en-GB" sz="1300" b="1" kern="0" smtClean="0">
                <a:solidFill>
                  <a:schemeClr val="bg1"/>
                </a:solidFill>
                <a:latin typeface="Arial" charset="0"/>
                <a:cs typeface="Arial"/>
                <a:sym typeface="Arial"/>
                <a:rtl val="0"/>
              </a:rPr>
              <a:t> </a:t>
            </a:r>
            <a:r>
              <a:rPr lang="en-GB" sz="1300" b="1" kern="0" err="1" smtClean="0">
                <a:solidFill>
                  <a:schemeClr val="bg1"/>
                </a:solidFill>
                <a:latin typeface="Arial" charset="0"/>
                <a:cs typeface="Arial"/>
                <a:sym typeface="Arial"/>
                <a:rtl val="0"/>
              </a:rPr>
              <a:t>học</a:t>
            </a:r>
            <a:r>
              <a:rPr lang="en-GB" sz="1300" b="1" kern="0" smtClean="0">
                <a:solidFill>
                  <a:schemeClr val="bg1"/>
                </a:solidFill>
                <a:latin typeface="Arial" charset="0"/>
                <a:cs typeface="Arial"/>
                <a:sym typeface="Arial"/>
                <a:rtl val="0"/>
              </a:rPr>
              <a:t> ở </a:t>
            </a:r>
            <a:r>
              <a:rPr lang="en-GB" sz="1300" b="1" kern="0" err="1" smtClean="0">
                <a:solidFill>
                  <a:schemeClr val="bg1"/>
                </a:solidFill>
                <a:latin typeface="Arial" charset="0"/>
                <a:cs typeface="Arial"/>
                <a:sym typeface="Arial"/>
                <a:rtl val="0"/>
              </a:rPr>
              <a:t>Việt</a:t>
            </a:r>
            <a:r>
              <a:rPr lang="en-GB" sz="1300" b="1" kern="0" smtClean="0">
                <a:solidFill>
                  <a:schemeClr val="bg1"/>
                </a:solidFill>
                <a:latin typeface="Arial" charset="0"/>
                <a:cs typeface="Arial"/>
                <a:sym typeface="Arial"/>
                <a:rtl val="0"/>
              </a:rPr>
              <a:t> Nam</a:t>
            </a:r>
          </a:p>
          <a:p>
            <a:pPr>
              <a:defRPr/>
            </a:pP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Bảo</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vệ</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môi</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trường</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biển</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đảo</a:t>
            </a:r>
            <a:r>
              <a:rPr lang="en-GB" sz="1300" b="1" kern="0" spc="-60" smtClean="0">
                <a:solidFill>
                  <a:schemeClr val="bg1"/>
                </a:solidFill>
                <a:latin typeface="Arial" charset="0"/>
                <a:cs typeface="Arial"/>
                <a:sym typeface="Arial"/>
                <a:rtl val="0"/>
              </a:rPr>
              <a:t> </a:t>
            </a:r>
            <a:r>
              <a:rPr lang="en-GB" sz="1300" b="1" kern="0" spc="-60" err="1" smtClean="0">
                <a:solidFill>
                  <a:schemeClr val="bg1"/>
                </a:solidFill>
                <a:latin typeface="Arial" charset="0"/>
                <a:cs typeface="Arial"/>
                <a:sym typeface="Arial"/>
                <a:rtl val="0"/>
              </a:rPr>
              <a:t>Việt</a:t>
            </a:r>
            <a:r>
              <a:rPr lang="en-GB" sz="1300" b="1" kern="0" spc="-60" smtClean="0">
                <a:solidFill>
                  <a:schemeClr val="bg1"/>
                </a:solidFill>
                <a:latin typeface="Arial" charset="0"/>
                <a:cs typeface="Arial"/>
                <a:sym typeface="Arial"/>
                <a:rtl val="0"/>
              </a:rPr>
              <a:t> Nam</a:t>
            </a:r>
            <a:endParaRPr lang="en-GB" sz="1300" b="1" kern="0" spc="-60">
              <a:solidFill>
                <a:schemeClr val="bg1"/>
              </a:solidFill>
              <a:latin typeface="Arial" charset="0"/>
              <a:cs typeface="Arial"/>
              <a:sym typeface="Arial"/>
              <a:rtl val="0"/>
            </a:endParaRPr>
          </a:p>
        </p:txBody>
      </p:sp>
      <p:sp>
        <p:nvSpPr>
          <p:cNvPr id="35" name="Rectangle 34"/>
          <p:cNvSpPr/>
          <p:nvPr/>
        </p:nvSpPr>
        <p:spPr>
          <a:xfrm>
            <a:off x="2373299" y="5301106"/>
            <a:ext cx="5770576" cy="908455"/>
          </a:xfrm>
          <a:prstGeom prst="rect">
            <a:avLst/>
          </a:prstGeom>
          <a:solidFill>
            <a:srgbClr val="FFDA65"/>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6" name="Text Box 15"/>
          <p:cNvSpPr txBox="1">
            <a:spLocks noChangeArrowheads="1"/>
          </p:cNvSpPr>
          <p:nvPr/>
        </p:nvSpPr>
        <p:spPr bwMode="auto">
          <a:xfrm>
            <a:off x="2495814" y="5301620"/>
            <a:ext cx="5126716"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1400" b="1" kern="0" smtClean="0">
                <a:solidFill>
                  <a:schemeClr val="accent1">
                    <a:lumMod val="50000"/>
                  </a:schemeClr>
                </a:solidFill>
                <a:latin typeface="Arial" charset="0"/>
                <a:cs typeface="Arial"/>
                <a:sym typeface="Arial"/>
                <a:rtl val="0"/>
              </a:rPr>
              <a:t>HỌC LIỆU ĐIỆN TỬ</a:t>
            </a:r>
          </a:p>
          <a:p>
            <a:r>
              <a:rPr lang="en-US" altLang="en-US" sz="1300" b="1" kern="0" spc="-40">
                <a:solidFill>
                  <a:schemeClr val="accent1">
                    <a:lumMod val="50000"/>
                  </a:schemeClr>
                </a:solidFill>
                <a:latin typeface="Arial" charset="0"/>
                <a:cs typeface="Arial"/>
                <a:rtl val="0"/>
              </a:rPr>
              <a:t>Xây dựng theo </a:t>
            </a:r>
            <a:r>
              <a:rPr lang="en-US" altLang="en-US" sz="1300" b="1" kern="0" spc="-40" smtClean="0">
                <a:solidFill>
                  <a:schemeClr val="accent1">
                    <a:lumMod val="50000"/>
                  </a:schemeClr>
                </a:solidFill>
                <a:latin typeface="Arial" charset="0"/>
                <a:cs typeface="Arial"/>
                <a:rtl val="0"/>
              </a:rPr>
              <a:t>CT GDPT </a:t>
            </a:r>
            <a:r>
              <a:rPr lang="en-US" altLang="en-US" sz="1300" b="1" kern="0" spc="-40">
                <a:solidFill>
                  <a:schemeClr val="accent1">
                    <a:lumMod val="50000"/>
                  </a:schemeClr>
                </a:solidFill>
                <a:latin typeface="Arial" charset="0"/>
                <a:cs typeface="Arial"/>
                <a:rtl val="0"/>
              </a:rPr>
              <a:t>2018 - môn Lịch sử và Địa lí </a:t>
            </a:r>
            <a:r>
              <a:rPr lang="en-US" altLang="en-US" sz="1300" b="1" kern="0" spc="-40" smtClean="0">
                <a:solidFill>
                  <a:schemeClr val="accent1">
                    <a:lumMod val="50000"/>
                  </a:schemeClr>
                </a:solidFill>
                <a:latin typeface="Arial" charset="0"/>
                <a:cs typeface="Arial"/>
                <a:rtl val="0"/>
              </a:rPr>
              <a:t>(gồm </a:t>
            </a:r>
            <a:r>
              <a:rPr lang="en-US" altLang="en-US" sz="1300" b="1" kern="0" spc="-40">
                <a:solidFill>
                  <a:schemeClr val="accent1">
                    <a:lumMod val="50000"/>
                  </a:schemeClr>
                </a:solidFill>
                <a:latin typeface="Arial" charset="0"/>
                <a:cs typeface="Arial"/>
                <a:rtl val="0"/>
              </a:rPr>
              <a:t>hệ thống học liệu điện tử </a:t>
            </a:r>
            <a:r>
              <a:rPr lang="en-US" altLang="en-US" sz="1300" b="1" kern="0" spc="-40" smtClean="0">
                <a:solidFill>
                  <a:schemeClr val="accent1">
                    <a:lumMod val="50000"/>
                  </a:schemeClr>
                </a:solidFill>
                <a:latin typeface="Arial" charset="0"/>
                <a:cs typeface="Arial"/>
                <a:rtl val="0"/>
              </a:rPr>
              <a:t>đảm </a:t>
            </a:r>
            <a:r>
              <a:rPr lang="en-US" altLang="en-US" sz="1300" b="1" kern="0" spc="-40">
                <a:solidFill>
                  <a:schemeClr val="accent1">
                    <a:lumMod val="50000"/>
                  </a:schemeClr>
                </a:solidFill>
                <a:latin typeface="Arial" charset="0"/>
                <a:cs typeface="Arial"/>
                <a:rtl val="0"/>
              </a:rPr>
              <a:t>bảo các chức năng như hỗ </a:t>
            </a:r>
            <a:r>
              <a:rPr lang="en-US" altLang="en-US" sz="1300" b="1" kern="0" spc="-40" smtClean="0">
                <a:solidFill>
                  <a:schemeClr val="accent1">
                    <a:lumMod val="50000"/>
                  </a:schemeClr>
                </a:solidFill>
                <a:latin typeface="Arial" charset="0"/>
                <a:cs typeface="Arial"/>
                <a:rtl val="0"/>
              </a:rPr>
              <a:t>trợ</a:t>
            </a:r>
            <a:br>
              <a:rPr lang="en-US" altLang="en-US" sz="1300" b="1" kern="0" spc="-40" smtClean="0">
                <a:solidFill>
                  <a:schemeClr val="accent1">
                    <a:lumMod val="50000"/>
                  </a:schemeClr>
                </a:solidFill>
                <a:latin typeface="Arial" charset="0"/>
                <a:cs typeface="Arial"/>
                <a:rtl val="0"/>
              </a:rPr>
            </a:br>
            <a:r>
              <a:rPr lang="en-US" altLang="en-US" sz="1300" b="1" kern="0" spc="-40" smtClean="0">
                <a:solidFill>
                  <a:schemeClr val="accent1">
                    <a:lumMod val="50000"/>
                  </a:schemeClr>
                </a:solidFill>
                <a:latin typeface="Arial" charset="0"/>
                <a:cs typeface="Arial"/>
                <a:rtl val="0"/>
              </a:rPr>
              <a:t>soạn </a:t>
            </a:r>
            <a:r>
              <a:rPr lang="en-US" altLang="en-US" sz="1300" b="1" kern="0" spc="-40">
                <a:solidFill>
                  <a:schemeClr val="accent1">
                    <a:lumMod val="50000"/>
                  </a:schemeClr>
                </a:solidFill>
                <a:latin typeface="Arial" charset="0"/>
                <a:cs typeface="Arial"/>
                <a:rtl val="0"/>
              </a:rPr>
              <a:t>giáo án, </a:t>
            </a:r>
            <a:r>
              <a:rPr lang="en-US" altLang="en-US" sz="1300" b="1" kern="0" spc="-40" smtClean="0">
                <a:solidFill>
                  <a:schemeClr val="accent1">
                    <a:lumMod val="50000"/>
                  </a:schemeClr>
                </a:solidFill>
                <a:latin typeface="Arial" charset="0"/>
                <a:cs typeface="Arial"/>
                <a:rtl val="0"/>
              </a:rPr>
              <a:t>hướng </a:t>
            </a:r>
            <a:r>
              <a:rPr lang="en-US" altLang="en-US" sz="1300" b="1" kern="0" spc="-40">
                <a:solidFill>
                  <a:schemeClr val="accent1">
                    <a:lumMod val="50000"/>
                  </a:schemeClr>
                </a:solidFill>
                <a:latin typeface="Arial" charset="0"/>
                <a:cs typeface="Arial"/>
                <a:rtl val="0"/>
              </a:rPr>
              <a:t>dẫn chuẩn bị bài tập….)</a:t>
            </a:r>
            <a:endParaRPr lang="en-US" sz="1300" b="1" kern="0" spc="-40">
              <a:solidFill>
                <a:schemeClr val="accent1">
                  <a:lumMod val="50000"/>
                </a:schemeClr>
              </a:solidFill>
              <a:latin typeface="Arial" charset="0"/>
              <a:cs typeface="Arial"/>
              <a:rtl val="0"/>
            </a:endParaRPr>
          </a:p>
        </p:txBody>
      </p:sp>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65886" t="598" b="-1"/>
          <a:stretch/>
        </p:blipFill>
        <p:spPr>
          <a:xfrm>
            <a:off x="7460839" y="5448051"/>
            <a:ext cx="608640" cy="630238"/>
          </a:xfrm>
          <a:prstGeom prst="rect">
            <a:avLst/>
          </a:prstGeom>
        </p:spPr>
      </p:pic>
      <p:cxnSp>
        <p:nvCxnSpPr>
          <p:cNvPr id="38" name="Straight Connector 37"/>
          <p:cNvCxnSpPr/>
          <p:nvPr/>
        </p:nvCxnSpPr>
        <p:spPr>
          <a:xfrm>
            <a:off x="1543665" y="3669866"/>
            <a:ext cx="845911" cy="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1543663" y="3669866"/>
            <a:ext cx="2" cy="62632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505963" y="5785391"/>
            <a:ext cx="845911" cy="1"/>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a:xfrm>
            <a:off x="1505963" y="4921424"/>
            <a:ext cx="0" cy="863967"/>
          </a:xfrm>
          <a:prstGeom prst="line">
            <a:avLst/>
          </a:prstGeom>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a:off x="1519791" y="4788433"/>
            <a:ext cx="864962"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490413" y="4298599"/>
            <a:ext cx="1870039" cy="924907"/>
          </a:xfrm>
          <a:custGeom>
            <a:avLst/>
            <a:gdLst>
              <a:gd name="connsiteX0" fmla="*/ 0 w 1365590"/>
              <a:gd name="connsiteY0" fmla="*/ 590702 h 1181404"/>
              <a:gd name="connsiteX1" fmla="*/ 337527 w 1365590"/>
              <a:gd name="connsiteY1" fmla="*/ 0 h 1181404"/>
              <a:gd name="connsiteX2" fmla="*/ 1028063 w 1365590"/>
              <a:gd name="connsiteY2" fmla="*/ 0 h 1181404"/>
              <a:gd name="connsiteX3" fmla="*/ 1365590 w 1365590"/>
              <a:gd name="connsiteY3" fmla="*/ 590702 h 1181404"/>
              <a:gd name="connsiteX4" fmla="*/ 1028063 w 1365590"/>
              <a:gd name="connsiteY4" fmla="*/ 1181404 h 1181404"/>
              <a:gd name="connsiteX5" fmla="*/ 337527 w 1365590"/>
              <a:gd name="connsiteY5" fmla="*/ 1181404 h 1181404"/>
              <a:gd name="connsiteX6" fmla="*/ 0 w 136559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590" h="1181404">
                <a:moveTo>
                  <a:pt x="0" y="590702"/>
                </a:moveTo>
                <a:lnTo>
                  <a:pt x="337527" y="0"/>
                </a:lnTo>
                <a:lnTo>
                  <a:pt x="1028063" y="0"/>
                </a:lnTo>
                <a:lnTo>
                  <a:pt x="1365590" y="590702"/>
                </a:lnTo>
                <a:lnTo>
                  <a:pt x="1028063" y="1181404"/>
                </a:lnTo>
                <a:lnTo>
                  <a:pt x="337527" y="1181404"/>
                </a:lnTo>
                <a:lnTo>
                  <a:pt x="0" y="590702"/>
                </a:lnTo>
                <a:close/>
              </a:path>
            </a:pathLst>
          </a:cu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lvl="0" algn="ctr" defTabSz="1289050">
              <a:lnSpc>
                <a:spcPct val="90000"/>
              </a:lnSpc>
              <a:spcBef>
                <a:spcPct val="0"/>
              </a:spcBef>
              <a:spcAft>
                <a:spcPct val="35000"/>
              </a:spcAft>
            </a:pPr>
            <a:endParaRPr lang="en-US" sz="2900" kern="1200"/>
          </a:p>
        </p:txBody>
      </p:sp>
      <p:sp>
        <p:nvSpPr>
          <p:cNvPr id="46" name="Text Box 15"/>
          <p:cNvSpPr txBox="1">
            <a:spLocks noChangeArrowheads="1"/>
          </p:cNvSpPr>
          <p:nvPr/>
        </p:nvSpPr>
        <p:spPr bwMode="auto">
          <a:xfrm>
            <a:off x="523011" y="4393539"/>
            <a:ext cx="17747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400" b="1" kern="0" smtClean="0">
                <a:solidFill>
                  <a:schemeClr val="bg1"/>
                </a:solidFill>
                <a:latin typeface="Arial" charset="0"/>
                <a:cs typeface="Arial"/>
                <a:sym typeface="Arial"/>
                <a:rtl val="0"/>
              </a:rPr>
              <a:t>THIẾT BỊ</a:t>
            </a:r>
          </a:p>
          <a:p>
            <a:pPr algn="ctr">
              <a:defRPr/>
            </a:pPr>
            <a:r>
              <a:rPr lang="en-GB" sz="1400" b="1" kern="0" smtClean="0">
                <a:solidFill>
                  <a:schemeClr val="bg1"/>
                </a:solidFill>
                <a:latin typeface="Arial" charset="0"/>
                <a:cs typeface="Arial"/>
                <a:sym typeface="Arial"/>
                <a:rtl val="0"/>
              </a:rPr>
              <a:t>THEO CÁC </a:t>
            </a:r>
          </a:p>
          <a:p>
            <a:pPr algn="ctr">
              <a:defRPr/>
            </a:pPr>
            <a:r>
              <a:rPr lang="en-GB" sz="1400" b="1" kern="0" smtClean="0">
                <a:solidFill>
                  <a:schemeClr val="bg1"/>
                </a:solidFill>
                <a:latin typeface="Arial" charset="0"/>
                <a:cs typeface="Arial"/>
                <a:sym typeface="Arial"/>
                <a:rtl val="0"/>
              </a:rPr>
              <a:t>CHỦ ĐỀ</a:t>
            </a:r>
            <a:endParaRPr lang="en-GB" sz="1400" b="1" kern="0">
              <a:solidFill>
                <a:schemeClr val="bg1"/>
              </a:solidFill>
              <a:latin typeface="Arial" charset="0"/>
              <a:cs typeface="Arial"/>
              <a:sym typeface="Arial"/>
              <a:rtl val="0"/>
            </a:endParaRPr>
          </a:p>
        </p:txBody>
      </p:sp>
      <p:pic>
        <p:nvPicPr>
          <p:cNvPr id="47" name="Picture 2" descr="LỜI GIẢI] Cho bản đồ khí hậu Việt Nam trả lời các câu hỏi sau: &lt; - Tự Học  3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0213" y="2954539"/>
            <a:ext cx="1024946" cy="12851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Tuần lễ Biển và Hải đảo Việt Nam hưởng ứng Ngày Đại dương thế giới năm 20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2560" y="4480199"/>
            <a:ext cx="696557" cy="59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8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 y="0"/>
            <a:ext cx="9144000" cy="6858000"/>
          </a:xfrm>
          <a:prstGeom prst="rect">
            <a:avLst/>
          </a:prstGeom>
        </p:spPr>
      </p:pic>
      <p:pic>
        <p:nvPicPr>
          <p:cNvPr id="3" name="Picture 2"/>
          <p:cNvPicPr>
            <a:picLocks noChangeAspect="1"/>
          </p:cNvPicPr>
          <p:nvPr/>
        </p:nvPicPr>
        <p:blipFill>
          <a:blip r:embed="rId4"/>
          <a:stretch>
            <a:fillRect/>
          </a:stretch>
        </p:blipFill>
        <p:spPr>
          <a:xfrm>
            <a:off x="94008" y="71383"/>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7467851" y="133882"/>
            <a:ext cx="1520227" cy="611910"/>
          </a:xfrm>
          <a:prstGeom prst="rect">
            <a:avLst/>
          </a:prstGeom>
          <a:scene3d>
            <a:camera prst="orthographicFront"/>
            <a:lightRig rig="threePt" dir="t"/>
          </a:scene3d>
          <a:sp3d extrusionH="76200">
            <a:extrusionClr>
              <a:srgbClr val="FFFFFF"/>
            </a:extrusionClr>
          </a:sp3d>
        </p:spPr>
      </p:pic>
      <p:sp>
        <p:nvSpPr>
          <p:cNvPr id="23" name="Rounded Rectangle 22"/>
          <p:cNvSpPr/>
          <p:nvPr/>
        </p:nvSpPr>
        <p:spPr bwMode="gray">
          <a:xfrm>
            <a:off x="2793727" y="988090"/>
            <a:ext cx="4093209" cy="472992"/>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2000"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4" name="AutoShape 48"/>
          <p:cNvSpPr>
            <a:spLocks noChangeArrowheads="1"/>
          </p:cNvSpPr>
          <p:nvPr/>
        </p:nvSpPr>
        <p:spPr bwMode="gray">
          <a:xfrm>
            <a:off x="2794573" y="987259"/>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 </a:t>
            </a:r>
            <a:r>
              <a:rPr lang="en-US" altLang="en-US" sz="2000" b="1">
                <a:solidFill>
                  <a:srgbClr val="DF5353"/>
                </a:solidFill>
                <a:sym typeface="Arial"/>
                <a:rtl val="0"/>
              </a:rPr>
              <a:t>8. MÔN KHOA HỌC TỰ NHIÊN</a:t>
            </a:r>
            <a:endParaRPr kumimoji="0" lang="en-US" altLang="en-US" sz="2000" b="1" i="0" u="none" strike="noStrike" kern="1200" cap="none" spc="0" normalizeH="0" baseline="0" noProof="0">
              <a:ln>
                <a:noFill/>
              </a:ln>
              <a:solidFill>
                <a:srgbClr val="DF5353"/>
              </a:solidFill>
              <a:effectLst/>
              <a:uLnTx/>
              <a:uFillTx/>
              <a:sym typeface="Arial"/>
              <a:rtl val="0"/>
            </a:endParaRPr>
          </a:p>
        </p:txBody>
      </p:sp>
      <p:sp>
        <p:nvSpPr>
          <p:cNvPr id="25" name="Rectangle 24"/>
          <p:cNvSpPr/>
          <p:nvPr/>
        </p:nvSpPr>
        <p:spPr>
          <a:xfrm>
            <a:off x="2988529" y="1602353"/>
            <a:ext cx="5793075" cy="1377991"/>
          </a:xfrm>
          <a:prstGeom prst="rect">
            <a:avLst/>
          </a:pr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smtClean="0">
              <a:solidFill>
                <a:schemeClr val="lt1"/>
              </a:solidFill>
              <a:sym typeface="Arial"/>
            </a:endParaRPr>
          </a:p>
          <a:p>
            <a:pPr algn="ctr" defTabSz="1289050">
              <a:lnSpc>
                <a:spcPct val="90000"/>
              </a:lnSpc>
              <a:spcBef>
                <a:spcPct val="0"/>
              </a:spcBef>
              <a:spcAft>
                <a:spcPct val="35000"/>
              </a:spcAft>
            </a:pPr>
            <a:endParaRPr lang="en-US" sz="2900">
              <a:sym typeface="Arial"/>
            </a:endParaRPr>
          </a:p>
          <a:p>
            <a:pPr algn="ctr" defTabSz="1289050">
              <a:lnSpc>
                <a:spcPct val="90000"/>
              </a:lnSpc>
              <a:spcBef>
                <a:spcPct val="0"/>
              </a:spcBef>
              <a:spcAft>
                <a:spcPct val="35000"/>
              </a:spcAft>
            </a:pPr>
            <a:endParaRPr lang="en-US" sz="2900" smtClean="0">
              <a:solidFill>
                <a:schemeClr val="lt1"/>
              </a:solidFill>
              <a:sym typeface="Arial"/>
            </a:endParaRPr>
          </a:p>
          <a:p>
            <a:pPr algn="ctr" defTabSz="1289050">
              <a:lnSpc>
                <a:spcPct val="90000"/>
              </a:lnSpc>
              <a:spcBef>
                <a:spcPct val="0"/>
              </a:spcBef>
              <a:spcAft>
                <a:spcPct val="35000"/>
              </a:spcAft>
            </a:pPr>
            <a:endParaRPr lang="en-US" sz="2900">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sp>
        <p:nvSpPr>
          <p:cNvPr id="26" name="Parallelogram 25"/>
          <p:cNvSpPr/>
          <p:nvPr/>
        </p:nvSpPr>
        <p:spPr>
          <a:xfrm>
            <a:off x="294352" y="1839037"/>
            <a:ext cx="2165578" cy="573390"/>
          </a:xfrm>
          <a:prstGeom prst="parallelogram">
            <a:avLst>
              <a:gd name="adj" fmla="val 65580"/>
            </a:avLst>
          </a:prstGeom>
          <a:solidFill>
            <a:srgbClr val="0036A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1" name="Rectangle 30"/>
          <p:cNvSpPr/>
          <p:nvPr/>
        </p:nvSpPr>
        <p:spPr>
          <a:xfrm>
            <a:off x="745507" y="1956455"/>
            <a:ext cx="1252266" cy="307777"/>
          </a:xfrm>
          <a:prstGeom prst="rect">
            <a:avLst/>
          </a:prstGeom>
        </p:spPr>
        <p:txBody>
          <a:bodyPr wrap="none">
            <a:spAutoFit/>
          </a:bodyPr>
          <a:lstStyle/>
          <a:p>
            <a:pPr lvl="0" algn="ctr" eaLnBrk="0" fontAlgn="base" hangingPunct="0">
              <a:spcBef>
                <a:spcPct val="0"/>
              </a:spcBef>
              <a:spcAft>
                <a:spcPct val="0"/>
              </a:spcAft>
              <a:defRPr/>
            </a:pPr>
            <a:r>
              <a:rPr lang="en-US" altLang="en-US" sz="1400" b="1">
                <a:solidFill>
                  <a:schemeClr val="bg1"/>
                </a:solidFill>
                <a:latin typeface="Arial" panose="020B0604020202020204" pitchFamily="34" charset="0"/>
                <a:sym typeface="Arial"/>
                <a:rtl val="0"/>
              </a:rPr>
              <a:t>TRANH/ẢNH</a:t>
            </a:r>
          </a:p>
        </p:txBody>
      </p:sp>
      <p:sp>
        <p:nvSpPr>
          <p:cNvPr id="38" name="Parallelogram 37"/>
          <p:cNvSpPr/>
          <p:nvPr/>
        </p:nvSpPr>
        <p:spPr>
          <a:xfrm>
            <a:off x="227374" y="3994197"/>
            <a:ext cx="2232556" cy="540148"/>
          </a:xfrm>
          <a:prstGeom prst="parallelogram">
            <a:avLst>
              <a:gd name="adj" fmla="val 65580"/>
            </a:avLst>
          </a:prstGeom>
          <a:solidFill>
            <a:srgbClr val="AF202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9" name="Rectangle 38"/>
          <p:cNvSpPr/>
          <p:nvPr/>
        </p:nvSpPr>
        <p:spPr>
          <a:xfrm>
            <a:off x="920649" y="4083626"/>
            <a:ext cx="683199" cy="307777"/>
          </a:xfrm>
          <a:prstGeom prst="rect">
            <a:avLst/>
          </a:prstGeom>
        </p:spPr>
        <p:txBody>
          <a:bodyPr wrap="none">
            <a:spAutoFit/>
          </a:bodyPr>
          <a:lstStyle/>
          <a:p>
            <a:pPr lvl="0" algn="ctr" eaLnBrk="0" fontAlgn="base" hangingPunct="0">
              <a:spcBef>
                <a:spcPct val="0"/>
              </a:spcBef>
              <a:spcAft>
                <a:spcPct val="0"/>
              </a:spcAft>
              <a:defRPr/>
            </a:pPr>
            <a:r>
              <a:rPr lang="en-US" altLang="en-US" sz="1400" b="1" smtClean="0">
                <a:solidFill>
                  <a:schemeClr val="bg1"/>
                </a:solidFill>
                <a:latin typeface="Arial" panose="020B0604020202020204" pitchFamily="34" charset="0"/>
                <a:sym typeface="Arial"/>
                <a:rtl val="0"/>
              </a:rPr>
              <a:t>TBDC</a:t>
            </a:r>
          </a:p>
        </p:txBody>
      </p:sp>
      <p:sp>
        <p:nvSpPr>
          <p:cNvPr id="40" name="Rectangle 39"/>
          <p:cNvSpPr/>
          <p:nvPr/>
        </p:nvSpPr>
        <p:spPr>
          <a:xfrm>
            <a:off x="2967034" y="3139342"/>
            <a:ext cx="5799822" cy="679292"/>
          </a:xfrm>
          <a:prstGeom prst="rect">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sp>
        <p:nvSpPr>
          <p:cNvPr id="41" name="Rectangle 40"/>
          <p:cNvSpPr/>
          <p:nvPr/>
        </p:nvSpPr>
        <p:spPr>
          <a:xfrm>
            <a:off x="3008625" y="3917305"/>
            <a:ext cx="5772979" cy="702893"/>
          </a:xfrm>
          <a:prstGeom prst="rect">
            <a:avLst/>
          </a:pr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cxnSp>
        <p:nvCxnSpPr>
          <p:cNvPr id="42" name="Straight Connector 41"/>
          <p:cNvCxnSpPr>
            <a:stCxn id="38" idx="2"/>
            <a:endCxn id="41" idx="1"/>
          </p:cNvCxnSpPr>
          <p:nvPr/>
        </p:nvCxnSpPr>
        <p:spPr>
          <a:xfrm>
            <a:off x="2282815" y="4264271"/>
            <a:ext cx="725810" cy="4481"/>
          </a:xfrm>
          <a:prstGeom prst="line">
            <a:avLst/>
          </a:prstGeom>
          <a:ln>
            <a:solidFill>
              <a:srgbClr val="961A1A"/>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048990" y="1631257"/>
            <a:ext cx="5658875" cy="1349087"/>
          </a:xfrm>
          <a:prstGeom prst="rect">
            <a:avLst/>
          </a:prstGeom>
        </p:spPr>
        <p:txBody>
          <a:bodyPr wrap="square">
            <a:spAutoFit/>
          </a:bodyPr>
          <a:lstStyle/>
          <a:p>
            <a:pPr lvl="0" algn="just">
              <a:lnSpc>
                <a:spcPts val="1600"/>
              </a:lnSpc>
              <a:spcBef>
                <a:spcPts val="200"/>
              </a:spcBef>
            </a:pPr>
            <a:r>
              <a:rPr lang="en-US" sz="1400" err="1" smtClean="0">
                <a:solidFill>
                  <a:srgbClr val="002060"/>
                </a:solidFill>
              </a:rPr>
              <a:t>Quy</a:t>
            </a:r>
            <a:r>
              <a:rPr lang="en-US" sz="1400" smtClean="0">
                <a:solidFill>
                  <a:srgbClr val="002060"/>
                </a:solidFill>
              </a:rPr>
              <a:t> </a:t>
            </a:r>
            <a:r>
              <a:rPr lang="en-US" sz="1400" err="1" smtClean="0">
                <a:solidFill>
                  <a:srgbClr val="002060"/>
                </a:solidFill>
              </a:rPr>
              <a:t>tắc</a:t>
            </a:r>
            <a:r>
              <a:rPr lang="en-US" sz="1400" smtClean="0">
                <a:solidFill>
                  <a:srgbClr val="002060"/>
                </a:solidFill>
              </a:rPr>
              <a:t> an </a:t>
            </a:r>
            <a:r>
              <a:rPr lang="en-US" sz="1400" err="1" smtClean="0">
                <a:solidFill>
                  <a:srgbClr val="002060"/>
                </a:solidFill>
              </a:rPr>
              <a:t>toàn</a:t>
            </a:r>
            <a:r>
              <a:rPr lang="en-US" sz="1400" smtClean="0">
                <a:solidFill>
                  <a:srgbClr val="002060"/>
                </a:solidFill>
              </a:rPr>
              <a:t> </a:t>
            </a:r>
            <a:r>
              <a:rPr lang="en-US" sz="1400" err="1" smtClean="0">
                <a:solidFill>
                  <a:srgbClr val="002060"/>
                </a:solidFill>
              </a:rPr>
              <a:t>trong</a:t>
            </a:r>
            <a:r>
              <a:rPr lang="en-US" sz="1400" smtClean="0">
                <a:solidFill>
                  <a:srgbClr val="002060"/>
                </a:solidFill>
              </a:rPr>
              <a:t> </a:t>
            </a:r>
            <a:r>
              <a:rPr lang="en-US" sz="1400" err="1" smtClean="0">
                <a:solidFill>
                  <a:srgbClr val="002060"/>
                </a:solidFill>
              </a:rPr>
              <a:t>phòng</a:t>
            </a:r>
            <a:r>
              <a:rPr lang="en-US" sz="1400" smtClean="0">
                <a:solidFill>
                  <a:srgbClr val="002060"/>
                </a:solidFill>
              </a:rPr>
              <a:t> TN, </a:t>
            </a:r>
            <a:r>
              <a:rPr lang="en-US" sz="1400" err="1" smtClean="0">
                <a:solidFill>
                  <a:srgbClr val="002060"/>
                </a:solidFill>
              </a:rPr>
              <a:t>Bảng</a:t>
            </a:r>
            <a:r>
              <a:rPr lang="en-US" sz="1400" smtClean="0">
                <a:solidFill>
                  <a:srgbClr val="002060"/>
                </a:solidFill>
              </a:rPr>
              <a:t> tính tan </a:t>
            </a:r>
            <a:r>
              <a:rPr lang="en-US" sz="1400" err="1" smtClean="0">
                <a:solidFill>
                  <a:srgbClr val="002060"/>
                </a:solidFill>
              </a:rPr>
              <a:t>trong</a:t>
            </a:r>
            <a:r>
              <a:rPr lang="en-US" sz="1400" smtClean="0">
                <a:solidFill>
                  <a:srgbClr val="002060"/>
                </a:solidFill>
              </a:rPr>
              <a:t> </a:t>
            </a:r>
            <a:r>
              <a:rPr lang="en-US" sz="1400" err="1" smtClean="0">
                <a:solidFill>
                  <a:srgbClr val="002060"/>
                </a:solidFill>
              </a:rPr>
              <a:t>nước</a:t>
            </a:r>
            <a:r>
              <a:rPr lang="en-US" sz="1400" smtClean="0">
                <a:solidFill>
                  <a:srgbClr val="002060"/>
                </a:solidFill>
              </a:rPr>
              <a:t> </a:t>
            </a:r>
            <a:r>
              <a:rPr lang="en-US" sz="1400" err="1" smtClean="0">
                <a:solidFill>
                  <a:srgbClr val="002060"/>
                </a:solidFill>
              </a:rPr>
              <a:t>của</a:t>
            </a:r>
            <a:r>
              <a:rPr lang="en-US" sz="1400" smtClean="0">
                <a:solidFill>
                  <a:srgbClr val="002060"/>
                </a:solidFill>
              </a:rPr>
              <a:t> Acid-Base-</a:t>
            </a:r>
            <a:r>
              <a:rPr lang="en-US" sz="1400" err="1" smtClean="0">
                <a:solidFill>
                  <a:srgbClr val="002060"/>
                </a:solidFill>
              </a:rPr>
              <a:t>Muối</a:t>
            </a:r>
            <a:r>
              <a:rPr lang="en-US" sz="1400" smtClean="0">
                <a:solidFill>
                  <a:srgbClr val="002060"/>
                </a:solidFill>
              </a:rPr>
              <a:t>, </a:t>
            </a:r>
            <a:r>
              <a:rPr lang="en-US" sz="1400" err="1" smtClean="0">
                <a:solidFill>
                  <a:srgbClr val="002060"/>
                </a:solidFill>
              </a:rPr>
              <a:t>Cấu</a:t>
            </a:r>
            <a:r>
              <a:rPr lang="en-US" sz="1400" smtClean="0">
                <a:solidFill>
                  <a:srgbClr val="002060"/>
                </a:solidFill>
              </a:rPr>
              <a:t> </a:t>
            </a:r>
            <a:r>
              <a:rPr lang="en-US" sz="1400" err="1" smtClean="0">
                <a:solidFill>
                  <a:srgbClr val="002060"/>
                </a:solidFill>
              </a:rPr>
              <a:t>tạo</a:t>
            </a:r>
            <a:r>
              <a:rPr lang="en-US" sz="1400" smtClean="0">
                <a:solidFill>
                  <a:srgbClr val="002060"/>
                </a:solidFill>
              </a:rPr>
              <a:t> tai </a:t>
            </a:r>
            <a:r>
              <a:rPr lang="en-US" sz="1400" err="1" smtClean="0">
                <a:solidFill>
                  <a:srgbClr val="002060"/>
                </a:solidFill>
              </a:rPr>
              <a:t>người</a:t>
            </a:r>
            <a:r>
              <a:rPr lang="en-US" sz="1400" smtClean="0">
                <a:solidFill>
                  <a:srgbClr val="002060"/>
                </a:solidFill>
              </a:rPr>
              <a:t>, </a:t>
            </a:r>
            <a:r>
              <a:rPr lang="en-US" sz="1400" err="1" smtClean="0">
                <a:solidFill>
                  <a:srgbClr val="002060"/>
                </a:solidFill>
              </a:rPr>
              <a:t>Cấu</a:t>
            </a:r>
            <a:r>
              <a:rPr lang="en-US" sz="1400" smtClean="0">
                <a:solidFill>
                  <a:srgbClr val="002060"/>
                </a:solidFill>
              </a:rPr>
              <a:t> </a:t>
            </a:r>
            <a:r>
              <a:rPr lang="en-US" sz="1400" err="1" smtClean="0">
                <a:solidFill>
                  <a:srgbClr val="002060"/>
                </a:solidFill>
              </a:rPr>
              <a:t>tạo</a:t>
            </a:r>
            <a:r>
              <a:rPr lang="en-US" sz="1400" smtClean="0">
                <a:solidFill>
                  <a:srgbClr val="002060"/>
                </a:solidFill>
              </a:rPr>
              <a:t> </a:t>
            </a:r>
            <a:r>
              <a:rPr lang="en-US" sz="1400" err="1" smtClean="0">
                <a:solidFill>
                  <a:srgbClr val="002060"/>
                </a:solidFill>
              </a:rPr>
              <a:t>sơ</a:t>
            </a:r>
            <a:r>
              <a:rPr lang="en-US" sz="1400" smtClean="0">
                <a:solidFill>
                  <a:srgbClr val="002060"/>
                </a:solidFill>
              </a:rPr>
              <a:t> </a:t>
            </a:r>
            <a:r>
              <a:rPr lang="en-US" sz="1400" err="1" smtClean="0">
                <a:solidFill>
                  <a:srgbClr val="002060"/>
                </a:solidFill>
              </a:rPr>
              <a:t>lược</a:t>
            </a:r>
            <a:r>
              <a:rPr lang="en-US" sz="1400" smtClean="0">
                <a:solidFill>
                  <a:srgbClr val="002060"/>
                </a:solidFill>
              </a:rPr>
              <a:t> </a:t>
            </a:r>
            <a:r>
              <a:rPr lang="en-US" sz="1400" err="1" smtClean="0">
                <a:solidFill>
                  <a:srgbClr val="002060"/>
                </a:solidFill>
              </a:rPr>
              <a:t>các</a:t>
            </a:r>
            <a:r>
              <a:rPr lang="en-US" sz="1400" smtClean="0">
                <a:solidFill>
                  <a:srgbClr val="002060"/>
                </a:solidFill>
              </a:rPr>
              <a:t> </a:t>
            </a:r>
            <a:r>
              <a:rPr lang="en-US" sz="1400" err="1" smtClean="0">
                <a:solidFill>
                  <a:srgbClr val="002060"/>
                </a:solidFill>
              </a:rPr>
              <a:t>cơ</a:t>
            </a:r>
            <a:r>
              <a:rPr lang="en-US" sz="1400" smtClean="0">
                <a:solidFill>
                  <a:srgbClr val="002060"/>
                </a:solidFill>
              </a:rPr>
              <a:t> </a:t>
            </a:r>
            <a:r>
              <a:rPr lang="en-US" sz="1400" err="1" smtClean="0">
                <a:solidFill>
                  <a:srgbClr val="002060"/>
                </a:solidFill>
              </a:rPr>
              <a:t>quan</a:t>
            </a:r>
            <a:r>
              <a:rPr lang="en-US" sz="1400" smtClean="0">
                <a:solidFill>
                  <a:srgbClr val="002060"/>
                </a:solidFill>
              </a:rPr>
              <a:t> </a:t>
            </a:r>
            <a:r>
              <a:rPr lang="en-US" sz="1400" err="1" smtClean="0">
                <a:solidFill>
                  <a:srgbClr val="002060"/>
                </a:solidFill>
              </a:rPr>
              <a:t>của</a:t>
            </a:r>
            <a:r>
              <a:rPr lang="en-US" sz="1400" smtClean="0">
                <a:solidFill>
                  <a:srgbClr val="002060"/>
                </a:solidFill>
              </a:rPr>
              <a:t> </a:t>
            </a:r>
            <a:r>
              <a:rPr lang="en-US" sz="1400" err="1" smtClean="0">
                <a:solidFill>
                  <a:srgbClr val="002060"/>
                </a:solidFill>
              </a:rPr>
              <a:t>hệ</a:t>
            </a:r>
            <a:r>
              <a:rPr lang="en-US" sz="1400" smtClean="0">
                <a:solidFill>
                  <a:srgbClr val="002060"/>
                </a:solidFill>
              </a:rPr>
              <a:t> </a:t>
            </a:r>
            <a:r>
              <a:rPr lang="en-US" sz="1400" err="1" smtClean="0">
                <a:solidFill>
                  <a:srgbClr val="002060"/>
                </a:solidFill>
              </a:rPr>
              <a:t>vận</a:t>
            </a:r>
            <a:r>
              <a:rPr lang="en-US" sz="1400" smtClean="0">
                <a:solidFill>
                  <a:srgbClr val="002060"/>
                </a:solidFill>
              </a:rPr>
              <a:t> </a:t>
            </a:r>
            <a:r>
              <a:rPr lang="en-US" sz="1400" err="1" smtClean="0">
                <a:solidFill>
                  <a:srgbClr val="002060"/>
                </a:solidFill>
              </a:rPr>
              <a:t>động</a:t>
            </a:r>
            <a:r>
              <a:rPr lang="en-US" sz="1400" smtClean="0">
                <a:solidFill>
                  <a:srgbClr val="002060"/>
                </a:solidFill>
              </a:rPr>
              <a:t>, </a:t>
            </a:r>
            <a:r>
              <a:rPr lang="en-US" sz="1400" err="1" smtClean="0">
                <a:solidFill>
                  <a:srgbClr val="002060"/>
                </a:solidFill>
              </a:rPr>
              <a:t>Hướng</a:t>
            </a:r>
            <a:r>
              <a:rPr lang="en-US" sz="1400" smtClean="0">
                <a:solidFill>
                  <a:srgbClr val="002060"/>
                </a:solidFill>
              </a:rPr>
              <a:t> </a:t>
            </a:r>
            <a:r>
              <a:rPr lang="en-US" sz="1400" err="1" smtClean="0">
                <a:solidFill>
                  <a:srgbClr val="002060"/>
                </a:solidFill>
              </a:rPr>
              <a:t>dẫn</a:t>
            </a:r>
            <a:r>
              <a:rPr lang="en-US" sz="1400" smtClean="0">
                <a:solidFill>
                  <a:srgbClr val="002060"/>
                </a:solidFill>
              </a:rPr>
              <a:t> </a:t>
            </a:r>
            <a:r>
              <a:rPr lang="en-US" sz="1400" err="1" smtClean="0">
                <a:solidFill>
                  <a:srgbClr val="002060"/>
                </a:solidFill>
              </a:rPr>
              <a:t>thao</a:t>
            </a:r>
            <a:r>
              <a:rPr lang="en-US" sz="1400" smtClean="0">
                <a:solidFill>
                  <a:srgbClr val="002060"/>
                </a:solidFill>
              </a:rPr>
              <a:t> </a:t>
            </a:r>
            <a:r>
              <a:rPr lang="en-US" sz="1400" err="1" smtClean="0">
                <a:solidFill>
                  <a:srgbClr val="002060"/>
                </a:solidFill>
              </a:rPr>
              <a:t>tác</a:t>
            </a:r>
            <a:r>
              <a:rPr lang="en-US" sz="1400" smtClean="0">
                <a:solidFill>
                  <a:srgbClr val="002060"/>
                </a:solidFill>
              </a:rPr>
              <a:t> </a:t>
            </a:r>
            <a:r>
              <a:rPr lang="en-US" sz="1400" err="1" smtClean="0">
                <a:solidFill>
                  <a:srgbClr val="002060"/>
                </a:solidFill>
              </a:rPr>
              <a:t>sơ</a:t>
            </a:r>
            <a:r>
              <a:rPr lang="en-US" sz="1400" smtClean="0">
                <a:solidFill>
                  <a:srgbClr val="002060"/>
                </a:solidFill>
              </a:rPr>
              <a:t> </a:t>
            </a:r>
            <a:r>
              <a:rPr lang="en-US" sz="1400" err="1" smtClean="0">
                <a:solidFill>
                  <a:srgbClr val="002060"/>
                </a:solidFill>
              </a:rPr>
              <a:t>cứu</a:t>
            </a:r>
            <a:r>
              <a:rPr lang="en-US" sz="1400" smtClean="0">
                <a:solidFill>
                  <a:srgbClr val="002060"/>
                </a:solidFill>
              </a:rPr>
              <a:t> băng </a:t>
            </a:r>
            <a:r>
              <a:rPr lang="en-US" sz="1400" err="1" smtClean="0">
                <a:solidFill>
                  <a:srgbClr val="002060"/>
                </a:solidFill>
              </a:rPr>
              <a:t>bó</a:t>
            </a:r>
            <a:r>
              <a:rPr lang="en-US" sz="1400" smtClean="0">
                <a:solidFill>
                  <a:srgbClr val="002060"/>
                </a:solidFill>
              </a:rPr>
              <a:t> </a:t>
            </a:r>
            <a:r>
              <a:rPr lang="en-US" sz="1400" err="1" smtClean="0">
                <a:solidFill>
                  <a:srgbClr val="002060"/>
                </a:solidFill>
              </a:rPr>
              <a:t>cho</a:t>
            </a:r>
            <a:r>
              <a:rPr lang="en-US" sz="1400" smtClean="0">
                <a:solidFill>
                  <a:srgbClr val="002060"/>
                </a:solidFill>
              </a:rPr>
              <a:t> </a:t>
            </a:r>
            <a:r>
              <a:rPr lang="en-US" sz="1400" err="1" smtClean="0">
                <a:solidFill>
                  <a:srgbClr val="002060"/>
                </a:solidFill>
              </a:rPr>
              <a:t>người</a:t>
            </a:r>
            <a:r>
              <a:rPr lang="en-US" sz="1400" smtClean="0">
                <a:solidFill>
                  <a:srgbClr val="002060"/>
                </a:solidFill>
              </a:rPr>
              <a:t> </a:t>
            </a:r>
            <a:r>
              <a:rPr lang="en-US" sz="1400" err="1" smtClean="0">
                <a:solidFill>
                  <a:srgbClr val="002060"/>
                </a:solidFill>
              </a:rPr>
              <a:t>gãy</a:t>
            </a:r>
            <a:r>
              <a:rPr lang="en-US" sz="1400" smtClean="0">
                <a:solidFill>
                  <a:srgbClr val="002060"/>
                </a:solidFill>
              </a:rPr>
              <a:t> </a:t>
            </a:r>
            <a:r>
              <a:rPr lang="en-US" sz="1400" err="1" smtClean="0">
                <a:solidFill>
                  <a:srgbClr val="002060"/>
                </a:solidFill>
              </a:rPr>
              <a:t>xương</a:t>
            </a:r>
            <a:r>
              <a:rPr lang="en-US" sz="1400" smtClean="0">
                <a:solidFill>
                  <a:srgbClr val="002060"/>
                </a:solidFill>
              </a:rPr>
              <a:t>, </a:t>
            </a:r>
            <a:r>
              <a:rPr lang="en-US" sz="1400" err="1" smtClean="0">
                <a:solidFill>
                  <a:srgbClr val="002060"/>
                </a:solidFill>
              </a:rPr>
              <a:t>Hệ</a:t>
            </a:r>
            <a:r>
              <a:rPr lang="en-US" sz="1400" smtClean="0">
                <a:solidFill>
                  <a:srgbClr val="002060"/>
                </a:solidFill>
              </a:rPr>
              <a:t> </a:t>
            </a:r>
            <a:r>
              <a:rPr lang="en-US" sz="1400" err="1" smtClean="0">
                <a:solidFill>
                  <a:srgbClr val="002060"/>
                </a:solidFill>
              </a:rPr>
              <a:t>tiêu</a:t>
            </a:r>
            <a:r>
              <a:rPr lang="en-US" sz="1400" smtClean="0">
                <a:solidFill>
                  <a:srgbClr val="002060"/>
                </a:solidFill>
              </a:rPr>
              <a:t> </a:t>
            </a:r>
            <a:r>
              <a:rPr lang="en-US" sz="1400" err="1" smtClean="0">
                <a:solidFill>
                  <a:srgbClr val="002060"/>
                </a:solidFill>
              </a:rPr>
              <a:t>hoá</a:t>
            </a:r>
            <a:r>
              <a:rPr lang="en-US" sz="1400" smtClean="0">
                <a:solidFill>
                  <a:srgbClr val="002060"/>
                </a:solidFill>
              </a:rPr>
              <a:t> ở </a:t>
            </a:r>
            <a:r>
              <a:rPr lang="en-US" sz="1400" err="1" smtClean="0">
                <a:solidFill>
                  <a:srgbClr val="002060"/>
                </a:solidFill>
              </a:rPr>
              <a:t>người</a:t>
            </a:r>
            <a:r>
              <a:rPr lang="en-US" sz="1400" smtClean="0">
                <a:solidFill>
                  <a:srgbClr val="002060"/>
                </a:solidFill>
              </a:rPr>
              <a:t>, </a:t>
            </a:r>
            <a:r>
              <a:rPr lang="en-US" sz="1400" err="1" smtClean="0">
                <a:solidFill>
                  <a:srgbClr val="002060"/>
                </a:solidFill>
              </a:rPr>
              <a:t>Hướng</a:t>
            </a:r>
            <a:r>
              <a:rPr lang="en-US" sz="1400" smtClean="0">
                <a:solidFill>
                  <a:srgbClr val="002060"/>
                </a:solidFill>
              </a:rPr>
              <a:t> </a:t>
            </a:r>
            <a:r>
              <a:rPr lang="en-US" sz="1400" err="1" smtClean="0">
                <a:solidFill>
                  <a:srgbClr val="002060"/>
                </a:solidFill>
              </a:rPr>
              <a:t>dẫn</a:t>
            </a:r>
            <a:r>
              <a:rPr lang="en-US" sz="1400" smtClean="0">
                <a:solidFill>
                  <a:srgbClr val="002060"/>
                </a:solidFill>
              </a:rPr>
              <a:t> </a:t>
            </a:r>
            <a:r>
              <a:rPr lang="en-US" sz="1400" err="1" smtClean="0">
                <a:solidFill>
                  <a:srgbClr val="002060"/>
                </a:solidFill>
              </a:rPr>
              <a:t>thao</a:t>
            </a:r>
            <a:r>
              <a:rPr lang="en-US" sz="1400" smtClean="0">
                <a:solidFill>
                  <a:srgbClr val="002060"/>
                </a:solidFill>
              </a:rPr>
              <a:t> </a:t>
            </a:r>
            <a:r>
              <a:rPr lang="en-US" sz="1400" err="1" smtClean="0">
                <a:solidFill>
                  <a:srgbClr val="002060"/>
                </a:solidFill>
              </a:rPr>
              <a:t>tác</a:t>
            </a:r>
            <a:r>
              <a:rPr lang="en-US" sz="1400" smtClean="0">
                <a:solidFill>
                  <a:srgbClr val="002060"/>
                </a:solidFill>
              </a:rPr>
              <a:t> </a:t>
            </a:r>
            <a:r>
              <a:rPr lang="en-US" sz="1400" err="1" smtClean="0">
                <a:solidFill>
                  <a:srgbClr val="002060"/>
                </a:solidFill>
              </a:rPr>
              <a:t>cấp</a:t>
            </a:r>
            <a:r>
              <a:rPr lang="en-US" sz="1400" smtClean="0">
                <a:solidFill>
                  <a:srgbClr val="002060"/>
                </a:solidFill>
              </a:rPr>
              <a:t> </a:t>
            </a:r>
            <a:r>
              <a:rPr lang="en-US" sz="1400" err="1" smtClean="0">
                <a:solidFill>
                  <a:srgbClr val="002060"/>
                </a:solidFill>
              </a:rPr>
              <a:t>cứu</a:t>
            </a:r>
            <a:r>
              <a:rPr lang="en-US" sz="1400" smtClean="0">
                <a:solidFill>
                  <a:srgbClr val="002060"/>
                </a:solidFill>
              </a:rPr>
              <a:t> </a:t>
            </a:r>
            <a:r>
              <a:rPr lang="en-US" sz="1400" err="1" smtClean="0">
                <a:solidFill>
                  <a:srgbClr val="002060"/>
                </a:solidFill>
              </a:rPr>
              <a:t>người</a:t>
            </a:r>
            <a:r>
              <a:rPr lang="en-US" sz="1400" smtClean="0">
                <a:solidFill>
                  <a:srgbClr val="002060"/>
                </a:solidFill>
              </a:rPr>
              <a:t> </a:t>
            </a:r>
            <a:r>
              <a:rPr lang="en-US" sz="1400" err="1" smtClean="0">
                <a:solidFill>
                  <a:srgbClr val="002060"/>
                </a:solidFill>
              </a:rPr>
              <a:t>bị</a:t>
            </a:r>
            <a:r>
              <a:rPr lang="en-US" sz="1400" smtClean="0">
                <a:solidFill>
                  <a:srgbClr val="002060"/>
                </a:solidFill>
              </a:rPr>
              <a:t> </a:t>
            </a:r>
            <a:r>
              <a:rPr lang="en-US" sz="1400" err="1" smtClean="0">
                <a:solidFill>
                  <a:srgbClr val="002060"/>
                </a:solidFill>
              </a:rPr>
              <a:t>chảy</a:t>
            </a:r>
            <a:r>
              <a:rPr lang="en-US" sz="1400" smtClean="0">
                <a:solidFill>
                  <a:srgbClr val="002060"/>
                </a:solidFill>
              </a:rPr>
              <a:t> </a:t>
            </a:r>
            <a:r>
              <a:rPr lang="en-US" sz="1400" err="1" smtClean="0">
                <a:solidFill>
                  <a:srgbClr val="002060"/>
                </a:solidFill>
              </a:rPr>
              <a:t>máu</a:t>
            </a:r>
            <a:r>
              <a:rPr lang="en-US" sz="1400" smtClean="0">
                <a:solidFill>
                  <a:srgbClr val="002060"/>
                </a:solidFill>
              </a:rPr>
              <a:t>, tai </a:t>
            </a:r>
            <a:r>
              <a:rPr lang="en-US" sz="1400" err="1" smtClean="0">
                <a:solidFill>
                  <a:srgbClr val="002060"/>
                </a:solidFill>
              </a:rPr>
              <a:t>biến</a:t>
            </a:r>
            <a:r>
              <a:rPr lang="en-US" sz="1400" smtClean="0">
                <a:solidFill>
                  <a:srgbClr val="002060"/>
                </a:solidFill>
              </a:rPr>
              <a:t>, </a:t>
            </a:r>
            <a:r>
              <a:rPr lang="en-US" sz="1400" err="1" smtClean="0">
                <a:solidFill>
                  <a:srgbClr val="002060"/>
                </a:solidFill>
              </a:rPr>
              <a:t>đột</a:t>
            </a:r>
            <a:r>
              <a:rPr lang="en-US" sz="1400" smtClean="0">
                <a:solidFill>
                  <a:srgbClr val="002060"/>
                </a:solidFill>
              </a:rPr>
              <a:t> </a:t>
            </a:r>
            <a:r>
              <a:rPr lang="en-US" sz="1400" err="1" smtClean="0">
                <a:solidFill>
                  <a:srgbClr val="002060"/>
                </a:solidFill>
              </a:rPr>
              <a:t>quỵ</a:t>
            </a:r>
            <a:r>
              <a:rPr lang="en-US" sz="1400" smtClean="0">
                <a:solidFill>
                  <a:srgbClr val="002060"/>
                </a:solidFill>
              </a:rPr>
              <a:t>, </a:t>
            </a:r>
            <a:r>
              <a:rPr lang="en-US" sz="1400" err="1" smtClean="0">
                <a:solidFill>
                  <a:srgbClr val="002060"/>
                </a:solidFill>
              </a:rPr>
              <a:t>Hướng</a:t>
            </a:r>
            <a:r>
              <a:rPr lang="en-US" sz="1400" smtClean="0">
                <a:solidFill>
                  <a:srgbClr val="002060"/>
                </a:solidFill>
              </a:rPr>
              <a:t> </a:t>
            </a:r>
            <a:r>
              <a:rPr lang="en-US" sz="1400" err="1" smtClean="0">
                <a:solidFill>
                  <a:srgbClr val="002060"/>
                </a:solidFill>
              </a:rPr>
              <a:t>dẫn</a:t>
            </a:r>
            <a:r>
              <a:rPr lang="en-US" sz="1400" smtClean="0">
                <a:solidFill>
                  <a:srgbClr val="002060"/>
                </a:solidFill>
              </a:rPr>
              <a:t> </a:t>
            </a:r>
            <a:r>
              <a:rPr lang="en-US" sz="1400" err="1" smtClean="0">
                <a:solidFill>
                  <a:srgbClr val="002060"/>
                </a:solidFill>
              </a:rPr>
              <a:t>thao</a:t>
            </a:r>
            <a:r>
              <a:rPr lang="en-US" sz="1400" smtClean="0">
                <a:solidFill>
                  <a:srgbClr val="002060"/>
                </a:solidFill>
              </a:rPr>
              <a:t> </a:t>
            </a:r>
            <a:r>
              <a:rPr lang="en-US" sz="1400" err="1" smtClean="0">
                <a:solidFill>
                  <a:srgbClr val="002060"/>
                </a:solidFill>
              </a:rPr>
              <a:t>tác</a:t>
            </a:r>
            <a:r>
              <a:rPr lang="en-US" sz="1400" smtClean="0">
                <a:solidFill>
                  <a:srgbClr val="002060"/>
                </a:solidFill>
              </a:rPr>
              <a:t> </a:t>
            </a:r>
            <a:r>
              <a:rPr lang="en-US" sz="1400" err="1" smtClean="0">
                <a:solidFill>
                  <a:srgbClr val="002060"/>
                </a:solidFill>
              </a:rPr>
              <a:t>hô</a:t>
            </a:r>
            <a:r>
              <a:rPr lang="en-US" sz="1400" smtClean="0">
                <a:solidFill>
                  <a:srgbClr val="002060"/>
                </a:solidFill>
              </a:rPr>
              <a:t> </a:t>
            </a:r>
            <a:r>
              <a:rPr lang="en-US" sz="1400" err="1" smtClean="0">
                <a:solidFill>
                  <a:srgbClr val="002060"/>
                </a:solidFill>
              </a:rPr>
              <a:t>hấp</a:t>
            </a:r>
            <a:r>
              <a:rPr lang="en-US" sz="1400" smtClean="0">
                <a:solidFill>
                  <a:srgbClr val="002060"/>
                </a:solidFill>
              </a:rPr>
              <a:t> </a:t>
            </a:r>
            <a:r>
              <a:rPr lang="en-US" sz="1400" err="1" smtClean="0">
                <a:solidFill>
                  <a:srgbClr val="002060"/>
                </a:solidFill>
              </a:rPr>
              <a:t>nhân</a:t>
            </a:r>
            <a:r>
              <a:rPr lang="en-US" sz="1400" smtClean="0">
                <a:solidFill>
                  <a:srgbClr val="002060"/>
                </a:solidFill>
              </a:rPr>
              <a:t> </a:t>
            </a:r>
            <a:r>
              <a:rPr lang="en-US" sz="1400" err="1" smtClean="0">
                <a:solidFill>
                  <a:srgbClr val="002060"/>
                </a:solidFill>
              </a:rPr>
              <a:t>tạo</a:t>
            </a:r>
            <a:r>
              <a:rPr lang="en-US" sz="1400" smtClean="0">
                <a:solidFill>
                  <a:srgbClr val="002060"/>
                </a:solidFill>
              </a:rPr>
              <a:t>, </a:t>
            </a:r>
            <a:r>
              <a:rPr lang="en-US" sz="1400" err="1" smtClean="0">
                <a:solidFill>
                  <a:srgbClr val="002060"/>
                </a:solidFill>
              </a:rPr>
              <a:t>cấp</a:t>
            </a:r>
            <a:r>
              <a:rPr lang="en-US" sz="1400" smtClean="0">
                <a:solidFill>
                  <a:srgbClr val="002060"/>
                </a:solidFill>
              </a:rPr>
              <a:t> </a:t>
            </a:r>
            <a:r>
              <a:rPr lang="en-US" sz="1400" err="1" smtClean="0">
                <a:solidFill>
                  <a:srgbClr val="002060"/>
                </a:solidFill>
              </a:rPr>
              <a:t>cứu</a:t>
            </a:r>
            <a:r>
              <a:rPr lang="en-US" sz="1400" smtClean="0">
                <a:solidFill>
                  <a:srgbClr val="002060"/>
                </a:solidFill>
              </a:rPr>
              <a:t> </a:t>
            </a:r>
            <a:r>
              <a:rPr lang="en-US" sz="1400" err="1" smtClean="0">
                <a:solidFill>
                  <a:srgbClr val="002060"/>
                </a:solidFill>
              </a:rPr>
              <a:t>người</a:t>
            </a:r>
            <a:r>
              <a:rPr lang="en-US" sz="1400" smtClean="0">
                <a:solidFill>
                  <a:srgbClr val="002060"/>
                </a:solidFill>
              </a:rPr>
              <a:t> </a:t>
            </a:r>
            <a:r>
              <a:rPr lang="en-US" sz="1400" err="1" smtClean="0">
                <a:solidFill>
                  <a:srgbClr val="002060"/>
                </a:solidFill>
              </a:rPr>
              <a:t>đuối</a:t>
            </a:r>
            <a:r>
              <a:rPr lang="en-US" sz="1400" smtClean="0">
                <a:solidFill>
                  <a:srgbClr val="002060"/>
                </a:solidFill>
              </a:rPr>
              <a:t> </a:t>
            </a:r>
            <a:r>
              <a:rPr lang="en-US" sz="1400" err="1" smtClean="0">
                <a:solidFill>
                  <a:srgbClr val="002060"/>
                </a:solidFill>
              </a:rPr>
              <a:t>nước</a:t>
            </a:r>
            <a:r>
              <a:rPr lang="en-US" sz="1400" smtClean="0">
                <a:solidFill>
                  <a:srgbClr val="002060"/>
                </a:solidFill>
              </a:rPr>
              <a:t>, </a:t>
            </a:r>
            <a:r>
              <a:rPr lang="en-US" sz="1400" err="1" smtClean="0">
                <a:solidFill>
                  <a:srgbClr val="002060"/>
                </a:solidFill>
              </a:rPr>
              <a:t>Hệ</a:t>
            </a:r>
            <a:r>
              <a:rPr lang="en-US" sz="1400" smtClean="0">
                <a:solidFill>
                  <a:srgbClr val="002060"/>
                </a:solidFill>
              </a:rPr>
              <a:t> </a:t>
            </a:r>
            <a:r>
              <a:rPr lang="en-US" sz="1400" err="1" smtClean="0">
                <a:solidFill>
                  <a:srgbClr val="002060"/>
                </a:solidFill>
              </a:rPr>
              <a:t>sinh</a:t>
            </a:r>
            <a:r>
              <a:rPr lang="en-US" sz="1400" smtClean="0">
                <a:solidFill>
                  <a:srgbClr val="002060"/>
                </a:solidFill>
              </a:rPr>
              <a:t> </a:t>
            </a:r>
            <a:r>
              <a:rPr lang="en-US" sz="1400" err="1" smtClean="0">
                <a:solidFill>
                  <a:srgbClr val="002060"/>
                </a:solidFill>
              </a:rPr>
              <a:t>thái</a:t>
            </a:r>
            <a:r>
              <a:rPr lang="en-US" sz="1400" smtClean="0">
                <a:solidFill>
                  <a:srgbClr val="002060"/>
                </a:solidFill>
              </a:rPr>
              <a:t> </a:t>
            </a:r>
            <a:r>
              <a:rPr lang="en-US" sz="1400" err="1" smtClean="0">
                <a:solidFill>
                  <a:srgbClr val="002060"/>
                </a:solidFill>
              </a:rPr>
              <a:t>và</a:t>
            </a:r>
            <a:r>
              <a:rPr lang="en-US" sz="1400" smtClean="0">
                <a:solidFill>
                  <a:srgbClr val="002060"/>
                </a:solidFill>
              </a:rPr>
              <a:t> </a:t>
            </a:r>
            <a:r>
              <a:rPr lang="en-US" sz="1400" err="1" smtClean="0">
                <a:solidFill>
                  <a:srgbClr val="002060"/>
                </a:solidFill>
              </a:rPr>
              <a:t>vòng</a:t>
            </a:r>
            <a:r>
              <a:rPr lang="en-US" sz="1400" smtClean="0">
                <a:solidFill>
                  <a:srgbClr val="002060"/>
                </a:solidFill>
              </a:rPr>
              <a:t> </a:t>
            </a:r>
            <a:r>
              <a:rPr lang="en-US" sz="1400" err="1" smtClean="0">
                <a:solidFill>
                  <a:srgbClr val="002060"/>
                </a:solidFill>
              </a:rPr>
              <a:t>tuần</a:t>
            </a:r>
            <a:r>
              <a:rPr lang="en-US" sz="1400" smtClean="0">
                <a:solidFill>
                  <a:srgbClr val="002060"/>
                </a:solidFill>
              </a:rPr>
              <a:t> </a:t>
            </a:r>
            <a:r>
              <a:rPr lang="en-US" sz="1400" err="1" smtClean="0">
                <a:solidFill>
                  <a:srgbClr val="002060"/>
                </a:solidFill>
              </a:rPr>
              <a:t>hoàn</a:t>
            </a:r>
            <a:r>
              <a:rPr lang="en-US" sz="1400" smtClean="0">
                <a:solidFill>
                  <a:srgbClr val="002060"/>
                </a:solidFill>
              </a:rPr>
              <a:t> </a:t>
            </a:r>
            <a:r>
              <a:rPr lang="en-US" sz="1400" err="1" smtClean="0">
                <a:solidFill>
                  <a:srgbClr val="002060"/>
                </a:solidFill>
              </a:rPr>
              <a:t>của</a:t>
            </a:r>
            <a:r>
              <a:rPr lang="en-US" sz="1400" smtClean="0">
                <a:solidFill>
                  <a:srgbClr val="002060"/>
                </a:solidFill>
              </a:rPr>
              <a:t> </a:t>
            </a:r>
            <a:r>
              <a:rPr lang="en-US" sz="1400" err="1" smtClean="0">
                <a:solidFill>
                  <a:srgbClr val="002060"/>
                </a:solidFill>
              </a:rPr>
              <a:t>các</a:t>
            </a:r>
            <a:r>
              <a:rPr lang="en-US" sz="1400" smtClean="0">
                <a:solidFill>
                  <a:srgbClr val="002060"/>
                </a:solidFill>
              </a:rPr>
              <a:t> </a:t>
            </a:r>
            <a:r>
              <a:rPr lang="en-US" sz="1400" err="1" smtClean="0">
                <a:solidFill>
                  <a:srgbClr val="002060"/>
                </a:solidFill>
              </a:rPr>
              <a:t>chất</a:t>
            </a:r>
            <a:r>
              <a:rPr lang="en-US" sz="1400" smtClean="0">
                <a:solidFill>
                  <a:srgbClr val="002060"/>
                </a:solidFill>
              </a:rPr>
              <a:t> </a:t>
            </a:r>
            <a:r>
              <a:rPr lang="en-US" sz="1400" err="1" smtClean="0">
                <a:solidFill>
                  <a:srgbClr val="002060"/>
                </a:solidFill>
              </a:rPr>
              <a:t>trong</a:t>
            </a:r>
            <a:r>
              <a:rPr lang="en-US" sz="1400" smtClean="0">
                <a:solidFill>
                  <a:srgbClr val="002060"/>
                </a:solidFill>
              </a:rPr>
              <a:t> </a:t>
            </a:r>
            <a:r>
              <a:rPr lang="en-US" sz="1400" err="1" smtClean="0">
                <a:solidFill>
                  <a:srgbClr val="002060"/>
                </a:solidFill>
              </a:rPr>
              <a:t>hệ</a:t>
            </a:r>
            <a:r>
              <a:rPr lang="en-US" sz="1400" smtClean="0">
                <a:solidFill>
                  <a:srgbClr val="002060"/>
                </a:solidFill>
              </a:rPr>
              <a:t> </a:t>
            </a:r>
            <a:r>
              <a:rPr lang="en-US" sz="1400" err="1" smtClean="0">
                <a:solidFill>
                  <a:srgbClr val="002060"/>
                </a:solidFill>
              </a:rPr>
              <a:t>sinh</a:t>
            </a:r>
            <a:r>
              <a:rPr lang="en-US" sz="1400" smtClean="0">
                <a:solidFill>
                  <a:srgbClr val="002060"/>
                </a:solidFill>
              </a:rPr>
              <a:t> thái…</a:t>
            </a:r>
          </a:p>
        </p:txBody>
      </p:sp>
      <p:cxnSp>
        <p:nvCxnSpPr>
          <p:cNvPr id="43" name="Straight Connector 42"/>
          <p:cNvCxnSpPr/>
          <p:nvPr/>
        </p:nvCxnSpPr>
        <p:spPr>
          <a:xfrm>
            <a:off x="2156380" y="2151380"/>
            <a:ext cx="868071" cy="1887"/>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143684" y="3906355"/>
            <a:ext cx="5623172" cy="739241"/>
          </a:xfrm>
          <a:prstGeom prst="rect">
            <a:avLst/>
          </a:prstGeom>
        </p:spPr>
        <p:txBody>
          <a:bodyPr wrap="square">
            <a:spAutoFit/>
          </a:bodyPr>
          <a:lstStyle/>
          <a:p>
            <a:pPr>
              <a:lnSpc>
                <a:spcPts val="1700"/>
              </a:lnSpc>
            </a:pPr>
            <a:r>
              <a:rPr lang="en-US" sz="1400" err="1" smtClean="0">
                <a:solidFill>
                  <a:srgbClr val="002060"/>
                </a:solidFill>
              </a:rPr>
              <a:t>Biến</a:t>
            </a:r>
            <a:r>
              <a:rPr lang="en-US" sz="1400" smtClean="0">
                <a:solidFill>
                  <a:srgbClr val="002060"/>
                </a:solidFill>
              </a:rPr>
              <a:t> </a:t>
            </a:r>
            <a:r>
              <a:rPr lang="en-US" sz="1400" err="1">
                <a:solidFill>
                  <a:srgbClr val="002060"/>
                </a:solidFill>
              </a:rPr>
              <a:t>áp</a:t>
            </a:r>
            <a:r>
              <a:rPr lang="en-US" sz="1400">
                <a:solidFill>
                  <a:srgbClr val="002060"/>
                </a:solidFill>
              </a:rPr>
              <a:t> </a:t>
            </a:r>
            <a:r>
              <a:rPr lang="en-US" sz="1400" err="1">
                <a:solidFill>
                  <a:srgbClr val="002060"/>
                </a:solidFill>
              </a:rPr>
              <a:t>nguồn</a:t>
            </a:r>
            <a:r>
              <a:rPr lang="en-US" sz="1400">
                <a:solidFill>
                  <a:srgbClr val="002060"/>
                </a:solidFill>
              </a:rPr>
              <a:t>, </a:t>
            </a:r>
            <a:r>
              <a:rPr lang="en-US" sz="1400" smtClean="0">
                <a:solidFill>
                  <a:srgbClr val="002060"/>
                </a:solidFill>
              </a:rPr>
              <a:t>bộ giá TN, vôn </a:t>
            </a:r>
            <a:r>
              <a:rPr lang="en-US" sz="1400" err="1">
                <a:solidFill>
                  <a:srgbClr val="002060"/>
                </a:solidFill>
              </a:rPr>
              <a:t>kế</a:t>
            </a:r>
            <a:r>
              <a:rPr lang="en-US" sz="1400">
                <a:solidFill>
                  <a:srgbClr val="002060"/>
                </a:solidFill>
              </a:rPr>
              <a:t>, </a:t>
            </a:r>
            <a:r>
              <a:rPr lang="en-US" sz="1400" err="1">
                <a:solidFill>
                  <a:srgbClr val="002060"/>
                </a:solidFill>
              </a:rPr>
              <a:t>ampe</a:t>
            </a:r>
            <a:r>
              <a:rPr lang="en-US" sz="1400">
                <a:solidFill>
                  <a:srgbClr val="002060"/>
                </a:solidFill>
              </a:rPr>
              <a:t> </a:t>
            </a:r>
            <a:r>
              <a:rPr lang="en-US" sz="1400" err="1">
                <a:solidFill>
                  <a:srgbClr val="002060"/>
                </a:solidFill>
              </a:rPr>
              <a:t>kế</a:t>
            </a:r>
            <a:r>
              <a:rPr lang="en-US" sz="1400">
                <a:solidFill>
                  <a:srgbClr val="002060"/>
                </a:solidFill>
              </a:rPr>
              <a:t>, </a:t>
            </a:r>
            <a:r>
              <a:rPr lang="en-US" sz="1400" err="1">
                <a:solidFill>
                  <a:srgbClr val="002060"/>
                </a:solidFill>
              </a:rPr>
              <a:t>bút</a:t>
            </a:r>
            <a:r>
              <a:rPr lang="en-US" sz="1400">
                <a:solidFill>
                  <a:srgbClr val="002060"/>
                </a:solidFill>
              </a:rPr>
              <a:t> </a:t>
            </a:r>
            <a:r>
              <a:rPr lang="en-US" sz="1400" err="1">
                <a:solidFill>
                  <a:srgbClr val="002060"/>
                </a:solidFill>
              </a:rPr>
              <a:t>thử</a:t>
            </a:r>
            <a:r>
              <a:rPr lang="en-US" sz="1400">
                <a:solidFill>
                  <a:srgbClr val="002060"/>
                </a:solidFill>
              </a:rPr>
              <a:t> </a:t>
            </a:r>
            <a:r>
              <a:rPr lang="en-US" sz="1400" err="1" smtClean="0">
                <a:solidFill>
                  <a:srgbClr val="002060"/>
                </a:solidFill>
              </a:rPr>
              <a:t>điện</a:t>
            </a:r>
            <a:r>
              <a:rPr lang="en-US" sz="1400" smtClean="0">
                <a:solidFill>
                  <a:srgbClr val="002060"/>
                </a:solidFill>
              </a:rPr>
              <a:t>, </a:t>
            </a:r>
            <a:r>
              <a:rPr lang="en-US" sz="1400" err="1">
                <a:solidFill>
                  <a:srgbClr val="002060"/>
                </a:solidFill>
              </a:rPr>
              <a:t>k</a:t>
            </a:r>
            <a:r>
              <a:rPr lang="en-US" sz="1400" err="1" smtClean="0">
                <a:solidFill>
                  <a:srgbClr val="002060"/>
                </a:solidFill>
              </a:rPr>
              <a:t>ính</a:t>
            </a:r>
            <a:r>
              <a:rPr lang="en-US" sz="1400" smtClean="0">
                <a:solidFill>
                  <a:srgbClr val="002060"/>
                </a:solidFill>
              </a:rPr>
              <a:t> </a:t>
            </a:r>
            <a:r>
              <a:rPr lang="en-US" sz="1400" err="1">
                <a:solidFill>
                  <a:srgbClr val="002060"/>
                </a:solidFill>
              </a:rPr>
              <a:t>lúp</a:t>
            </a:r>
            <a:r>
              <a:rPr lang="en-US" sz="1400">
                <a:solidFill>
                  <a:srgbClr val="002060"/>
                </a:solidFill>
              </a:rPr>
              <a:t>, </a:t>
            </a:r>
            <a:r>
              <a:rPr lang="en-US" sz="1400" err="1">
                <a:solidFill>
                  <a:srgbClr val="002060"/>
                </a:solidFill>
              </a:rPr>
              <a:t>kính</a:t>
            </a:r>
            <a:r>
              <a:rPr lang="en-US" sz="1400">
                <a:solidFill>
                  <a:srgbClr val="002060"/>
                </a:solidFill>
              </a:rPr>
              <a:t> </a:t>
            </a:r>
            <a:r>
              <a:rPr lang="en-US" sz="1400" err="1">
                <a:solidFill>
                  <a:srgbClr val="002060"/>
                </a:solidFill>
              </a:rPr>
              <a:t>hiển</a:t>
            </a:r>
            <a:r>
              <a:rPr lang="en-US" sz="1400">
                <a:solidFill>
                  <a:srgbClr val="002060"/>
                </a:solidFill>
              </a:rPr>
              <a:t> vi, </a:t>
            </a:r>
            <a:r>
              <a:rPr lang="en-US" sz="1400" err="1">
                <a:solidFill>
                  <a:srgbClr val="002060"/>
                </a:solidFill>
              </a:rPr>
              <a:t>nhiệt</a:t>
            </a:r>
            <a:r>
              <a:rPr lang="en-US" sz="1400">
                <a:solidFill>
                  <a:srgbClr val="002060"/>
                </a:solidFill>
              </a:rPr>
              <a:t> </a:t>
            </a:r>
            <a:r>
              <a:rPr lang="en-US" sz="1400" err="1">
                <a:solidFill>
                  <a:srgbClr val="002060"/>
                </a:solidFill>
              </a:rPr>
              <a:t>kế</a:t>
            </a:r>
            <a:r>
              <a:rPr lang="en-US" sz="1400">
                <a:solidFill>
                  <a:srgbClr val="002060"/>
                </a:solidFill>
              </a:rPr>
              <a:t>, </a:t>
            </a:r>
            <a:r>
              <a:rPr lang="en-US" sz="1400" err="1" smtClean="0">
                <a:solidFill>
                  <a:srgbClr val="002060"/>
                </a:solidFill>
              </a:rPr>
              <a:t>cân</a:t>
            </a:r>
            <a:r>
              <a:rPr lang="en-US" sz="1400" smtClean="0">
                <a:solidFill>
                  <a:srgbClr val="002060"/>
                </a:solidFill>
              </a:rPr>
              <a:t>, </a:t>
            </a:r>
            <a:r>
              <a:rPr lang="en-US" sz="1400" err="1" smtClean="0">
                <a:solidFill>
                  <a:srgbClr val="002060"/>
                </a:solidFill>
              </a:rPr>
              <a:t>các</a:t>
            </a:r>
            <a:r>
              <a:rPr lang="en-US" sz="1400" smtClean="0">
                <a:solidFill>
                  <a:srgbClr val="002060"/>
                </a:solidFill>
              </a:rPr>
              <a:t> </a:t>
            </a:r>
            <a:r>
              <a:rPr lang="en-US" sz="1400" err="1">
                <a:solidFill>
                  <a:srgbClr val="002060"/>
                </a:solidFill>
              </a:rPr>
              <a:t>loại</a:t>
            </a:r>
            <a:r>
              <a:rPr lang="en-US" sz="1400">
                <a:solidFill>
                  <a:srgbClr val="002060"/>
                </a:solidFill>
              </a:rPr>
              <a:t> </a:t>
            </a:r>
            <a:r>
              <a:rPr lang="en-US" sz="1400" err="1">
                <a:solidFill>
                  <a:srgbClr val="002060"/>
                </a:solidFill>
              </a:rPr>
              <a:t>cảm</a:t>
            </a:r>
            <a:r>
              <a:rPr lang="en-US" sz="1400">
                <a:solidFill>
                  <a:srgbClr val="002060"/>
                </a:solidFill>
              </a:rPr>
              <a:t> </a:t>
            </a:r>
            <a:r>
              <a:rPr lang="en-US" sz="1400" err="1">
                <a:solidFill>
                  <a:srgbClr val="002060"/>
                </a:solidFill>
              </a:rPr>
              <a:t>biến</a:t>
            </a:r>
            <a:r>
              <a:rPr lang="en-US" sz="1400">
                <a:solidFill>
                  <a:srgbClr val="002060"/>
                </a:solidFill>
              </a:rPr>
              <a:t> </a:t>
            </a:r>
            <a:r>
              <a:rPr lang="en-US" sz="1400" err="1">
                <a:solidFill>
                  <a:srgbClr val="002060"/>
                </a:solidFill>
              </a:rPr>
              <a:t>điện</a:t>
            </a:r>
            <a:r>
              <a:rPr lang="en-US" sz="1400">
                <a:solidFill>
                  <a:srgbClr val="002060"/>
                </a:solidFill>
              </a:rPr>
              <a:t> </a:t>
            </a:r>
            <a:r>
              <a:rPr lang="en-US" sz="1400" err="1">
                <a:solidFill>
                  <a:srgbClr val="002060"/>
                </a:solidFill>
              </a:rPr>
              <a:t>thế</a:t>
            </a:r>
            <a:r>
              <a:rPr lang="en-US" sz="1400">
                <a:solidFill>
                  <a:srgbClr val="002060"/>
                </a:solidFill>
              </a:rPr>
              <a:t>, </a:t>
            </a:r>
            <a:r>
              <a:rPr lang="en-US" sz="1400" err="1">
                <a:solidFill>
                  <a:srgbClr val="002060"/>
                </a:solidFill>
              </a:rPr>
              <a:t>nhiệt</a:t>
            </a:r>
            <a:r>
              <a:rPr lang="en-US" sz="1400">
                <a:solidFill>
                  <a:srgbClr val="002060"/>
                </a:solidFill>
              </a:rPr>
              <a:t> </a:t>
            </a:r>
            <a:r>
              <a:rPr lang="en-US" sz="1400" err="1">
                <a:solidFill>
                  <a:srgbClr val="002060"/>
                </a:solidFill>
              </a:rPr>
              <a:t>độ</a:t>
            </a:r>
            <a:r>
              <a:rPr lang="en-US" sz="1400" smtClean="0">
                <a:solidFill>
                  <a:srgbClr val="002060"/>
                </a:solidFill>
              </a:rPr>
              <a:t>…, </a:t>
            </a:r>
            <a:r>
              <a:rPr lang="en-US" sz="1400" err="1" smtClean="0">
                <a:solidFill>
                  <a:srgbClr val="002060"/>
                </a:solidFill>
              </a:rPr>
              <a:t>ố</a:t>
            </a:r>
            <a:r>
              <a:rPr lang="en-US" sz="1400" spc="-50" err="1" smtClean="0">
                <a:solidFill>
                  <a:srgbClr val="002060"/>
                </a:solidFill>
              </a:rPr>
              <a:t>ng</a:t>
            </a:r>
            <a:r>
              <a:rPr lang="en-US" sz="1400" spc="-50" smtClean="0">
                <a:solidFill>
                  <a:srgbClr val="002060"/>
                </a:solidFill>
              </a:rPr>
              <a:t> </a:t>
            </a:r>
            <a:r>
              <a:rPr lang="en-US" sz="1400" spc="-50" err="1">
                <a:solidFill>
                  <a:srgbClr val="002060"/>
                </a:solidFill>
              </a:rPr>
              <a:t>đong</a:t>
            </a:r>
            <a:r>
              <a:rPr lang="en-US" sz="1400" spc="-50">
                <a:solidFill>
                  <a:srgbClr val="002060"/>
                </a:solidFill>
              </a:rPr>
              <a:t>, </a:t>
            </a:r>
            <a:r>
              <a:rPr lang="en-US" sz="1400" spc="-50" err="1">
                <a:solidFill>
                  <a:srgbClr val="002060"/>
                </a:solidFill>
              </a:rPr>
              <a:t>ống</a:t>
            </a:r>
            <a:r>
              <a:rPr lang="en-US" sz="1400" spc="-50">
                <a:solidFill>
                  <a:srgbClr val="002060"/>
                </a:solidFill>
              </a:rPr>
              <a:t> </a:t>
            </a:r>
            <a:r>
              <a:rPr lang="en-US" sz="1400" spc="-50" err="1">
                <a:solidFill>
                  <a:srgbClr val="002060"/>
                </a:solidFill>
              </a:rPr>
              <a:t>nghiệm</a:t>
            </a:r>
            <a:r>
              <a:rPr lang="en-US" sz="1400" spc="-50">
                <a:solidFill>
                  <a:srgbClr val="002060"/>
                </a:solidFill>
              </a:rPr>
              <a:t>, </a:t>
            </a:r>
            <a:r>
              <a:rPr lang="en-US" sz="1400" spc="-50" err="1">
                <a:solidFill>
                  <a:srgbClr val="002060"/>
                </a:solidFill>
              </a:rPr>
              <a:t>lọ</a:t>
            </a:r>
            <a:r>
              <a:rPr lang="en-US" sz="1400" spc="-50">
                <a:solidFill>
                  <a:srgbClr val="002060"/>
                </a:solidFill>
              </a:rPr>
              <a:t> </a:t>
            </a:r>
            <a:r>
              <a:rPr lang="en-US" sz="1400" spc="-50" err="1">
                <a:solidFill>
                  <a:srgbClr val="002060"/>
                </a:solidFill>
              </a:rPr>
              <a:t>thủy</a:t>
            </a:r>
            <a:r>
              <a:rPr lang="en-US" sz="1400" spc="-50">
                <a:solidFill>
                  <a:srgbClr val="002060"/>
                </a:solidFill>
              </a:rPr>
              <a:t> </a:t>
            </a:r>
            <a:r>
              <a:rPr lang="en-US" sz="1400" spc="-50" err="1">
                <a:solidFill>
                  <a:srgbClr val="002060"/>
                </a:solidFill>
              </a:rPr>
              <a:t>tinh</a:t>
            </a:r>
            <a:r>
              <a:rPr lang="en-US" sz="1400" spc="-50" smtClean="0">
                <a:solidFill>
                  <a:srgbClr val="002060"/>
                </a:solidFill>
              </a:rPr>
              <a:t>..., </a:t>
            </a:r>
            <a:r>
              <a:rPr lang="en-US" sz="1400" spc="-50" err="1" smtClean="0">
                <a:solidFill>
                  <a:srgbClr val="002060"/>
                </a:solidFill>
              </a:rPr>
              <a:t>b</a:t>
            </a:r>
            <a:r>
              <a:rPr lang="en-US" sz="1400" err="1" smtClean="0">
                <a:solidFill>
                  <a:srgbClr val="002060"/>
                </a:solidFill>
              </a:rPr>
              <a:t>ộ</a:t>
            </a:r>
            <a:r>
              <a:rPr lang="en-US" sz="1400" smtClean="0">
                <a:solidFill>
                  <a:srgbClr val="002060"/>
                </a:solidFill>
              </a:rPr>
              <a:t> </a:t>
            </a:r>
            <a:r>
              <a:rPr lang="en-US" sz="1400" err="1" smtClean="0">
                <a:solidFill>
                  <a:srgbClr val="002060"/>
                </a:solidFill>
              </a:rPr>
              <a:t>học</a:t>
            </a:r>
            <a:r>
              <a:rPr lang="en-US" sz="1400" smtClean="0">
                <a:solidFill>
                  <a:srgbClr val="002060"/>
                </a:solidFill>
              </a:rPr>
              <a:t> </a:t>
            </a:r>
            <a:r>
              <a:rPr lang="en-US" sz="1400" err="1" smtClean="0">
                <a:solidFill>
                  <a:srgbClr val="002060"/>
                </a:solidFill>
              </a:rPr>
              <a:t>liệu</a:t>
            </a:r>
            <a:r>
              <a:rPr lang="en-US" sz="1400" smtClean="0">
                <a:solidFill>
                  <a:srgbClr val="002060"/>
                </a:solidFill>
              </a:rPr>
              <a:t> </a:t>
            </a:r>
            <a:r>
              <a:rPr lang="en-US" sz="1400" err="1" smtClean="0">
                <a:solidFill>
                  <a:srgbClr val="002060"/>
                </a:solidFill>
              </a:rPr>
              <a:t>điện</a:t>
            </a:r>
            <a:r>
              <a:rPr lang="en-US" sz="1400" smtClean="0">
                <a:solidFill>
                  <a:srgbClr val="002060"/>
                </a:solidFill>
              </a:rPr>
              <a:t> </a:t>
            </a:r>
            <a:r>
              <a:rPr lang="en-US" sz="1400" err="1" smtClean="0">
                <a:solidFill>
                  <a:srgbClr val="002060"/>
                </a:solidFill>
              </a:rPr>
              <a:t>tử</a:t>
            </a:r>
            <a:r>
              <a:rPr lang="en-US" sz="1400" smtClean="0">
                <a:solidFill>
                  <a:srgbClr val="002060"/>
                </a:solidFill>
              </a:rPr>
              <a:t>, </a:t>
            </a:r>
            <a:r>
              <a:rPr lang="en-US" sz="1400" err="1" smtClean="0">
                <a:solidFill>
                  <a:srgbClr val="002060"/>
                </a:solidFill>
              </a:rPr>
              <a:t>các</a:t>
            </a:r>
            <a:r>
              <a:rPr lang="en-US" sz="1400" smtClean="0">
                <a:solidFill>
                  <a:srgbClr val="002060"/>
                </a:solidFill>
              </a:rPr>
              <a:t> </a:t>
            </a:r>
            <a:r>
              <a:rPr lang="en-US" sz="1400" err="1">
                <a:solidFill>
                  <a:srgbClr val="002060"/>
                </a:solidFill>
              </a:rPr>
              <a:t>loại</a:t>
            </a:r>
            <a:r>
              <a:rPr lang="en-US" sz="1400">
                <a:solidFill>
                  <a:srgbClr val="002060"/>
                </a:solidFill>
              </a:rPr>
              <a:t> </a:t>
            </a:r>
            <a:r>
              <a:rPr lang="en-US" sz="1400" err="1">
                <a:solidFill>
                  <a:srgbClr val="002060"/>
                </a:solidFill>
              </a:rPr>
              <a:t>hóa</a:t>
            </a:r>
            <a:r>
              <a:rPr lang="en-US" sz="1400">
                <a:solidFill>
                  <a:srgbClr val="002060"/>
                </a:solidFill>
              </a:rPr>
              <a:t> </a:t>
            </a:r>
            <a:r>
              <a:rPr lang="en-US" sz="1400" err="1">
                <a:solidFill>
                  <a:srgbClr val="002060"/>
                </a:solidFill>
              </a:rPr>
              <a:t>chất</a:t>
            </a:r>
            <a:r>
              <a:rPr lang="en-US" sz="1400">
                <a:solidFill>
                  <a:srgbClr val="002060"/>
                </a:solidFill>
              </a:rPr>
              <a:t> </a:t>
            </a:r>
            <a:r>
              <a:rPr lang="en-US" sz="1400" err="1">
                <a:solidFill>
                  <a:srgbClr val="002060"/>
                </a:solidFill>
              </a:rPr>
              <a:t>dùng</a:t>
            </a:r>
            <a:r>
              <a:rPr lang="en-US" sz="1400">
                <a:solidFill>
                  <a:srgbClr val="002060"/>
                </a:solidFill>
              </a:rPr>
              <a:t> </a:t>
            </a:r>
            <a:r>
              <a:rPr lang="en-US" sz="1400" err="1">
                <a:solidFill>
                  <a:srgbClr val="002060"/>
                </a:solidFill>
              </a:rPr>
              <a:t>chung</a:t>
            </a:r>
            <a:r>
              <a:rPr lang="en-US" sz="1400">
                <a:solidFill>
                  <a:srgbClr val="002060"/>
                </a:solidFill>
              </a:rPr>
              <a:t>.</a:t>
            </a:r>
          </a:p>
        </p:txBody>
      </p:sp>
      <p:cxnSp>
        <p:nvCxnSpPr>
          <p:cNvPr id="45" name="Straight Connector 44"/>
          <p:cNvCxnSpPr/>
          <p:nvPr/>
        </p:nvCxnSpPr>
        <p:spPr>
          <a:xfrm>
            <a:off x="2268645" y="3335169"/>
            <a:ext cx="698389" cy="10174"/>
          </a:xfrm>
          <a:prstGeom prst="line">
            <a:avLst/>
          </a:prstGeom>
          <a:ln>
            <a:solidFill>
              <a:srgbClr val="961A1A"/>
            </a:solidFill>
          </a:ln>
        </p:spPr>
        <p:style>
          <a:lnRef idx="1">
            <a:schemeClr val="accent1"/>
          </a:lnRef>
          <a:fillRef idx="0">
            <a:schemeClr val="accent1"/>
          </a:fillRef>
          <a:effectRef idx="0">
            <a:schemeClr val="accent1"/>
          </a:effectRef>
          <a:fontRef idx="minor">
            <a:schemeClr val="tx1"/>
          </a:fontRef>
        </p:style>
      </p:cxnSp>
      <p:sp>
        <p:nvSpPr>
          <p:cNvPr id="32" name="Parallelogram 31"/>
          <p:cNvSpPr/>
          <p:nvPr/>
        </p:nvSpPr>
        <p:spPr>
          <a:xfrm>
            <a:off x="294352" y="3026920"/>
            <a:ext cx="2203753" cy="587375"/>
          </a:xfrm>
          <a:prstGeom prst="parallelogram">
            <a:avLst>
              <a:gd name="adj" fmla="val 65580"/>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0" name="Text Box 15"/>
          <p:cNvSpPr txBox="1">
            <a:spLocks noChangeArrowheads="1"/>
          </p:cNvSpPr>
          <p:nvPr/>
        </p:nvSpPr>
        <p:spPr bwMode="auto">
          <a:xfrm>
            <a:off x="586955" y="3055545"/>
            <a:ext cx="16171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400" b="1">
                <a:solidFill>
                  <a:srgbClr val="002060"/>
                </a:solidFill>
                <a:latin typeface="Arial" panose="020B0604020202020204" pitchFamily="34" charset="0"/>
                <a:sym typeface="Arial"/>
                <a:rtl val="0"/>
              </a:rPr>
              <a:t>BĂNG ĐĨA, </a:t>
            </a:r>
            <a:r>
              <a:rPr lang="en-GB" sz="1400" b="1" smtClean="0">
                <a:solidFill>
                  <a:srgbClr val="002060"/>
                </a:solidFill>
                <a:latin typeface="Arial" panose="020B0604020202020204" pitchFamily="34" charset="0"/>
                <a:sym typeface="Arial"/>
                <a:rtl val="0"/>
              </a:rPr>
              <a:t>PHẦN </a:t>
            </a:r>
            <a:r>
              <a:rPr lang="en-GB" sz="1400" b="1">
                <a:solidFill>
                  <a:srgbClr val="002060"/>
                </a:solidFill>
                <a:latin typeface="Arial" panose="020B0604020202020204" pitchFamily="34" charset="0"/>
                <a:sym typeface="Arial"/>
                <a:rtl val="0"/>
              </a:rPr>
              <a:t>MỀM</a:t>
            </a:r>
          </a:p>
        </p:txBody>
      </p:sp>
      <p:sp>
        <p:nvSpPr>
          <p:cNvPr id="35" name="Rectangle 34"/>
          <p:cNvSpPr/>
          <p:nvPr/>
        </p:nvSpPr>
        <p:spPr>
          <a:xfrm>
            <a:off x="3119574" y="3148303"/>
            <a:ext cx="5662029" cy="669414"/>
          </a:xfrm>
          <a:prstGeom prst="rect">
            <a:avLst/>
          </a:prstGeom>
        </p:spPr>
        <p:txBody>
          <a:bodyPr wrap="square">
            <a:spAutoFit/>
          </a:bodyPr>
          <a:lstStyle/>
          <a:p>
            <a:pPr lvl="0">
              <a:lnSpc>
                <a:spcPts val="1500"/>
              </a:lnSpc>
              <a:spcBef>
                <a:spcPts val="300"/>
              </a:spcBef>
            </a:pPr>
            <a:r>
              <a:rPr lang="en-US" sz="1400" err="1" smtClean="0">
                <a:solidFill>
                  <a:srgbClr val="002060"/>
                </a:solidFill>
              </a:rPr>
              <a:t>Phần</a:t>
            </a:r>
            <a:r>
              <a:rPr lang="en-US" sz="1400" smtClean="0">
                <a:solidFill>
                  <a:srgbClr val="002060"/>
                </a:solidFill>
              </a:rPr>
              <a:t> </a:t>
            </a:r>
            <a:r>
              <a:rPr lang="en-US" sz="1400" err="1" smtClean="0">
                <a:solidFill>
                  <a:srgbClr val="002060"/>
                </a:solidFill>
              </a:rPr>
              <a:t>mềm</a:t>
            </a:r>
            <a:r>
              <a:rPr lang="en-US" sz="1400" smtClean="0">
                <a:solidFill>
                  <a:srgbClr val="002060"/>
                </a:solidFill>
              </a:rPr>
              <a:t> </a:t>
            </a:r>
            <a:r>
              <a:rPr lang="en-US" sz="1400" err="1" smtClean="0">
                <a:solidFill>
                  <a:srgbClr val="002060"/>
                </a:solidFill>
              </a:rPr>
              <a:t>mô</a:t>
            </a:r>
            <a:r>
              <a:rPr lang="en-US" sz="1400" smtClean="0">
                <a:solidFill>
                  <a:srgbClr val="002060"/>
                </a:solidFill>
              </a:rPr>
              <a:t> </a:t>
            </a:r>
            <a:r>
              <a:rPr lang="en-US" sz="1400" err="1" smtClean="0">
                <a:solidFill>
                  <a:srgbClr val="002060"/>
                </a:solidFill>
              </a:rPr>
              <a:t>phỏng</a:t>
            </a:r>
            <a:r>
              <a:rPr lang="en-US" sz="1400" smtClean="0">
                <a:solidFill>
                  <a:srgbClr val="002060"/>
                </a:solidFill>
              </a:rPr>
              <a:t> 3D </a:t>
            </a:r>
            <a:r>
              <a:rPr lang="en-US" sz="1400" err="1" smtClean="0">
                <a:solidFill>
                  <a:srgbClr val="002060"/>
                </a:solidFill>
              </a:rPr>
              <a:t>cấu</a:t>
            </a:r>
            <a:r>
              <a:rPr lang="en-US" sz="1400" smtClean="0">
                <a:solidFill>
                  <a:srgbClr val="002060"/>
                </a:solidFill>
              </a:rPr>
              <a:t> </a:t>
            </a:r>
            <a:r>
              <a:rPr lang="en-US" sz="1400" err="1" smtClean="0">
                <a:solidFill>
                  <a:srgbClr val="002060"/>
                </a:solidFill>
              </a:rPr>
              <a:t>tại</a:t>
            </a:r>
            <a:r>
              <a:rPr lang="en-US" sz="1400" smtClean="0">
                <a:solidFill>
                  <a:srgbClr val="002060"/>
                </a:solidFill>
              </a:rPr>
              <a:t> tai </a:t>
            </a:r>
            <a:r>
              <a:rPr lang="en-US" sz="1400" err="1" smtClean="0">
                <a:solidFill>
                  <a:srgbClr val="002060"/>
                </a:solidFill>
              </a:rPr>
              <a:t>người</a:t>
            </a:r>
            <a:r>
              <a:rPr lang="en-US" sz="1400" smtClean="0">
                <a:solidFill>
                  <a:srgbClr val="002060"/>
                </a:solidFill>
              </a:rPr>
              <a:t>, Video </a:t>
            </a:r>
            <a:r>
              <a:rPr lang="en-US" sz="1400" err="1" smtClean="0">
                <a:solidFill>
                  <a:srgbClr val="002060"/>
                </a:solidFill>
              </a:rPr>
              <a:t>hiệu</a:t>
            </a:r>
            <a:r>
              <a:rPr lang="en-US" sz="1400" smtClean="0">
                <a:solidFill>
                  <a:srgbClr val="002060"/>
                </a:solidFill>
              </a:rPr>
              <a:t> </a:t>
            </a:r>
            <a:r>
              <a:rPr lang="en-US" sz="1400" err="1" smtClean="0">
                <a:solidFill>
                  <a:srgbClr val="002060"/>
                </a:solidFill>
              </a:rPr>
              <a:t>ứng</a:t>
            </a:r>
            <a:r>
              <a:rPr lang="en-US" sz="1400" smtClean="0">
                <a:solidFill>
                  <a:srgbClr val="002060"/>
                </a:solidFill>
              </a:rPr>
              <a:t> </a:t>
            </a:r>
            <a:r>
              <a:rPr lang="en-US" sz="1400" err="1" smtClean="0">
                <a:solidFill>
                  <a:srgbClr val="002060"/>
                </a:solidFill>
              </a:rPr>
              <a:t>nhà</a:t>
            </a:r>
            <a:r>
              <a:rPr lang="en-US" sz="1400" smtClean="0">
                <a:solidFill>
                  <a:srgbClr val="002060"/>
                </a:solidFill>
              </a:rPr>
              <a:t> </a:t>
            </a:r>
            <a:r>
              <a:rPr lang="en-US" sz="1400" err="1" smtClean="0">
                <a:solidFill>
                  <a:srgbClr val="002060"/>
                </a:solidFill>
              </a:rPr>
              <a:t>kính</a:t>
            </a:r>
            <a:r>
              <a:rPr lang="en-US" sz="1400" smtClean="0">
                <a:solidFill>
                  <a:srgbClr val="002060"/>
                </a:solidFill>
              </a:rPr>
              <a:t>, </a:t>
            </a:r>
            <a:r>
              <a:rPr lang="en-US" sz="1400" spc="-60" err="1" smtClean="0">
                <a:solidFill>
                  <a:srgbClr val="002060"/>
                </a:solidFill>
              </a:rPr>
              <a:t>Phần</a:t>
            </a:r>
            <a:r>
              <a:rPr lang="en-US" sz="1400" spc="-60" smtClean="0">
                <a:solidFill>
                  <a:srgbClr val="002060"/>
                </a:solidFill>
              </a:rPr>
              <a:t> </a:t>
            </a:r>
            <a:r>
              <a:rPr lang="en-US" sz="1400" spc="-60" err="1">
                <a:solidFill>
                  <a:srgbClr val="002060"/>
                </a:solidFill>
              </a:rPr>
              <a:t>mềm</a:t>
            </a:r>
            <a:r>
              <a:rPr lang="en-US" sz="1400" spc="-60">
                <a:solidFill>
                  <a:srgbClr val="002060"/>
                </a:solidFill>
              </a:rPr>
              <a:t> </a:t>
            </a:r>
            <a:r>
              <a:rPr lang="en-US" sz="1400" spc="-60" err="1">
                <a:solidFill>
                  <a:srgbClr val="002060"/>
                </a:solidFill>
              </a:rPr>
              <a:t>mô</a:t>
            </a:r>
            <a:r>
              <a:rPr lang="en-US" sz="1400" spc="-60">
                <a:solidFill>
                  <a:srgbClr val="002060"/>
                </a:solidFill>
              </a:rPr>
              <a:t> </a:t>
            </a:r>
            <a:r>
              <a:rPr lang="en-US" sz="1400" spc="-60" err="1">
                <a:solidFill>
                  <a:srgbClr val="002060"/>
                </a:solidFill>
              </a:rPr>
              <a:t>phỏng</a:t>
            </a:r>
            <a:r>
              <a:rPr lang="en-US" sz="1400" spc="-60">
                <a:solidFill>
                  <a:srgbClr val="002060"/>
                </a:solidFill>
              </a:rPr>
              <a:t> 3D </a:t>
            </a:r>
            <a:r>
              <a:rPr lang="en-US" sz="1400" spc="-60" err="1">
                <a:solidFill>
                  <a:srgbClr val="002060"/>
                </a:solidFill>
              </a:rPr>
              <a:t>hệ</a:t>
            </a:r>
            <a:r>
              <a:rPr lang="en-US" sz="1400" spc="-60">
                <a:solidFill>
                  <a:srgbClr val="002060"/>
                </a:solidFill>
              </a:rPr>
              <a:t> </a:t>
            </a:r>
            <a:r>
              <a:rPr lang="en-US" sz="1400" spc="-60" err="1">
                <a:solidFill>
                  <a:srgbClr val="002060"/>
                </a:solidFill>
              </a:rPr>
              <a:t>tiêu</a:t>
            </a:r>
            <a:r>
              <a:rPr lang="en-US" sz="1400" spc="-60">
                <a:solidFill>
                  <a:srgbClr val="002060"/>
                </a:solidFill>
              </a:rPr>
              <a:t> </a:t>
            </a:r>
            <a:r>
              <a:rPr lang="en-US" sz="1400" spc="-60" err="1">
                <a:solidFill>
                  <a:srgbClr val="002060"/>
                </a:solidFill>
              </a:rPr>
              <a:t>hoá</a:t>
            </a:r>
            <a:r>
              <a:rPr lang="en-US" sz="1400" spc="-60">
                <a:solidFill>
                  <a:srgbClr val="002060"/>
                </a:solidFill>
              </a:rPr>
              <a:t> ở </a:t>
            </a:r>
            <a:r>
              <a:rPr lang="en-US" sz="1400" spc="-60" err="1" smtClean="0">
                <a:solidFill>
                  <a:srgbClr val="002060"/>
                </a:solidFill>
              </a:rPr>
              <a:t>người</a:t>
            </a:r>
            <a:r>
              <a:rPr lang="en-US" sz="1400" spc="-60" smtClean="0">
                <a:solidFill>
                  <a:srgbClr val="002060"/>
                </a:solidFill>
              </a:rPr>
              <a:t>, </a:t>
            </a:r>
            <a:r>
              <a:rPr lang="en-US" sz="1400" err="1" smtClean="0">
                <a:solidFill>
                  <a:srgbClr val="002060"/>
                </a:solidFill>
              </a:rPr>
              <a:t>Phần</a:t>
            </a:r>
            <a:r>
              <a:rPr lang="en-US" sz="1400" smtClean="0">
                <a:solidFill>
                  <a:srgbClr val="002060"/>
                </a:solidFill>
              </a:rPr>
              <a:t> </a:t>
            </a:r>
            <a:r>
              <a:rPr lang="en-US" sz="1400" err="1">
                <a:solidFill>
                  <a:srgbClr val="002060"/>
                </a:solidFill>
              </a:rPr>
              <a:t>mềm</a:t>
            </a:r>
            <a:r>
              <a:rPr lang="en-US" sz="1400">
                <a:solidFill>
                  <a:srgbClr val="002060"/>
                </a:solidFill>
              </a:rPr>
              <a:t> </a:t>
            </a:r>
            <a:r>
              <a:rPr lang="en-US" sz="1400" err="1">
                <a:solidFill>
                  <a:srgbClr val="002060"/>
                </a:solidFill>
              </a:rPr>
              <a:t>mô</a:t>
            </a:r>
            <a:r>
              <a:rPr lang="en-US" sz="1400">
                <a:solidFill>
                  <a:srgbClr val="002060"/>
                </a:solidFill>
              </a:rPr>
              <a:t> </a:t>
            </a:r>
            <a:r>
              <a:rPr lang="en-US" sz="1400" err="1">
                <a:solidFill>
                  <a:srgbClr val="002060"/>
                </a:solidFill>
              </a:rPr>
              <a:t>phỏng</a:t>
            </a:r>
            <a:r>
              <a:rPr lang="en-US" sz="1400">
                <a:solidFill>
                  <a:srgbClr val="002060"/>
                </a:solidFill>
              </a:rPr>
              <a:t> 3D </a:t>
            </a:r>
            <a:r>
              <a:rPr lang="en-US" sz="1400" err="1">
                <a:solidFill>
                  <a:srgbClr val="002060"/>
                </a:solidFill>
              </a:rPr>
              <a:t>hệ</a:t>
            </a:r>
            <a:r>
              <a:rPr lang="en-US" sz="1400">
                <a:solidFill>
                  <a:srgbClr val="002060"/>
                </a:solidFill>
              </a:rPr>
              <a:t> </a:t>
            </a:r>
            <a:r>
              <a:rPr lang="en-US" sz="1400" err="1">
                <a:solidFill>
                  <a:srgbClr val="002060"/>
                </a:solidFill>
              </a:rPr>
              <a:t>hô</a:t>
            </a:r>
            <a:r>
              <a:rPr lang="en-US" sz="1400">
                <a:solidFill>
                  <a:srgbClr val="002060"/>
                </a:solidFill>
              </a:rPr>
              <a:t> </a:t>
            </a:r>
            <a:r>
              <a:rPr lang="en-US" sz="1400" err="1">
                <a:solidFill>
                  <a:srgbClr val="002060"/>
                </a:solidFill>
              </a:rPr>
              <a:t>hấp</a:t>
            </a:r>
            <a:r>
              <a:rPr lang="en-US" sz="1400">
                <a:solidFill>
                  <a:srgbClr val="002060"/>
                </a:solidFill>
              </a:rPr>
              <a:t> ở </a:t>
            </a:r>
            <a:r>
              <a:rPr lang="en-US" sz="1400" smtClean="0">
                <a:solidFill>
                  <a:srgbClr val="002060"/>
                </a:solidFill>
              </a:rPr>
              <a:t>người, video về thao tác mẫu hô hấp nhân tạo…</a:t>
            </a:r>
            <a:endParaRPr lang="en-US" sz="1400">
              <a:solidFill>
                <a:srgbClr val="002060"/>
              </a:solidFill>
            </a:endParaRPr>
          </a:p>
        </p:txBody>
      </p:sp>
      <p:sp>
        <p:nvSpPr>
          <p:cNvPr id="46" name="Parallelogram 45"/>
          <p:cNvSpPr/>
          <p:nvPr/>
        </p:nvSpPr>
        <p:spPr>
          <a:xfrm>
            <a:off x="294353" y="4836814"/>
            <a:ext cx="2165578" cy="588320"/>
          </a:xfrm>
          <a:prstGeom prst="parallelogram">
            <a:avLst>
              <a:gd name="adj" fmla="val 65580"/>
            </a:avLst>
          </a:prstGeom>
          <a:solidFill>
            <a:schemeClr val="accent1">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endParaRPr lang="en-US"/>
          </a:p>
        </p:txBody>
      </p:sp>
      <p:sp>
        <p:nvSpPr>
          <p:cNvPr id="29" name="Text Box 15"/>
          <p:cNvSpPr txBox="1">
            <a:spLocks noChangeArrowheads="1"/>
          </p:cNvSpPr>
          <p:nvPr/>
        </p:nvSpPr>
        <p:spPr bwMode="auto">
          <a:xfrm>
            <a:off x="598782" y="4864637"/>
            <a:ext cx="1655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400" b="1" kern="0" spc="-30" smtClean="0">
                <a:solidFill>
                  <a:srgbClr val="002060"/>
                </a:solidFill>
                <a:latin typeface="Arial" charset="0"/>
                <a:cs typeface="Arial"/>
                <a:sym typeface="Arial"/>
                <a:rtl val="0"/>
              </a:rPr>
              <a:t>TB, DỤNG CỤ, HC THEO CHỦ ĐỀ</a:t>
            </a:r>
          </a:p>
        </p:txBody>
      </p:sp>
      <p:sp>
        <p:nvSpPr>
          <p:cNvPr id="48" name="Rectangle 47"/>
          <p:cNvSpPr/>
          <p:nvPr/>
        </p:nvSpPr>
        <p:spPr>
          <a:xfrm>
            <a:off x="2988529" y="4742262"/>
            <a:ext cx="5793075" cy="747018"/>
          </a:xfrm>
          <a:prstGeom prst="rect">
            <a:avLst/>
          </a:pr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endParaRPr lang="en-US">
              <a:sym typeface="Arial"/>
            </a:endParaRPr>
          </a:p>
          <a:p>
            <a:endParaRPr lang="en-US">
              <a:sym typeface="Arial"/>
            </a:endParaRPr>
          </a:p>
          <a:p>
            <a:endParaRPr lang="en-US">
              <a:sym typeface="Arial"/>
            </a:endParaRPr>
          </a:p>
          <a:p>
            <a:endParaRPr lang="en-US">
              <a:sym typeface="Arial"/>
            </a:endParaRPr>
          </a:p>
          <a:p>
            <a:endParaRPr lang="en-US">
              <a:sym typeface="Arial"/>
            </a:endParaRPr>
          </a:p>
        </p:txBody>
      </p:sp>
      <p:cxnSp>
        <p:nvCxnSpPr>
          <p:cNvPr id="49" name="Straight Connector 48"/>
          <p:cNvCxnSpPr>
            <a:stCxn id="46" idx="2"/>
            <a:endCxn id="48" idx="1"/>
          </p:cNvCxnSpPr>
          <p:nvPr/>
        </p:nvCxnSpPr>
        <p:spPr>
          <a:xfrm flipV="1">
            <a:off x="2267021" y="5115771"/>
            <a:ext cx="721508" cy="15203"/>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996530" y="5645058"/>
            <a:ext cx="5799822" cy="557407"/>
          </a:xfrm>
          <a:prstGeom prst="rect">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cxnSp>
        <p:nvCxnSpPr>
          <p:cNvPr id="51" name="Straight Connector 50"/>
          <p:cNvCxnSpPr/>
          <p:nvPr/>
        </p:nvCxnSpPr>
        <p:spPr>
          <a:xfrm>
            <a:off x="2121165" y="5929373"/>
            <a:ext cx="903286" cy="4653"/>
          </a:xfrm>
          <a:prstGeom prst="line">
            <a:avLst/>
          </a:prstGeom>
          <a:solidFill>
            <a:srgbClr val="FFD966"/>
          </a:solid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cxnSp>
      <p:sp>
        <p:nvSpPr>
          <p:cNvPr id="52" name="Parallelogram 51"/>
          <p:cNvSpPr/>
          <p:nvPr/>
        </p:nvSpPr>
        <p:spPr>
          <a:xfrm>
            <a:off x="227374" y="5664496"/>
            <a:ext cx="2232555" cy="529255"/>
          </a:xfrm>
          <a:prstGeom prst="parallelogram">
            <a:avLst>
              <a:gd name="adj" fmla="val 65580"/>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53" name="Text Box 15"/>
          <p:cNvSpPr txBox="1">
            <a:spLocks noChangeArrowheads="1"/>
          </p:cNvSpPr>
          <p:nvPr/>
        </p:nvSpPr>
        <p:spPr bwMode="auto">
          <a:xfrm>
            <a:off x="483719" y="5679245"/>
            <a:ext cx="16171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400" b="1" smtClean="0">
                <a:solidFill>
                  <a:srgbClr val="002060"/>
                </a:solidFill>
                <a:latin typeface="Arial" panose="020B0604020202020204" pitchFamily="34" charset="0"/>
                <a:sym typeface="Arial"/>
                <a:rtl val="0"/>
              </a:rPr>
              <a:t>MẪU VẬT,</a:t>
            </a:r>
          </a:p>
          <a:p>
            <a:pPr algn="ctr">
              <a:defRPr/>
            </a:pPr>
            <a:r>
              <a:rPr lang="en-GB" sz="1400" b="1" smtClean="0">
                <a:solidFill>
                  <a:srgbClr val="002060"/>
                </a:solidFill>
                <a:latin typeface="Arial" panose="020B0604020202020204" pitchFamily="34" charset="0"/>
                <a:sym typeface="Arial"/>
                <a:rtl val="0"/>
              </a:rPr>
              <a:t>MÔ HÌNH</a:t>
            </a:r>
            <a:endParaRPr lang="en-GB" sz="1400" b="1">
              <a:solidFill>
                <a:srgbClr val="002060"/>
              </a:solidFill>
              <a:latin typeface="Arial" panose="020B0604020202020204" pitchFamily="34" charset="0"/>
              <a:sym typeface="Arial"/>
              <a:rtl val="0"/>
            </a:endParaRPr>
          </a:p>
        </p:txBody>
      </p:sp>
      <p:sp>
        <p:nvSpPr>
          <p:cNvPr id="54" name="Rectangle 53"/>
          <p:cNvSpPr/>
          <p:nvPr/>
        </p:nvSpPr>
        <p:spPr>
          <a:xfrm>
            <a:off x="3044752" y="5820443"/>
            <a:ext cx="5853923" cy="284693"/>
          </a:xfrm>
          <a:prstGeom prst="rect">
            <a:avLst/>
          </a:prstGeom>
        </p:spPr>
        <p:txBody>
          <a:bodyPr wrap="square">
            <a:spAutoFit/>
          </a:bodyPr>
          <a:lstStyle/>
          <a:p>
            <a:pPr lvl="0">
              <a:lnSpc>
                <a:spcPts val="1500"/>
              </a:lnSpc>
              <a:spcBef>
                <a:spcPts val="300"/>
              </a:spcBef>
            </a:pPr>
            <a:r>
              <a:rPr lang="en-US" sz="1400" spc="-20" smtClean="0">
                <a:solidFill>
                  <a:srgbClr val="002060"/>
                </a:solidFill>
              </a:rPr>
              <a:t>Mẫu động vật ngâm trong lọ; Mô hình cấu tạo cơ thể người</a:t>
            </a:r>
            <a:endParaRPr lang="en-US" sz="1400" spc="-20">
              <a:solidFill>
                <a:srgbClr val="002060"/>
              </a:solidFill>
            </a:endParaRPr>
          </a:p>
        </p:txBody>
      </p:sp>
      <p:sp>
        <p:nvSpPr>
          <p:cNvPr id="56" name="Rectangle 55"/>
          <p:cNvSpPr/>
          <p:nvPr/>
        </p:nvSpPr>
        <p:spPr>
          <a:xfrm>
            <a:off x="3048990" y="4791629"/>
            <a:ext cx="5732613" cy="669414"/>
          </a:xfrm>
          <a:prstGeom prst="rect">
            <a:avLst/>
          </a:prstGeom>
          <a:noFill/>
        </p:spPr>
        <p:txBody>
          <a:bodyPr wrap="square">
            <a:spAutoFit/>
          </a:bodyPr>
          <a:lstStyle/>
          <a:p>
            <a:pPr lvl="0">
              <a:lnSpc>
                <a:spcPts val="1500"/>
              </a:lnSpc>
              <a:spcBef>
                <a:spcPts val="300"/>
              </a:spcBef>
            </a:pPr>
            <a:r>
              <a:rPr lang="en-US" sz="1400" smtClean="0">
                <a:solidFill>
                  <a:schemeClr val="bg1"/>
                </a:solidFill>
              </a:rPr>
              <a:t>Bộ dụng cụ và hoá chất thí nghiệm : tìm hiểu về hiện tượng chất biến đổi, chứng minh định luật bảo toàn khối lượng, thí nghiệm tác dụng của dòng điện, dụng cụ đo năng lượng nhiệt, bộ băng bó cho người gãy xương….</a:t>
            </a:r>
            <a:endParaRPr lang="en-US" sz="1400">
              <a:solidFill>
                <a:schemeClr val="bg1"/>
              </a:solidFill>
            </a:endParaRPr>
          </a:p>
        </p:txBody>
      </p:sp>
    </p:spTree>
    <p:extLst>
      <p:ext uri="{BB962C8B-B14F-4D97-AF65-F5344CB8AC3E}">
        <p14:creationId xmlns:p14="http://schemas.microsoft.com/office/powerpoint/2010/main" val="126844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6833061" y="39024"/>
            <a:ext cx="815123" cy="718045"/>
          </a:xfrm>
          <a:prstGeom prst="rect">
            <a:avLst/>
          </a:prstGeom>
          <a:scene3d>
            <a:camera prst="orthographicFront"/>
            <a:lightRig rig="threePt" dir="t"/>
          </a:scene3d>
          <a:sp3d extrusionH="76200">
            <a:extrusionClr>
              <a:srgbClr val="FFFFFF"/>
            </a:extrusionClr>
          </a:sp3d>
        </p:spPr>
      </p:pic>
      <p:pic>
        <p:nvPicPr>
          <p:cNvPr id="7" name="Picture 6"/>
          <p:cNvPicPr>
            <a:picLocks noChangeAspect="1"/>
          </p:cNvPicPr>
          <p:nvPr/>
        </p:nvPicPr>
        <p:blipFill>
          <a:blip r:embed="rId5"/>
          <a:stretch>
            <a:fillRect/>
          </a:stretch>
        </p:blipFill>
        <p:spPr>
          <a:xfrm>
            <a:off x="7721793" y="48245"/>
            <a:ext cx="1318176" cy="694043"/>
          </a:xfrm>
          <a:prstGeom prst="rect">
            <a:avLst/>
          </a:prstGeom>
          <a:scene3d>
            <a:camera prst="orthographicFront"/>
            <a:lightRig rig="threePt" dir="t"/>
          </a:scene3d>
          <a:sp3d extrusionH="76200">
            <a:extrusionClr>
              <a:srgbClr val="FFFFFF"/>
            </a:extrusionClr>
          </a:sp3d>
        </p:spPr>
      </p:pic>
      <p:sp>
        <p:nvSpPr>
          <p:cNvPr id="8" name="Freeform 12"/>
          <p:cNvSpPr>
            <a:spLocks/>
          </p:cNvSpPr>
          <p:nvPr/>
        </p:nvSpPr>
        <p:spPr bwMode="auto">
          <a:xfrm>
            <a:off x="3062110" y="3671812"/>
            <a:ext cx="2778838" cy="628295"/>
          </a:xfrm>
          <a:custGeom>
            <a:avLst/>
            <a:gdLst/>
            <a:ahLst/>
            <a:cxnLst>
              <a:cxn ang="0">
                <a:pos x="75" y="125"/>
              </a:cxn>
              <a:cxn ang="0">
                <a:pos x="5" y="18"/>
              </a:cxn>
              <a:cxn ang="0">
                <a:pos x="14" y="0"/>
              </a:cxn>
              <a:cxn ang="0">
                <a:pos x="382" y="0"/>
              </a:cxn>
              <a:cxn ang="0">
                <a:pos x="392" y="6"/>
              </a:cxn>
              <a:cxn ang="0">
                <a:pos x="462" y="113"/>
              </a:cxn>
              <a:cxn ang="0">
                <a:pos x="453" y="131"/>
              </a:cxn>
              <a:cxn ang="0">
                <a:pos x="85" y="131"/>
              </a:cxn>
              <a:cxn ang="0">
                <a:pos x="75" y="125"/>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p:txBody>
      </p:sp>
      <p:sp>
        <p:nvSpPr>
          <p:cNvPr id="9" name="Freeform 15"/>
          <p:cNvSpPr>
            <a:spLocks/>
          </p:cNvSpPr>
          <p:nvPr/>
        </p:nvSpPr>
        <p:spPr bwMode="auto">
          <a:xfrm>
            <a:off x="5658483" y="3661962"/>
            <a:ext cx="2735977" cy="590887"/>
          </a:xfrm>
          <a:custGeom>
            <a:avLst/>
            <a:gdLst/>
            <a:ahLst/>
            <a:cxnLst>
              <a:cxn ang="0">
                <a:pos x="70" y="123"/>
              </a:cxn>
              <a:cxn ang="0">
                <a:pos x="7" y="27"/>
              </a:cxn>
              <a:cxn ang="0">
                <a:pos x="22" y="0"/>
              </a:cxn>
              <a:cxn ang="0">
                <a:pos x="376" y="0"/>
              </a:cxn>
              <a:cxn ang="0">
                <a:pos x="391" y="8"/>
              </a:cxn>
              <a:cxn ang="0">
                <a:pos x="453" y="104"/>
              </a:cxn>
              <a:cxn ang="0">
                <a:pos x="439" y="131"/>
              </a:cxn>
              <a:cxn ang="0">
                <a:pos x="85" y="131"/>
              </a:cxn>
              <a:cxn ang="0">
                <a:pos x="70" y="123"/>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AF202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p:txBody>
      </p:sp>
      <p:sp>
        <p:nvSpPr>
          <p:cNvPr id="10" name="Oval 47"/>
          <p:cNvSpPr>
            <a:spLocks noChangeArrowheads="1"/>
          </p:cNvSpPr>
          <p:nvPr/>
        </p:nvSpPr>
        <p:spPr bwMode="auto">
          <a:xfrm>
            <a:off x="439832" y="2312626"/>
            <a:ext cx="85645" cy="83933"/>
          </a:xfrm>
          <a:prstGeom prst="ellipse">
            <a:avLst/>
          </a:prstGeom>
          <a:solidFill>
            <a:srgbClr val="FF8533"/>
          </a:solidFill>
          <a:ln w="9525">
            <a:solidFill>
              <a:srgbClr val="FF8533"/>
            </a:solidFill>
            <a:round/>
            <a:headEnd/>
            <a:tailEnd/>
          </a:ln>
        </p:spPr>
        <p:txBody>
          <a:bodyPr vert="horz" wrap="square" lIns="109728" tIns="54864" rIns="109728" bIns="54864" numCol="1" anchor="t" anchorCtr="0" compatLnSpc="1">
            <a:prstTxWarp prst="textNoShape">
              <a:avLst/>
            </a:prstTxWarp>
          </a:bodyPr>
          <a:lstStyle/>
          <a:p>
            <a:endParaRPr lang="en-US" sz="2160" kern="0">
              <a:solidFill>
                <a:srgbClr val="000000"/>
              </a:solidFill>
              <a:latin typeface="Arial"/>
              <a:cs typeface="Arial"/>
              <a:sym typeface="Arial"/>
              <a:rtl val="0"/>
            </a:endParaRPr>
          </a:p>
        </p:txBody>
      </p:sp>
      <p:sp>
        <p:nvSpPr>
          <p:cNvPr id="11" name="Rectangle 84"/>
          <p:cNvSpPr>
            <a:spLocks noChangeArrowheads="1"/>
          </p:cNvSpPr>
          <p:nvPr/>
        </p:nvSpPr>
        <p:spPr bwMode="auto">
          <a:xfrm>
            <a:off x="6024676" y="3823936"/>
            <a:ext cx="2103934"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spcBef>
                <a:spcPct val="0"/>
              </a:spcBef>
              <a:spcAft>
                <a:spcPct val="0"/>
              </a:spcAft>
            </a:pPr>
            <a:r>
              <a:rPr lang="en-US" sz="1600" b="1" kern="0" smtClean="0">
                <a:solidFill>
                  <a:srgbClr val="EEEEEF"/>
                </a:solidFill>
                <a:latin typeface="Open Sans Light" pitchFamily="34" charset="0"/>
                <a:cs typeface="Arial" pitchFamily="34" charset="0"/>
                <a:sym typeface="Arial"/>
                <a:rtl val="0"/>
              </a:rPr>
              <a:t>Thiết bị </a:t>
            </a:r>
            <a:r>
              <a:rPr lang="en-US" sz="1600" b="1" kern="0" err="1" smtClean="0">
                <a:solidFill>
                  <a:srgbClr val="EEEEEF"/>
                </a:solidFill>
                <a:latin typeface="Open Sans Light" pitchFamily="34" charset="0"/>
                <a:cs typeface="Arial" pitchFamily="34" charset="0"/>
                <a:sym typeface="Arial"/>
                <a:rtl val="0"/>
              </a:rPr>
              <a:t>dùng</a:t>
            </a:r>
            <a:r>
              <a:rPr lang="en-US" sz="1600" b="1" kern="0" smtClean="0">
                <a:solidFill>
                  <a:srgbClr val="EEEEEF"/>
                </a:solidFill>
                <a:latin typeface="Open Sans Light" pitchFamily="34" charset="0"/>
                <a:cs typeface="Arial" pitchFamily="34" charset="0"/>
                <a:sym typeface="Arial"/>
                <a:rtl val="0"/>
              </a:rPr>
              <a:t> </a:t>
            </a:r>
            <a:r>
              <a:rPr lang="en-US" sz="1600" b="1" kern="0" err="1" smtClean="0">
                <a:solidFill>
                  <a:srgbClr val="EEEEEF"/>
                </a:solidFill>
                <a:latin typeface="Open Sans Light" pitchFamily="34" charset="0"/>
                <a:cs typeface="Arial" pitchFamily="34" charset="0"/>
                <a:sym typeface="Arial"/>
                <a:rtl val="0"/>
              </a:rPr>
              <a:t>chung</a:t>
            </a:r>
            <a:endParaRPr lang="en-US" sz="1600" b="1" kern="0">
              <a:solidFill>
                <a:srgbClr val="000000"/>
              </a:solidFill>
              <a:latin typeface="Arial" pitchFamily="34" charset="0"/>
              <a:cs typeface="Arial" pitchFamily="34" charset="0"/>
              <a:sym typeface="Arial"/>
              <a:rtl val="0"/>
            </a:endParaRPr>
          </a:p>
        </p:txBody>
      </p:sp>
      <p:sp>
        <p:nvSpPr>
          <p:cNvPr id="12" name="Rectangle 87"/>
          <p:cNvSpPr>
            <a:spLocks noChangeArrowheads="1"/>
          </p:cNvSpPr>
          <p:nvPr/>
        </p:nvSpPr>
        <p:spPr bwMode="auto">
          <a:xfrm>
            <a:off x="3447147" y="3755342"/>
            <a:ext cx="2020196"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lnSpc>
                <a:spcPts val="1800"/>
              </a:lnSpc>
              <a:spcBef>
                <a:spcPct val="0"/>
              </a:spcBef>
              <a:spcAft>
                <a:spcPct val="0"/>
              </a:spcAft>
            </a:pPr>
            <a:r>
              <a:rPr lang="en-US" sz="1600" b="1" kern="0" err="1">
                <a:solidFill>
                  <a:srgbClr val="EEEEEF"/>
                </a:solidFill>
                <a:latin typeface="Open Sans Light" pitchFamily="34" charset="0"/>
                <a:cs typeface="Arial" pitchFamily="34" charset="0"/>
                <a:sym typeface="Arial"/>
                <a:rtl val="0"/>
              </a:rPr>
              <a:t>Thiết</a:t>
            </a:r>
            <a:r>
              <a:rPr lang="en-US" sz="1600" b="1" kern="0">
                <a:solidFill>
                  <a:srgbClr val="EEEEEF"/>
                </a:solidFill>
                <a:latin typeface="Open Sans Light" pitchFamily="34" charset="0"/>
                <a:cs typeface="Arial" pitchFamily="34" charset="0"/>
                <a:sym typeface="Arial"/>
                <a:rtl val="0"/>
              </a:rPr>
              <a:t> bị theo </a:t>
            </a:r>
            <a:endParaRPr lang="en-US" sz="1600" b="1" kern="0" smtClean="0">
              <a:solidFill>
                <a:srgbClr val="EEEEEF"/>
              </a:solidFill>
              <a:latin typeface="Open Sans Light" pitchFamily="34" charset="0"/>
              <a:cs typeface="Arial" pitchFamily="34" charset="0"/>
              <a:sym typeface="Arial"/>
              <a:rtl val="0"/>
            </a:endParaRPr>
          </a:p>
          <a:p>
            <a:pPr algn="ctr" defTabSz="1097280" fontAlgn="base">
              <a:lnSpc>
                <a:spcPts val="1800"/>
              </a:lnSpc>
              <a:spcBef>
                <a:spcPct val="0"/>
              </a:spcBef>
              <a:spcAft>
                <a:spcPct val="0"/>
              </a:spcAft>
            </a:pPr>
            <a:r>
              <a:rPr lang="en-US" sz="1600" b="1" kern="0" smtClean="0">
                <a:solidFill>
                  <a:srgbClr val="EEEEEF"/>
                </a:solidFill>
                <a:latin typeface="Open Sans Light" pitchFamily="34" charset="0"/>
                <a:cs typeface="Arial" pitchFamily="34" charset="0"/>
                <a:sym typeface="Arial"/>
                <a:rtl val="0"/>
              </a:rPr>
              <a:t>chủ </a:t>
            </a:r>
            <a:r>
              <a:rPr lang="en-US" sz="1600" b="1" kern="0">
                <a:solidFill>
                  <a:srgbClr val="EEEEEF"/>
                </a:solidFill>
                <a:latin typeface="Open Sans Light" pitchFamily="34" charset="0"/>
                <a:cs typeface="Arial" pitchFamily="34" charset="0"/>
                <a:sym typeface="Arial"/>
                <a:rtl val="0"/>
              </a:rPr>
              <a:t>đề tự chọn</a:t>
            </a:r>
          </a:p>
        </p:txBody>
      </p:sp>
      <p:sp>
        <p:nvSpPr>
          <p:cNvPr id="13" name="Freeform 11"/>
          <p:cNvSpPr>
            <a:spLocks/>
          </p:cNvSpPr>
          <p:nvPr/>
        </p:nvSpPr>
        <p:spPr bwMode="auto">
          <a:xfrm>
            <a:off x="433217" y="3674211"/>
            <a:ext cx="2850785" cy="625895"/>
          </a:xfrm>
          <a:custGeom>
            <a:avLst/>
            <a:gdLst/>
            <a:ahLst/>
            <a:cxnLst>
              <a:cxn ang="0">
                <a:pos x="75" y="125"/>
              </a:cxn>
              <a:cxn ang="0">
                <a:pos x="5" y="18"/>
              </a:cxn>
              <a:cxn ang="0">
                <a:pos x="14" y="0"/>
              </a:cxn>
              <a:cxn ang="0">
                <a:pos x="382" y="0"/>
              </a:cxn>
              <a:cxn ang="0">
                <a:pos x="392" y="6"/>
              </a:cxn>
              <a:cxn ang="0">
                <a:pos x="462" y="113"/>
              </a:cxn>
              <a:cxn ang="0">
                <a:pos x="453" y="131"/>
              </a:cxn>
              <a:cxn ang="0">
                <a:pos x="85" y="131"/>
              </a:cxn>
              <a:cxn ang="0">
                <a:pos x="75" y="125"/>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p:txBody>
      </p:sp>
      <p:sp>
        <p:nvSpPr>
          <p:cNvPr id="14" name="Rectangle 83"/>
          <p:cNvSpPr>
            <a:spLocks noChangeArrowheads="1"/>
          </p:cNvSpPr>
          <p:nvPr/>
        </p:nvSpPr>
        <p:spPr bwMode="auto">
          <a:xfrm>
            <a:off x="789115" y="3878974"/>
            <a:ext cx="2119122"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1097280" fontAlgn="base">
              <a:lnSpc>
                <a:spcPts val="1800"/>
              </a:lnSpc>
              <a:spcBef>
                <a:spcPct val="0"/>
              </a:spcBef>
              <a:spcAft>
                <a:spcPct val="0"/>
              </a:spcAft>
            </a:pPr>
            <a:r>
              <a:rPr lang="en-US" sz="1600" b="1" kern="0" smtClean="0">
                <a:solidFill>
                  <a:srgbClr val="EEEEEF"/>
                </a:solidFill>
                <a:latin typeface="Open Sans Light" pitchFamily="34" charset="0"/>
                <a:cs typeface="Arial" pitchFamily="34" charset="0"/>
                <a:sym typeface="Arial"/>
                <a:rtl val="0"/>
              </a:rPr>
              <a:t>Thiết bị theo chủ đề</a:t>
            </a:r>
            <a:endParaRPr lang="en-US" sz="1600" b="1" kern="0">
              <a:solidFill>
                <a:srgbClr val="EEEEEF"/>
              </a:solidFill>
              <a:latin typeface="Open Sans Light" pitchFamily="34" charset="0"/>
              <a:cs typeface="Arial" pitchFamily="34" charset="0"/>
              <a:sym typeface="Arial"/>
              <a:rtl val="0"/>
            </a:endParaRPr>
          </a:p>
        </p:txBody>
      </p:sp>
      <p:cxnSp>
        <p:nvCxnSpPr>
          <p:cNvPr id="15" name="Straight Connector 14"/>
          <p:cNvCxnSpPr/>
          <p:nvPr/>
        </p:nvCxnSpPr>
        <p:spPr>
          <a:xfrm>
            <a:off x="476028" y="2383826"/>
            <a:ext cx="0" cy="1316958"/>
          </a:xfrm>
          <a:prstGeom prst="line">
            <a:avLst/>
          </a:prstGeom>
          <a:noFill/>
          <a:ln w="9525" cap="flat" cmpd="sng" algn="ctr">
            <a:solidFill>
              <a:srgbClr val="FF8533"/>
            </a:solidFill>
            <a:prstDash val="solid"/>
          </a:ln>
          <a:effectLst/>
        </p:spPr>
      </p:cxnSp>
      <p:sp>
        <p:nvSpPr>
          <p:cNvPr id="16" name="Oval 47"/>
          <p:cNvSpPr>
            <a:spLocks noChangeArrowheads="1"/>
          </p:cNvSpPr>
          <p:nvPr/>
        </p:nvSpPr>
        <p:spPr bwMode="auto">
          <a:xfrm>
            <a:off x="3447496" y="5653029"/>
            <a:ext cx="85645" cy="83933"/>
          </a:xfrm>
          <a:prstGeom prst="ellipse">
            <a:avLst/>
          </a:prstGeom>
          <a:solidFill>
            <a:schemeClr val="accent6">
              <a:lumMod val="75000"/>
            </a:schemeClr>
          </a:solidFill>
          <a:ln w="9525">
            <a:solidFill>
              <a:schemeClr val="accent6">
                <a:lumMod val="75000"/>
              </a:schemeClr>
            </a:solidFill>
            <a:round/>
            <a:headEnd/>
            <a:tailEnd/>
          </a:ln>
        </p:spPr>
        <p:txBody>
          <a:bodyPr vert="horz" wrap="square" lIns="109728" tIns="54864" rIns="109728" bIns="54864" numCol="1" anchor="t" anchorCtr="0" compatLnSpc="1">
            <a:prstTxWarp prst="textNoShape">
              <a:avLst/>
            </a:prstTxWarp>
          </a:bodyPr>
          <a:lstStyle/>
          <a:p>
            <a:endParaRPr lang="en-US" sz="2160" kern="0">
              <a:solidFill>
                <a:srgbClr val="000000"/>
              </a:solidFill>
              <a:latin typeface="Arial"/>
              <a:cs typeface="Arial"/>
              <a:sym typeface="Arial"/>
              <a:rtl val="0"/>
            </a:endParaRPr>
          </a:p>
        </p:txBody>
      </p:sp>
      <p:sp>
        <p:nvSpPr>
          <p:cNvPr id="17" name="Rectangle 16"/>
          <p:cNvSpPr/>
          <p:nvPr/>
        </p:nvSpPr>
        <p:spPr>
          <a:xfrm>
            <a:off x="5818177" y="1813311"/>
            <a:ext cx="3084882" cy="1887696"/>
          </a:xfrm>
          <a:prstGeom prst="rect">
            <a:avLst/>
          </a:prstGeom>
        </p:spPr>
        <p:txBody>
          <a:bodyPr wrap="square">
            <a:spAutoFit/>
          </a:bodyPr>
          <a:lstStyle/>
          <a:p>
            <a:pPr marL="285750" indent="-285750" algn="just">
              <a:lnSpc>
                <a:spcPts val="1600"/>
              </a:lnSpc>
              <a:spcAft>
                <a:spcPts val="300"/>
              </a:spcAft>
              <a:buFont typeface="Wingdings" panose="05000000000000000000" pitchFamily="2" charset="2"/>
              <a:buChar char="§"/>
            </a:pPr>
            <a:r>
              <a:rPr lang="en-US" sz="1600" b="1" kern="0" smtClean="0">
                <a:solidFill>
                  <a:srgbClr val="963334"/>
                </a:solidFill>
                <a:latin typeface="Arial"/>
                <a:cs typeface="Arial"/>
                <a:sym typeface="Arial"/>
                <a:rtl val="0"/>
              </a:rPr>
              <a:t>Đồng </a:t>
            </a:r>
            <a:r>
              <a:rPr lang="en-US" sz="1600" b="1" kern="0" err="1" smtClean="0">
                <a:solidFill>
                  <a:srgbClr val="963334"/>
                </a:solidFill>
                <a:latin typeface="Arial"/>
                <a:cs typeface="Arial"/>
                <a:sym typeface="Arial"/>
                <a:rtl val="0"/>
              </a:rPr>
              <a:t>hồ</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bấm</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giây</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còi</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thước</a:t>
            </a:r>
            <a:r>
              <a:rPr lang="en-US" sz="1600" b="1" kern="0" smtClean="0">
                <a:solidFill>
                  <a:srgbClr val="963334"/>
                </a:solidFill>
                <a:latin typeface="Arial"/>
                <a:cs typeface="Arial"/>
                <a:sym typeface="Arial"/>
                <a:rtl val="0"/>
              </a:rPr>
              <a:t> dây, </a:t>
            </a:r>
            <a:r>
              <a:rPr lang="en-US" sz="1600" b="1" kern="0" err="1" smtClean="0">
                <a:solidFill>
                  <a:srgbClr val="963334"/>
                </a:solidFill>
                <a:latin typeface="Arial"/>
                <a:cs typeface="Arial"/>
                <a:sym typeface="Arial"/>
                <a:rtl val="0"/>
              </a:rPr>
              <a:t>bơm</a:t>
            </a:r>
            <a:endParaRPr lang="en-US" sz="1600" b="1" kern="0" smtClean="0">
              <a:solidFill>
                <a:srgbClr val="963334"/>
              </a:solidFill>
              <a:latin typeface="Arial"/>
              <a:cs typeface="Arial"/>
              <a:sym typeface="Arial"/>
              <a:rtl val="0"/>
            </a:endParaRPr>
          </a:p>
          <a:p>
            <a:pPr marL="285750" indent="-285750" algn="just">
              <a:lnSpc>
                <a:spcPts val="1600"/>
              </a:lnSpc>
              <a:spcAft>
                <a:spcPts val="300"/>
              </a:spcAft>
              <a:buFont typeface="Wingdings" panose="05000000000000000000" pitchFamily="2" charset="2"/>
              <a:buChar char="§"/>
            </a:pPr>
            <a:r>
              <a:rPr lang="en-US" sz="1600" b="1" kern="0" smtClean="0">
                <a:solidFill>
                  <a:srgbClr val="963334"/>
                </a:solidFill>
                <a:latin typeface="Arial"/>
                <a:cs typeface="Arial"/>
                <a:sym typeface="Arial"/>
                <a:rtl val="0"/>
              </a:rPr>
              <a:t>Dây </a:t>
            </a:r>
            <a:r>
              <a:rPr lang="en-US" sz="1600" b="1" kern="0" err="1" smtClean="0">
                <a:solidFill>
                  <a:srgbClr val="963334"/>
                </a:solidFill>
                <a:latin typeface="Arial"/>
                <a:cs typeface="Arial"/>
                <a:sym typeface="Arial"/>
                <a:rtl val="0"/>
              </a:rPr>
              <a:t>nhảy</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cá</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nhân</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dây</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nhảy</a:t>
            </a:r>
            <a:r>
              <a:rPr lang="en-US" sz="1600" b="1" kern="0" smtClean="0">
                <a:solidFill>
                  <a:srgbClr val="963334"/>
                </a:solidFill>
                <a:latin typeface="Arial"/>
                <a:cs typeface="Arial"/>
                <a:sym typeface="Arial"/>
                <a:rtl val="0"/>
              </a:rPr>
              <a:t> tập </a:t>
            </a:r>
            <a:r>
              <a:rPr lang="en-US" sz="1600" b="1" kern="0" err="1" smtClean="0">
                <a:solidFill>
                  <a:srgbClr val="963334"/>
                </a:solidFill>
                <a:latin typeface="Arial"/>
                <a:cs typeface="Arial"/>
                <a:sym typeface="Arial"/>
                <a:rtl val="0"/>
              </a:rPr>
              <a:t>thể</a:t>
            </a:r>
            <a:r>
              <a:rPr lang="en-US" sz="1600" b="1" kern="0" smtClean="0">
                <a:solidFill>
                  <a:srgbClr val="963334"/>
                </a:solidFill>
                <a:latin typeface="Arial"/>
                <a:cs typeface="Arial"/>
                <a:sym typeface="Arial"/>
                <a:rtl val="0"/>
              </a:rPr>
              <a:t> </a:t>
            </a:r>
          </a:p>
          <a:p>
            <a:pPr marL="285750" indent="-285750" algn="just">
              <a:lnSpc>
                <a:spcPts val="1600"/>
              </a:lnSpc>
              <a:spcAft>
                <a:spcPts val="300"/>
              </a:spcAft>
              <a:buFont typeface="Wingdings" panose="05000000000000000000" pitchFamily="2" charset="2"/>
              <a:buChar char="§"/>
            </a:pPr>
            <a:r>
              <a:rPr lang="en-US" sz="1600" b="1" kern="0" smtClean="0">
                <a:solidFill>
                  <a:srgbClr val="963334"/>
                </a:solidFill>
                <a:latin typeface="Arial"/>
                <a:cs typeface="Arial"/>
                <a:sym typeface="Arial"/>
                <a:rtl val="0"/>
              </a:rPr>
              <a:t>Biển </a:t>
            </a:r>
            <a:r>
              <a:rPr lang="en-US" sz="1600" b="1" kern="0" err="1" smtClean="0">
                <a:solidFill>
                  <a:srgbClr val="963334"/>
                </a:solidFill>
                <a:latin typeface="Arial"/>
                <a:cs typeface="Arial"/>
                <a:sym typeface="Arial"/>
                <a:rtl val="0"/>
              </a:rPr>
              <a:t>lật</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số</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cờ</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lệnh</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bóng</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nhồi</a:t>
            </a:r>
            <a:endParaRPr lang="en-US" sz="1600" b="1" kern="0" smtClean="0">
              <a:solidFill>
                <a:srgbClr val="963334"/>
              </a:solidFill>
              <a:latin typeface="Arial"/>
              <a:cs typeface="Arial"/>
              <a:sym typeface="Arial"/>
              <a:rtl val="0"/>
            </a:endParaRPr>
          </a:p>
          <a:p>
            <a:pPr marL="285750" indent="-285750" algn="just">
              <a:lnSpc>
                <a:spcPts val="1600"/>
              </a:lnSpc>
              <a:spcAft>
                <a:spcPts val="300"/>
              </a:spcAft>
              <a:buFont typeface="Wingdings" panose="05000000000000000000" pitchFamily="2" charset="2"/>
              <a:buChar char="§"/>
            </a:pPr>
            <a:r>
              <a:rPr lang="en-US" sz="1600" b="1" kern="0" smtClean="0">
                <a:solidFill>
                  <a:srgbClr val="963334"/>
                </a:solidFill>
                <a:latin typeface="Arial"/>
                <a:cs typeface="Arial"/>
                <a:sym typeface="Arial"/>
                <a:rtl val="0"/>
              </a:rPr>
              <a:t>Nấm </a:t>
            </a:r>
            <a:r>
              <a:rPr lang="en-US" sz="1600" b="1" kern="0" err="1" smtClean="0">
                <a:solidFill>
                  <a:srgbClr val="963334"/>
                </a:solidFill>
                <a:latin typeface="Arial"/>
                <a:cs typeface="Arial"/>
                <a:sym typeface="Arial"/>
                <a:rtl val="0"/>
              </a:rPr>
              <a:t>thể</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thao</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dây</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kéo</a:t>
            </a:r>
            <a:r>
              <a:rPr lang="en-US" sz="1600" b="1" kern="0" smtClean="0">
                <a:solidFill>
                  <a:srgbClr val="963334"/>
                </a:solidFill>
                <a:latin typeface="Arial"/>
                <a:cs typeface="Arial"/>
                <a:sym typeface="Arial"/>
                <a:rtl val="0"/>
              </a:rPr>
              <a:t> co</a:t>
            </a:r>
          </a:p>
          <a:p>
            <a:pPr marL="285750" indent="-285750" algn="just">
              <a:lnSpc>
                <a:spcPts val="1600"/>
              </a:lnSpc>
              <a:spcAft>
                <a:spcPts val="300"/>
              </a:spcAft>
              <a:buFont typeface="Wingdings" panose="05000000000000000000" pitchFamily="2" charset="2"/>
              <a:buChar char="§"/>
            </a:pPr>
            <a:r>
              <a:rPr lang="en-US" sz="1600" b="1" kern="0" smtClean="0">
                <a:solidFill>
                  <a:srgbClr val="963334"/>
                </a:solidFill>
                <a:latin typeface="Arial"/>
                <a:cs typeface="Arial"/>
                <a:sym typeface="Arial"/>
                <a:rtl val="0"/>
              </a:rPr>
              <a:t>Xà </a:t>
            </a:r>
            <a:r>
              <a:rPr lang="en-US" sz="1600" b="1" kern="0" err="1" smtClean="0">
                <a:solidFill>
                  <a:srgbClr val="963334"/>
                </a:solidFill>
                <a:latin typeface="Arial"/>
                <a:cs typeface="Arial"/>
                <a:sym typeface="Arial"/>
                <a:rtl val="0"/>
              </a:rPr>
              <a:t>đơn</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xà</a:t>
            </a:r>
            <a:r>
              <a:rPr lang="en-US" sz="1600" b="1" kern="0" smtClean="0">
                <a:solidFill>
                  <a:srgbClr val="963334"/>
                </a:solidFill>
                <a:latin typeface="Arial"/>
                <a:cs typeface="Arial"/>
                <a:sym typeface="Arial"/>
                <a:rtl val="0"/>
              </a:rPr>
              <a:t> </a:t>
            </a:r>
            <a:r>
              <a:rPr lang="en-US" sz="1600" b="1" kern="0" err="1" smtClean="0">
                <a:solidFill>
                  <a:srgbClr val="963334"/>
                </a:solidFill>
                <a:latin typeface="Arial"/>
                <a:cs typeface="Arial"/>
                <a:sym typeface="Arial"/>
                <a:rtl val="0"/>
              </a:rPr>
              <a:t>kép</a:t>
            </a:r>
            <a:endParaRPr lang="en-US" sz="1600" b="1" kern="0" smtClean="0">
              <a:solidFill>
                <a:srgbClr val="963334"/>
              </a:solidFill>
              <a:latin typeface="Arial"/>
              <a:cs typeface="Arial"/>
              <a:sym typeface="Arial"/>
              <a:rtl val="0"/>
            </a:endParaRPr>
          </a:p>
        </p:txBody>
      </p:sp>
      <p:cxnSp>
        <p:nvCxnSpPr>
          <p:cNvPr id="18" name="Straight Connector 17"/>
          <p:cNvCxnSpPr/>
          <p:nvPr/>
        </p:nvCxnSpPr>
        <p:spPr>
          <a:xfrm>
            <a:off x="3482227" y="3996953"/>
            <a:ext cx="0" cy="1698997"/>
          </a:xfrm>
          <a:prstGeom prst="line">
            <a:avLst/>
          </a:prstGeom>
          <a:noFill/>
          <a:ln w="9525" cap="flat" cmpd="sng" algn="ctr">
            <a:solidFill>
              <a:schemeClr val="accent6">
                <a:lumMod val="75000"/>
              </a:schemeClr>
            </a:solidFill>
            <a:prstDash val="solid"/>
          </a:ln>
          <a:effectLst/>
        </p:spPr>
      </p:cxnSp>
      <p:sp>
        <p:nvSpPr>
          <p:cNvPr id="19" name="Oval 47"/>
          <p:cNvSpPr>
            <a:spLocks noChangeArrowheads="1"/>
          </p:cNvSpPr>
          <p:nvPr/>
        </p:nvSpPr>
        <p:spPr bwMode="auto">
          <a:xfrm>
            <a:off x="5692760" y="2026205"/>
            <a:ext cx="85645" cy="83933"/>
          </a:xfrm>
          <a:prstGeom prst="ellipse">
            <a:avLst/>
          </a:prstGeom>
          <a:solidFill>
            <a:srgbClr val="963334"/>
          </a:solidFill>
          <a:ln w="9525">
            <a:noFill/>
            <a:round/>
            <a:headEnd/>
            <a:tailEnd/>
          </a:ln>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smtClean="0">
              <a:ln>
                <a:noFill/>
              </a:ln>
              <a:solidFill>
                <a:srgbClr val="000000"/>
              </a:solidFill>
              <a:effectLst/>
              <a:uLnTx/>
              <a:uFillTx/>
              <a:latin typeface="Arial"/>
              <a:cs typeface="Arial"/>
              <a:sym typeface="Arial"/>
              <a:rtl val="0"/>
            </a:endParaRPr>
          </a:p>
        </p:txBody>
      </p:sp>
      <p:cxnSp>
        <p:nvCxnSpPr>
          <p:cNvPr id="20" name="Straight Connector 19"/>
          <p:cNvCxnSpPr/>
          <p:nvPr/>
        </p:nvCxnSpPr>
        <p:spPr>
          <a:xfrm>
            <a:off x="5728359" y="2076450"/>
            <a:ext cx="0" cy="1624334"/>
          </a:xfrm>
          <a:prstGeom prst="line">
            <a:avLst/>
          </a:prstGeom>
          <a:noFill/>
          <a:ln w="9525" cap="flat" cmpd="sng" algn="ctr">
            <a:solidFill>
              <a:srgbClr val="C00000"/>
            </a:solidFill>
            <a:prstDash val="solid"/>
          </a:ln>
          <a:effectLst/>
        </p:spPr>
      </p:cxnSp>
      <p:sp>
        <p:nvSpPr>
          <p:cNvPr id="21" name="Rectangle 20"/>
          <p:cNvSpPr/>
          <p:nvPr/>
        </p:nvSpPr>
        <p:spPr>
          <a:xfrm>
            <a:off x="3619041" y="4555870"/>
            <a:ext cx="3387100" cy="1246495"/>
          </a:xfrm>
          <a:prstGeom prst="rect">
            <a:avLst/>
          </a:prstGeom>
        </p:spPr>
        <p:txBody>
          <a:bodyPr wrap="square">
            <a:spAutoFit/>
          </a:bodyPr>
          <a:lstStyle/>
          <a:p>
            <a:pPr algn="just">
              <a:lnSpc>
                <a:spcPts val="1800"/>
              </a:lnSpc>
              <a:spcAft>
                <a:spcPts val="300"/>
              </a:spcAft>
            </a:pPr>
            <a:r>
              <a:rPr lang="en-US" sz="1600" b="1" i="1" kern="0" err="1">
                <a:solidFill>
                  <a:schemeClr val="accent6">
                    <a:lumMod val="75000"/>
                  </a:schemeClr>
                </a:solidFill>
                <a:latin typeface="Arial"/>
                <a:cs typeface="Arial"/>
                <a:sym typeface="Arial"/>
                <a:rtl val="0"/>
              </a:rPr>
              <a:t>Thiết</a:t>
            </a:r>
            <a:r>
              <a:rPr lang="en-US" sz="1600" b="1" i="1" kern="0">
                <a:solidFill>
                  <a:schemeClr val="accent6">
                    <a:lumMod val="75000"/>
                  </a:schemeClr>
                </a:solidFill>
                <a:latin typeface="Arial"/>
                <a:cs typeface="Arial"/>
                <a:sym typeface="Arial"/>
                <a:rtl val="0"/>
              </a:rPr>
              <a:t> </a:t>
            </a:r>
            <a:r>
              <a:rPr lang="en-US" sz="1600" b="1" i="1" kern="0" err="1">
                <a:solidFill>
                  <a:schemeClr val="accent6">
                    <a:lumMod val="75000"/>
                  </a:schemeClr>
                </a:solidFill>
                <a:latin typeface="Arial"/>
                <a:cs typeface="Arial"/>
                <a:sym typeface="Arial"/>
                <a:rtl val="0"/>
              </a:rPr>
              <a:t>bị</a:t>
            </a:r>
            <a:r>
              <a:rPr lang="en-US" sz="1600" b="1" i="1" kern="0">
                <a:solidFill>
                  <a:schemeClr val="accent6">
                    <a:lumMod val="75000"/>
                  </a:schemeClr>
                </a:solidFill>
                <a:latin typeface="Arial"/>
                <a:cs typeface="Arial"/>
                <a:sym typeface="Arial"/>
                <a:rtl val="0"/>
              </a:rPr>
              <a:t> </a:t>
            </a:r>
            <a:r>
              <a:rPr lang="en-US" sz="1600" b="1" i="1" kern="0" err="1">
                <a:solidFill>
                  <a:schemeClr val="accent6">
                    <a:lumMod val="75000"/>
                  </a:schemeClr>
                </a:solidFill>
                <a:latin typeface="Arial"/>
                <a:cs typeface="Arial"/>
                <a:sym typeface="Arial"/>
                <a:rtl val="0"/>
              </a:rPr>
              <a:t>cho</a:t>
            </a:r>
            <a:r>
              <a:rPr lang="en-US" sz="1600" b="1" i="1" kern="0">
                <a:solidFill>
                  <a:schemeClr val="accent6">
                    <a:lumMod val="75000"/>
                  </a:schemeClr>
                </a:solidFill>
                <a:latin typeface="Arial"/>
                <a:cs typeface="Arial"/>
                <a:sym typeface="Arial"/>
                <a:rtl val="0"/>
              </a:rPr>
              <a:t> </a:t>
            </a:r>
            <a:r>
              <a:rPr lang="en-US" sz="1600" b="1" i="1" kern="0" err="1">
                <a:solidFill>
                  <a:schemeClr val="accent6">
                    <a:lumMod val="75000"/>
                  </a:schemeClr>
                </a:solidFill>
                <a:latin typeface="Arial"/>
                <a:cs typeface="Arial"/>
                <a:sym typeface="Arial"/>
                <a:rtl val="0"/>
              </a:rPr>
              <a:t>các</a:t>
            </a:r>
            <a:r>
              <a:rPr lang="en-US" sz="1600" b="1" i="1" kern="0">
                <a:solidFill>
                  <a:schemeClr val="accent6">
                    <a:lumMod val="75000"/>
                  </a:schemeClr>
                </a:solidFill>
                <a:latin typeface="Arial"/>
                <a:cs typeface="Arial"/>
                <a:sym typeface="Arial"/>
                <a:rtl val="0"/>
              </a:rPr>
              <a:t> </a:t>
            </a:r>
            <a:r>
              <a:rPr lang="en-US" sz="1600" b="1" i="1" kern="0" err="1">
                <a:solidFill>
                  <a:schemeClr val="accent6">
                    <a:lumMod val="75000"/>
                  </a:schemeClr>
                </a:solidFill>
                <a:latin typeface="Arial"/>
                <a:cs typeface="Arial"/>
                <a:sym typeface="Arial"/>
                <a:rtl val="0"/>
              </a:rPr>
              <a:t>môn</a:t>
            </a:r>
            <a:r>
              <a:rPr lang="en-US" sz="1600" b="1" i="1" kern="0">
                <a:solidFill>
                  <a:schemeClr val="accent6">
                    <a:lumMod val="75000"/>
                  </a:schemeClr>
                </a:solidFill>
                <a:latin typeface="Arial"/>
                <a:cs typeface="Arial"/>
                <a:sym typeface="Arial"/>
                <a:rtl val="0"/>
              </a:rPr>
              <a:t> </a:t>
            </a:r>
            <a:r>
              <a:rPr lang="en-US" sz="1600" b="1" i="1" kern="0" err="1">
                <a:solidFill>
                  <a:schemeClr val="accent6">
                    <a:lumMod val="75000"/>
                  </a:schemeClr>
                </a:solidFill>
                <a:latin typeface="Arial"/>
                <a:cs typeface="Arial"/>
                <a:sym typeface="Arial"/>
                <a:rtl val="0"/>
              </a:rPr>
              <a:t>thể</a:t>
            </a:r>
            <a:r>
              <a:rPr lang="en-US" sz="1600" b="1" i="1" kern="0">
                <a:solidFill>
                  <a:schemeClr val="accent6">
                    <a:lumMod val="75000"/>
                  </a:schemeClr>
                </a:solidFill>
                <a:latin typeface="Arial"/>
                <a:cs typeface="Arial"/>
                <a:sym typeface="Arial"/>
                <a:rtl val="0"/>
              </a:rPr>
              <a:t> </a:t>
            </a:r>
            <a:r>
              <a:rPr lang="en-US" sz="1600" b="1" i="1" kern="0" err="1" smtClean="0">
                <a:solidFill>
                  <a:schemeClr val="accent6">
                    <a:lumMod val="75000"/>
                  </a:schemeClr>
                </a:solidFill>
                <a:latin typeface="Arial"/>
                <a:cs typeface="Arial"/>
                <a:sym typeface="Arial"/>
                <a:rtl val="0"/>
              </a:rPr>
              <a:t>thao</a:t>
            </a:r>
            <a:r>
              <a:rPr lang="en-US" sz="1600" b="1" i="1" kern="0" smtClean="0">
                <a:solidFill>
                  <a:schemeClr val="accent6">
                    <a:lumMod val="75000"/>
                  </a:schemeClr>
                </a:solidFill>
                <a:latin typeface="Arial"/>
                <a:cs typeface="Arial"/>
                <a:sym typeface="Arial"/>
                <a:rtl val="0"/>
              </a:rPr>
              <a:t> </a:t>
            </a:r>
            <a:r>
              <a:rPr lang="en-US" sz="1600" b="1" i="1" kern="0" err="1" smtClean="0">
                <a:solidFill>
                  <a:schemeClr val="accent6">
                    <a:lumMod val="75000"/>
                  </a:schemeClr>
                </a:solidFill>
                <a:latin typeface="Arial"/>
                <a:cs typeface="Arial"/>
                <a:sym typeface="Arial"/>
                <a:rtl val="0"/>
              </a:rPr>
              <a:t>tự</a:t>
            </a:r>
            <a:r>
              <a:rPr lang="en-US" sz="1600" b="1" i="1" kern="0" smtClean="0">
                <a:solidFill>
                  <a:schemeClr val="accent6">
                    <a:lumMod val="75000"/>
                  </a:schemeClr>
                </a:solidFill>
                <a:latin typeface="Arial"/>
                <a:cs typeface="Arial"/>
                <a:sym typeface="Arial"/>
                <a:rtl val="0"/>
              </a:rPr>
              <a:t> </a:t>
            </a:r>
            <a:r>
              <a:rPr lang="en-US" sz="1600" b="1" i="1" kern="0" err="1" smtClean="0">
                <a:solidFill>
                  <a:schemeClr val="accent6">
                    <a:lumMod val="75000"/>
                  </a:schemeClr>
                </a:solidFill>
                <a:latin typeface="Arial"/>
                <a:cs typeface="Arial"/>
                <a:sym typeface="Arial"/>
                <a:rtl val="0"/>
              </a:rPr>
              <a:t>chọn</a:t>
            </a:r>
            <a:r>
              <a:rPr lang="en-US" sz="1600" b="1" i="1" kern="0" smtClea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Bóng</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đá</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bóng</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rổ</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bóng</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chuyền</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bóng</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bàn</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cầu</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lông</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đá</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cầu</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võ</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đẩy</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gậy</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kéo</a:t>
            </a:r>
            <a:r>
              <a:rPr lang="en-US" sz="1600" b="1" kern="0">
                <a:solidFill>
                  <a:schemeClr val="accent6">
                    <a:lumMod val="75000"/>
                  </a:schemeClr>
                </a:solidFill>
                <a:latin typeface="Arial"/>
                <a:cs typeface="Arial"/>
                <a:sym typeface="Arial"/>
                <a:rtl val="0"/>
              </a:rPr>
              <a:t> co, </a:t>
            </a:r>
            <a:r>
              <a:rPr lang="en-US" sz="1600" b="1" kern="0" err="1">
                <a:solidFill>
                  <a:schemeClr val="accent6">
                    <a:lumMod val="75000"/>
                  </a:schemeClr>
                </a:solidFill>
                <a:latin typeface="Arial"/>
                <a:cs typeface="Arial"/>
                <a:sym typeface="Arial"/>
                <a:rtl val="0"/>
              </a:rPr>
              <a:t>cờ</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vua</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bơi</a:t>
            </a:r>
            <a:r>
              <a:rPr lang="en-US" sz="1600" b="1" kern="0">
                <a:solidFill>
                  <a:schemeClr val="accent6">
                    <a:lumMod val="75000"/>
                  </a:schemeClr>
                </a:solidFill>
                <a:latin typeface="Arial"/>
                <a:cs typeface="Arial"/>
                <a:sym typeface="Arial"/>
                <a:rtl val="0"/>
              </a:rPr>
              <a:t>, aerobic, </a:t>
            </a:r>
            <a:r>
              <a:rPr lang="en-US" sz="1600" b="1" kern="0" err="1">
                <a:solidFill>
                  <a:schemeClr val="accent6">
                    <a:lumMod val="75000"/>
                  </a:schemeClr>
                </a:solidFill>
                <a:latin typeface="Arial"/>
                <a:cs typeface="Arial"/>
                <a:sym typeface="Arial"/>
                <a:rtl val="0"/>
              </a:rPr>
              <a:t>khiêu</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vũ</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thể</a:t>
            </a:r>
            <a:r>
              <a:rPr lang="en-US" sz="1600" b="1" kern="0">
                <a:solidFill>
                  <a:schemeClr val="accent6">
                    <a:lumMod val="75000"/>
                  </a:schemeClr>
                </a:solidFill>
                <a:latin typeface="Arial"/>
                <a:cs typeface="Arial"/>
                <a:sym typeface="Arial"/>
                <a:rtl val="0"/>
              </a:rPr>
              <a:t> </a:t>
            </a:r>
            <a:r>
              <a:rPr lang="en-US" sz="1600" b="1" kern="0" err="1">
                <a:solidFill>
                  <a:schemeClr val="accent6">
                    <a:lumMod val="75000"/>
                  </a:schemeClr>
                </a:solidFill>
                <a:latin typeface="Arial"/>
                <a:cs typeface="Arial"/>
                <a:sym typeface="Arial"/>
                <a:rtl val="0"/>
              </a:rPr>
              <a:t>thao</a:t>
            </a:r>
            <a:endParaRPr lang="en-US" sz="1600" b="1" kern="0">
              <a:solidFill>
                <a:schemeClr val="accent6">
                  <a:lumMod val="75000"/>
                </a:schemeClr>
              </a:solidFill>
              <a:latin typeface="Arial"/>
              <a:cs typeface="Arial"/>
              <a:sym typeface="Arial"/>
              <a:rtl val="0"/>
            </a:endParaRPr>
          </a:p>
        </p:txBody>
      </p:sp>
      <p:sp>
        <p:nvSpPr>
          <p:cNvPr id="22" name="Rectangle 21"/>
          <p:cNvSpPr/>
          <p:nvPr/>
        </p:nvSpPr>
        <p:spPr>
          <a:xfrm>
            <a:off x="525477" y="2216264"/>
            <a:ext cx="3093564" cy="1054135"/>
          </a:xfrm>
          <a:prstGeom prst="rect">
            <a:avLst/>
          </a:prstGeom>
        </p:spPr>
        <p:txBody>
          <a:bodyPr wrap="square">
            <a:spAutoFit/>
          </a:bodyPr>
          <a:lstStyle/>
          <a:p>
            <a:pPr marL="285750" indent="-285750" algn="just">
              <a:lnSpc>
                <a:spcPts val="1800"/>
              </a:lnSpc>
              <a:spcAft>
                <a:spcPts val="300"/>
              </a:spcAft>
              <a:buFont typeface="Wingdings" panose="05000000000000000000" pitchFamily="2" charset="2"/>
              <a:buChar char="§"/>
            </a:pPr>
            <a:r>
              <a:rPr lang="en-US" sz="1600" b="1" i="1" kern="0" dirty="0" err="1" smtClean="0">
                <a:solidFill>
                  <a:srgbClr val="0070C0"/>
                </a:solidFill>
                <a:latin typeface="Arial"/>
                <a:cs typeface="Arial"/>
                <a:sym typeface="Arial"/>
                <a:rtl val="0"/>
              </a:rPr>
              <a:t>Chạy</a:t>
            </a:r>
            <a:r>
              <a:rPr lang="en-US" sz="1600" b="1" i="1" kern="0" dirty="0" smtClean="0">
                <a:solidFill>
                  <a:srgbClr val="0070C0"/>
                </a:solidFill>
                <a:latin typeface="Arial"/>
                <a:cs typeface="Arial"/>
                <a:sym typeface="Arial"/>
                <a:rtl val="0"/>
              </a:rPr>
              <a:t> </a:t>
            </a:r>
            <a:r>
              <a:rPr lang="en-US" sz="1600" b="1" i="1" kern="0" dirty="0" err="1" smtClean="0">
                <a:solidFill>
                  <a:srgbClr val="0070C0"/>
                </a:solidFill>
                <a:latin typeface="Arial"/>
                <a:cs typeface="Arial"/>
                <a:sym typeface="Arial"/>
                <a:rtl val="0"/>
              </a:rPr>
              <a:t>cự</a:t>
            </a:r>
            <a:r>
              <a:rPr lang="en-US" sz="1600" b="1" i="1" kern="0" dirty="0" smtClean="0">
                <a:solidFill>
                  <a:srgbClr val="0070C0"/>
                </a:solidFill>
                <a:latin typeface="Arial"/>
                <a:cs typeface="Arial"/>
                <a:sym typeface="Arial"/>
                <a:rtl val="0"/>
              </a:rPr>
              <a:t> li </a:t>
            </a:r>
            <a:r>
              <a:rPr lang="en-US" sz="1600" b="1" i="1" kern="0" dirty="0" err="1" smtClean="0">
                <a:solidFill>
                  <a:srgbClr val="0070C0"/>
                </a:solidFill>
                <a:latin typeface="Arial"/>
                <a:cs typeface="Arial"/>
                <a:sym typeface="Arial"/>
                <a:rtl val="0"/>
              </a:rPr>
              <a:t>ngắn</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Bàn</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đạp</a:t>
            </a:r>
            <a:r>
              <a:rPr lang="en-US" sz="1600" b="1" kern="0" dirty="0" smtClean="0">
                <a:solidFill>
                  <a:srgbClr val="0070C0"/>
                </a:solidFill>
                <a:latin typeface="Arial"/>
                <a:cs typeface="Arial"/>
                <a:sym typeface="Arial"/>
                <a:rtl val="0"/>
              </a:rPr>
              <a:t> </a:t>
            </a:r>
            <a:br>
              <a:rPr lang="en-US" sz="1600" b="1" kern="0" dirty="0" smtClean="0">
                <a:solidFill>
                  <a:srgbClr val="0070C0"/>
                </a:solidFill>
                <a:latin typeface="Arial"/>
                <a:cs typeface="Arial"/>
                <a:sym typeface="Arial"/>
                <a:rtl val="0"/>
              </a:rPr>
            </a:br>
            <a:r>
              <a:rPr lang="en-US" sz="1600" b="1" kern="0" dirty="0" err="1" smtClean="0">
                <a:solidFill>
                  <a:srgbClr val="0070C0"/>
                </a:solidFill>
                <a:latin typeface="Arial"/>
                <a:cs typeface="Arial"/>
                <a:sym typeface="Arial"/>
                <a:rtl val="0"/>
              </a:rPr>
              <a:t>xuất</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phát</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dây</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đích</a:t>
            </a:r>
            <a:endParaRPr lang="en-US" sz="1600" b="1" kern="0" dirty="0" smtClean="0">
              <a:solidFill>
                <a:srgbClr val="0070C0"/>
              </a:solidFill>
              <a:latin typeface="Arial"/>
              <a:cs typeface="Arial"/>
              <a:sym typeface="Arial"/>
              <a:rtl val="0"/>
            </a:endParaRPr>
          </a:p>
          <a:p>
            <a:pPr marL="285750" indent="-285750" algn="just">
              <a:lnSpc>
                <a:spcPts val="1800"/>
              </a:lnSpc>
              <a:spcAft>
                <a:spcPts val="300"/>
              </a:spcAft>
              <a:buFont typeface="Wingdings" panose="05000000000000000000" pitchFamily="2" charset="2"/>
              <a:buChar char="§"/>
            </a:pPr>
            <a:r>
              <a:rPr lang="en-US" sz="1600" b="1" i="1" kern="0" dirty="0" err="1" smtClean="0">
                <a:solidFill>
                  <a:srgbClr val="0070C0"/>
                </a:solidFill>
                <a:latin typeface="Arial"/>
                <a:cs typeface="Arial"/>
                <a:sym typeface="Arial"/>
                <a:rtl val="0"/>
              </a:rPr>
              <a:t>Nhảy</a:t>
            </a:r>
            <a:r>
              <a:rPr lang="en-US" sz="1600" b="1" i="1" kern="0" dirty="0" smtClean="0">
                <a:solidFill>
                  <a:srgbClr val="0070C0"/>
                </a:solidFill>
                <a:latin typeface="Arial"/>
                <a:cs typeface="Arial"/>
                <a:sym typeface="Arial"/>
                <a:rtl val="0"/>
              </a:rPr>
              <a:t> </a:t>
            </a:r>
            <a:r>
              <a:rPr lang="en-US" sz="1600" b="1" i="1" kern="0" dirty="0" err="1" smtClean="0">
                <a:solidFill>
                  <a:srgbClr val="0070C0"/>
                </a:solidFill>
                <a:latin typeface="Arial"/>
                <a:cs typeface="Arial"/>
                <a:sym typeface="Arial"/>
                <a:rtl val="0"/>
              </a:rPr>
              <a:t>cao</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cột</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nhảy</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cao</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xà</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nhảy</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cao</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đệm</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nhảy</a:t>
            </a:r>
            <a:r>
              <a:rPr lang="en-US" sz="1600" b="1" kern="0" dirty="0" smtClean="0">
                <a:solidFill>
                  <a:srgbClr val="0070C0"/>
                </a:solidFill>
                <a:latin typeface="Arial"/>
                <a:cs typeface="Arial"/>
                <a:sym typeface="Arial"/>
                <a:rtl val="0"/>
              </a:rPr>
              <a:t> </a:t>
            </a:r>
            <a:r>
              <a:rPr lang="en-US" sz="1600" b="1" kern="0" dirty="0" err="1" smtClean="0">
                <a:solidFill>
                  <a:srgbClr val="0070C0"/>
                </a:solidFill>
                <a:latin typeface="Arial"/>
                <a:cs typeface="Arial"/>
                <a:sym typeface="Arial"/>
                <a:rtl val="0"/>
              </a:rPr>
              <a:t>cao</a:t>
            </a:r>
            <a:endParaRPr lang="en-US" sz="1600" b="1" kern="0" dirty="0" smtClean="0">
              <a:solidFill>
                <a:srgbClr val="0070C0"/>
              </a:solidFill>
              <a:latin typeface="Arial"/>
              <a:cs typeface="Arial"/>
              <a:sym typeface="Arial"/>
              <a:rtl val="0"/>
            </a:endParaRPr>
          </a:p>
        </p:txBody>
      </p:sp>
      <p:sp>
        <p:nvSpPr>
          <p:cNvPr id="23" name="Rounded Rectangle 22"/>
          <p:cNvSpPr/>
          <p:nvPr/>
        </p:nvSpPr>
        <p:spPr bwMode="gray">
          <a:xfrm>
            <a:off x="2793227" y="1114947"/>
            <a:ext cx="4128435" cy="45528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4" name="AutoShape 48"/>
          <p:cNvSpPr>
            <a:spLocks noChangeArrowheads="1"/>
          </p:cNvSpPr>
          <p:nvPr/>
        </p:nvSpPr>
        <p:spPr bwMode="gray">
          <a:xfrm>
            <a:off x="2949495" y="1124436"/>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lang="en-US" altLang="en-US" sz="2000" b="1">
                <a:solidFill>
                  <a:schemeClr val="accent6">
                    <a:lumMod val="50000"/>
                  </a:schemeClr>
                </a:solidFill>
                <a:sym typeface="Arial"/>
                <a:rtl val="0"/>
              </a:rPr>
              <a:t>9. MÔN GIÁO DỤC THỂ CHẤT</a:t>
            </a:r>
          </a:p>
        </p:txBody>
      </p:sp>
    </p:spTree>
    <p:extLst>
      <p:ext uri="{BB962C8B-B14F-4D97-AF65-F5344CB8AC3E}">
        <p14:creationId xmlns:p14="http://schemas.microsoft.com/office/powerpoint/2010/main" val="5272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0070C0"/>
            </a:solidFill>
          </a:ln>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7589931" y="44406"/>
            <a:ext cx="1437027" cy="720490"/>
          </a:xfrm>
          <a:prstGeom prst="rect">
            <a:avLst/>
          </a:prstGeom>
          <a:scene3d>
            <a:camera prst="orthographicFront"/>
            <a:lightRig rig="threePt" dir="t"/>
          </a:scene3d>
          <a:sp3d extrusionH="76200" contourW="12700">
            <a:extrusionClr>
              <a:srgbClr val="FFFFFF"/>
            </a:extrusionClr>
            <a:contourClr>
              <a:srgbClr val="FFFFFF"/>
            </a:contourClr>
          </a:sp3d>
        </p:spPr>
      </p:pic>
      <p:pic>
        <p:nvPicPr>
          <p:cNvPr id="13" name="Picture 12"/>
          <p:cNvPicPr>
            <a:picLocks noChangeAspect="1"/>
          </p:cNvPicPr>
          <p:nvPr/>
        </p:nvPicPr>
        <p:blipFill>
          <a:blip r:embed="rId6"/>
          <a:stretch>
            <a:fillRect/>
          </a:stretch>
        </p:blipFill>
        <p:spPr>
          <a:xfrm>
            <a:off x="6717796" y="3040868"/>
            <a:ext cx="2372346" cy="2364252"/>
          </a:xfrm>
          <a:prstGeom prst="rect">
            <a:avLst/>
          </a:prstGeom>
        </p:spPr>
      </p:pic>
      <p:sp>
        <p:nvSpPr>
          <p:cNvPr id="14" name="Rectangle 13"/>
          <p:cNvSpPr/>
          <p:nvPr/>
        </p:nvSpPr>
        <p:spPr>
          <a:xfrm>
            <a:off x="6912469" y="3745330"/>
            <a:ext cx="2218314"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endParaRPr lang="en-US" sz="1200" b="1" kern="0" dirty="0" smtClean="0">
              <a:ln/>
              <a:solidFill>
                <a:srgbClr val="FFFFFF"/>
              </a:solidFill>
              <a:latin typeface="Arial"/>
              <a:cs typeface="Arial"/>
              <a:sym typeface="Arial"/>
              <a:rtl val="0"/>
            </a:endParaRPr>
          </a:p>
          <a:p>
            <a:r>
              <a:rPr lang="en-US" sz="1400" b="1" kern="0" dirty="0" err="1" smtClean="0">
                <a:ln/>
                <a:solidFill>
                  <a:schemeClr val="bg1"/>
                </a:solidFill>
                <a:latin typeface="Arial"/>
                <a:cs typeface="Arial"/>
                <a:sym typeface="Arial"/>
                <a:rtl val="0"/>
              </a:rPr>
              <a:t>Hoạt</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động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hướng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đến</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bản</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thân</a:t>
            </a:r>
            <a:endParaRPr lang="en-US" sz="1400" b="1" kern="0" dirty="0" smtClean="0">
              <a:ln/>
              <a:solidFill>
                <a:schemeClr val="bg1"/>
              </a:solidFill>
              <a:latin typeface="Arial"/>
              <a:cs typeface="Arial"/>
              <a:sym typeface="Arial"/>
              <a:rtl val="0"/>
            </a:endParaRPr>
          </a:p>
          <a:p>
            <a:r>
              <a:rPr lang="en-US" sz="1400" b="1" kern="0" dirty="0" err="1" smtClean="0">
                <a:ln/>
                <a:solidFill>
                  <a:schemeClr val="bg1"/>
                </a:solidFill>
                <a:latin typeface="Arial"/>
                <a:cs typeface="Arial"/>
                <a:sym typeface="Arial"/>
                <a:rtl val="0"/>
              </a:rPr>
              <a:t>Hoạt</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động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hướng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đến</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xã</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hội</a:t>
            </a:r>
            <a:endParaRPr lang="en-US" sz="1400" b="1" kern="0" dirty="0" smtClean="0">
              <a:ln/>
              <a:solidFill>
                <a:schemeClr val="bg1"/>
              </a:solidFill>
              <a:latin typeface="Arial"/>
              <a:cs typeface="Arial"/>
              <a:sym typeface="Arial"/>
              <a:rtl val="0"/>
            </a:endParaRPr>
          </a:p>
          <a:p>
            <a:r>
              <a:rPr lang="en-US" sz="1400" b="1" kern="0" dirty="0" err="1" smtClean="0">
                <a:ln/>
                <a:solidFill>
                  <a:schemeClr val="bg1"/>
                </a:solidFill>
                <a:latin typeface="Arial"/>
                <a:cs typeface="Arial"/>
                <a:sym typeface="Arial"/>
                <a:rtl val="0"/>
              </a:rPr>
              <a:t>Hoạt</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động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hướng</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đến</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tự</a:t>
            </a:r>
            <a:r>
              <a:rPr lang="en-US" sz="1400" b="1" kern="0" dirty="0" smtClean="0">
                <a:ln/>
                <a:solidFill>
                  <a:schemeClr val="bg1"/>
                </a:solidFill>
                <a:latin typeface="Arial"/>
                <a:cs typeface="Arial"/>
                <a:sym typeface="Arial"/>
                <a:rtl val="0"/>
              </a:rPr>
              <a:t> </a:t>
            </a:r>
            <a:r>
              <a:rPr lang="en-US" sz="1400" b="1" kern="0" dirty="0" err="1" smtClean="0">
                <a:ln/>
                <a:solidFill>
                  <a:schemeClr val="bg1"/>
                </a:solidFill>
                <a:latin typeface="Arial"/>
                <a:cs typeface="Arial"/>
                <a:sym typeface="Arial"/>
                <a:rtl val="0"/>
              </a:rPr>
              <a:t>nhiên</a:t>
            </a:r>
            <a:endParaRPr lang="en-US" sz="1400" b="1" kern="0" dirty="0" smtClean="0">
              <a:ln/>
              <a:solidFill>
                <a:schemeClr val="bg1"/>
              </a:solidFill>
              <a:latin typeface="Arial"/>
              <a:cs typeface="Arial"/>
              <a:sym typeface="Arial"/>
              <a:rtl val="0"/>
            </a:endParaRPr>
          </a:p>
        </p:txBody>
      </p:sp>
      <p:sp>
        <p:nvSpPr>
          <p:cNvPr id="41" name="Freeform 40"/>
          <p:cNvSpPr/>
          <p:nvPr/>
        </p:nvSpPr>
        <p:spPr>
          <a:xfrm rot="18289469" flipV="1">
            <a:off x="1771709" y="3564550"/>
            <a:ext cx="1463708" cy="359502"/>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46161" tIns="-10324" rIns="546163" bIns="-1032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2790613" y="2648980"/>
            <a:ext cx="3457787" cy="999841"/>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43" name="Freeform 42"/>
          <p:cNvSpPr/>
          <p:nvPr/>
        </p:nvSpPr>
        <p:spPr>
          <a:xfrm>
            <a:off x="2244794" y="4612188"/>
            <a:ext cx="1070296" cy="35507"/>
          </a:xfrm>
          <a:custGeom>
            <a:avLst/>
            <a:gdLst>
              <a:gd name="connsiteX0" fmla="*/ 0 w 641349"/>
              <a:gd name="connsiteY0" fmla="*/ 17753 h 35507"/>
              <a:gd name="connsiteX1" fmla="*/ 641349 w 641349"/>
              <a:gd name="connsiteY1" fmla="*/ 17753 h 35507"/>
            </a:gdLst>
            <a:ahLst/>
            <a:cxnLst>
              <a:cxn ang="0">
                <a:pos x="connsiteX0" y="connsiteY0"/>
              </a:cxn>
              <a:cxn ang="0">
                <a:pos x="connsiteX1" y="connsiteY1"/>
              </a:cxn>
            </a:cxnLst>
            <a:rect l="l" t="t" r="r" b="b"/>
            <a:pathLst>
              <a:path w="641349" h="35507">
                <a:moveTo>
                  <a:pt x="0" y="17753"/>
                </a:moveTo>
                <a:lnTo>
                  <a:pt x="641349" y="1775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317341" tIns="1720" rIns="317341" bIns="1720" numCol="1" spcCol="1270" anchor="ctr" anchorCtr="0">
            <a:noAutofit/>
          </a:bodyPr>
          <a:lstStyle/>
          <a:p>
            <a:pPr lvl="0" algn="ctr" defTabSz="222250">
              <a:lnSpc>
                <a:spcPct val="90000"/>
              </a:lnSpc>
              <a:spcBef>
                <a:spcPct val="0"/>
              </a:spcBef>
              <a:spcAft>
                <a:spcPct val="35000"/>
              </a:spcAft>
            </a:pPr>
            <a:endParaRPr lang="en-US" sz="500" kern="1200"/>
          </a:p>
        </p:txBody>
      </p:sp>
      <p:sp>
        <p:nvSpPr>
          <p:cNvPr id="44" name="Freeform 43"/>
          <p:cNvSpPr/>
          <p:nvPr/>
        </p:nvSpPr>
        <p:spPr>
          <a:xfrm>
            <a:off x="2775826" y="3716454"/>
            <a:ext cx="3472574" cy="1810282"/>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45" name="Freeform 44"/>
          <p:cNvSpPr/>
          <p:nvPr/>
        </p:nvSpPr>
        <p:spPr>
          <a:xfrm rot="3310531">
            <a:off x="1895216" y="5444176"/>
            <a:ext cx="1123078" cy="59255"/>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46162" tIns="-10323" rIns="546162" bIns="-10324" numCol="1" spcCol="1270" anchor="ctr" anchorCtr="0">
            <a:noAutofit/>
          </a:bodyPr>
          <a:lstStyle/>
          <a:p>
            <a:pPr lvl="0" algn="ctr" defTabSz="222250">
              <a:lnSpc>
                <a:spcPct val="90000"/>
              </a:lnSpc>
              <a:spcBef>
                <a:spcPct val="0"/>
              </a:spcBef>
              <a:spcAft>
                <a:spcPct val="35000"/>
              </a:spcAft>
            </a:pPr>
            <a:endParaRPr lang="en-US" sz="500" kern="1200"/>
          </a:p>
        </p:txBody>
      </p:sp>
      <p:sp>
        <p:nvSpPr>
          <p:cNvPr id="48" name="Freeform 47"/>
          <p:cNvSpPr/>
          <p:nvPr/>
        </p:nvSpPr>
        <p:spPr>
          <a:xfrm>
            <a:off x="348552" y="1741275"/>
            <a:ext cx="1795208"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49" name="Freeform 48"/>
          <p:cNvSpPr/>
          <p:nvPr/>
        </p:nvSpPr>
        <p:spPr>
          <a:xfrm>
            <a:off x="2056467" y="2008344"/>
            <a:ext cx="1070296" cy="286832"/>
          </a:xfrm>
          <a:custGeom>
            <a:avLst/>
            <a:gdLst>
              <a:gd name="connsiteX0" fmla="*/ 0 w 641349"/>
              <a:gd name="connsiteY0" fmla="*/ 17753 h 35507"/>
              <a:gd name="connsiteX1" fmla="*/ 641349 w 641349"/>
              <a:gd name="connsiteY1" fmla="*/ 17753 h 35507"/>
            </a:gdLst>
            <a:ahLst/>
            <a:cxnLst>
              <a:cxn ang="0">
                <a:pos x="connsiteX0" y="connsiteY0"/>
              </a:cxn>
              <a:cxn ang="0">
                <a:pos x="connsiteX1" y="connsiteY1"/>
              </a:cxn>
            </a:cxnLst>
            <a:rect l="l" t="t" r="r" b="b"/>
            <a:pathLst>
              <a:path w="641349" h="35507">
                <a:moveTo>
                  <a:pt x="0" y="17753"/>
                </a:moveTo>
                <a:lnTo>
                  <a:pt x="641349" y="17753"/>
                </a:lnTo>
              </a:path>
            </a:pathLst>
          </a:custGeom>
          <a:noFill/>
          <a:ln>
            <a:solidFill>
              <a:srgbClr val="4472C4"/>
            </a:solidFill>
          </a:ln>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317341" tIns="1720" rIns="317341" bIns="1720" numCol="1" spcCol="1270" anchor="ctr" anchorCtr="0">
            <a:noAutofit/>
          </a:bodyPr>
          <a:lstStyle/>
          <a:p>
            <a:pPr lvl="0" algn="ctr" defTabSz="222250">
              <a:lnSpc>
                <a:spcPct val="90000"/>
              </a:lnSpc>
              <a:spcBef>
                <a:spcPct val="0"/>
              </a:spcBef>
              <a:spcAft>
                <a:spcPct val="35000"/>
              </a:spcAft>
            </a:pPr>
            <a:endParaRPr lang="en-US" sz="500" kern="1200"/>
          </a:p>
        </p:txBody>
      </p:sp>
      <p:sp>
        <p:nvSpPr>
          <p:cNvPr id="50" name="Freeform 49"/>
          <p:cNvSpPr/>
          <p:nvPr/>
        </p:nvSpPr>
        <p:spPr>
          <a:xfrm>
            <a:off x="2775826" y="1740051"/>
            <a:ext cx="6083695" cy="79242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51" name="Rectangle 50"/>
          <p:cNvSpPr/>
          <p:nvPr/>
        </p:nvSpPr>
        <p:spPr>
          <a:xfrm>
            <a:off x="561993" y="1849434"/>
            <a:ext cx="1401345" cy="535531"/>
          </a:xfrm>
          <a:prstGeom prst="rect">
            <a:avLst/>
          </a:prstGeom>
        </p:spPr>
        <p:txBody>
          <a:bodyPr wrap="none">
            <a:spAutoFit/>
          </a:bodyPr>
          <a:lstStyle/>
          <a:p>
            <a:pPr lvl="0" algn="ctr" defTabSz="889000">
              <a:lnSpc>
                <a:spcPct val="90000"/>
              </a:lnSpc>
              <a:spcBef>
                <a:spcPct val="0"/>
              </a:spcBef>
            </a:pPr>
            <a:r>
              <a:rPr lang="en-US" sz="1600" b="1">
                <a:solidFill>
                  <a:srgbClr val="FEFEFE"/>
                </a:solidFill>
              </a:rPr>
              <a:t>THIẾT BỊ </a:t>
            </a:r>
            <a:endParaRPr lang="en-US" sz="1600" b="1" smtClean="0">
              <a:solidFill>
                <a:srgbClr val="FEFEFE"/>
              </a:solidFill>
            </a:endParaRPr>
          </a:p>
          <a:p>
            <a:pPr lvl="0" algn="ctr" defTabSz="889000">
              <a:lnSpc>
                <a:spcPct val="90000"/>
              </a:lnSpc>
              <a:spcBef>
                <a:spcPct val="0"/>
              </a:spcBef>
            </a:pPr>
            <a:r>
              <a:rPr lang="en-US" sz="1600" b="1" smtClean="0">
                <a:solidFill>
                  <a:srgbClr val="FEFEFE"/>
                </a:solidFill>
              </a:rPr>
              <a:t>DÙNG </a:t>
            </a:r>
            <a:r>
              <a:rPr lang="en-US" sz="1600" b="1">
                <a:solidFill>
                  <a:srgbClr val="FEFEFE"/>
                </a:solidFill>
              </a:rPr>
              <a:t>CHUNG</a:t>
            </a:r>
          </a:p>
        </p:txBody>
      </p:sp>
      <p:sp>
        <p:nvSpPr>
          <p:cNvPr id="23" name="Rectangle 22"/>
          <p:cNvSpPr/>
          <p:nvPr/>
        </p:nvSpPr>
        <p:spPr>
          <a:xfrm>
            <a:off x="2816259" y="1765718"/>
            <a:ext cx="6043262" cy="769441"/>
          </a:xfrm>
          <a:prstGeom prst="rect">
            <a:avLst/>
          </a:prstGeom>
        </p:spPr>
        <p:txBody>
          <a:bodyPr wrap="square">
            <a:spAutoFit/>
          </a:bodyPr>
          <a:lstStyle/>
          <a:p>
            <a:pPr lvl="0" algn="ctr"/>
            <a:r>
              <a:rPr lang="en-US" sz="1600" b="1">
                <a:solidFill>
                  <a:srgbClr val="002060"/>
                </a:solidFill>
              </a:rPr>
              <a:t>BỘ HỌC LIỆU </a:t>
            </a:r>
            <a:r>
              <a:rPr lang="en-US" sz="1600" b="1" smtClean="0">
                <a:solidFill>
                  <a:srgbClr val="002060"/>
                </a:solidFill>
              </a:rPr>
              <a:t>ĐIỆN TỬ </a:t>
            </a:r>
          </a:p>
          <a:p>
            <a:pPr lvl="0" algn="ctr"/>
            <a:r>
              <a:rPr lang="en-US" altLang="en-US" sz="1400" spc="-60" smtClean="0">
                <a:solidFill>
                  <a:srgbClr val="002060"/>
                </a:solidFill>
              </a:rPr>
              <a:t>Được </a:t>
            </a:r>
            <a:r>
              <a:rPr lang="en-US" altLang="en-US" sz="1400" spc="-60">
                <a:solidFill>
                  <a:srgbClr val="002060"/>
                </a:solidFill>
              </a:rPr>
              <a:t>xây dựng theo Chương trình GDPT 2018 – HĐTN, HN </a:t>
            </a:r>
            <a:r>
              <a:rPr lang="en-US" altLang="en-US" sz="1400" spc="-60" smtClean="0">
                <a:solidFill>
                  <a:srgbClr val="002060"/>
                </a:solidFill>
              </a:rPr>
              <a:t>(gồm </a:t>
            </a:r>
            <a:r>
              <a:rPr lang="en-US" altLang="en-US" sz="1400" spc="-60">
                <a:solidFill>
                  <a:srgbClr val="002060"/>
                </a:solidFill>
              </a:rPr>
              <a:t>hệ thống </a:t>
            </a:r>
            <a:r>
              <a:rPr lang="en-US" altLang="en-US" sz="1400" spc="-60" smtClean="0">
                <a:solidFill>
                  <a:srgbClr val="002060"/>
                </a:solidFill>
              </a:rPr>
              <a:t>HLĐT đảm </a:t>
            </a:r>
            <a:r>
              <a:rPr lang="en-US" altLang="en-US" sz="1400" spc="-60">
                <a:solidFill>
                  <a:srgbClr val="002060"/>
                </a:solidFill>
              </a:rPr>
              <a:t>bảo các chức năng như hỗ trợ soạn giáo án, bài  giảng, hướng dẫn chuẩn bị bài tập….)</a:t>
            </a:r>
          </a:p>
        </p:txBody>
      </p:sp>
      <p:sp>
        <p:nvSpPr>
          <p:cNvPr id="37" name="Rectangle 36"/>
          <p:cNvSpPr/>
          <p:nvPr/>
        </p:nvSpPr>
        <p:spPr>
          <a:xfrm>
            <a:off x="2853124" y="2753359"/>
            <a:ext cx="3332764" cy="789960"/>
          </a:xfrm>
          <a:prstGeom prst="rect">
            <a:avLst/>
          </a:prstGeom>
        </p:spPr>
        <p:txBody>
          <a:bodyPr wrap="square">
            <a:spAutoFit/>
          </a:bodyPr>
          <a:lstStyle/>
          <a:p>
            <a:pPr lvl="0"/>
            <a:r>
              <a:rPr lang="en-US" b="1" smtClean="0">
                <a:solidFill>
                  <a:schemeClr val="accent5">
                    <a:lumMod val="75000"/>
                  </a:schemeClr>
                </a:solidFill>
              </a:rPr>
              <a:t> </a:t>
            </a:r>
            <a:r>
              <a:rPr lang="en-US" sz="1600" b="1" smtClean="0">
                <a:solidFill>
                  <a:srgbClr val="002060"/>
                </a:solidFill>
              </a:rPr>
              <a:t>TRANH ẢNH </a:t>
            </a:r>
          </a:p>
          <a:p>
            <a:pPr lvl="0"/>
            <a:r>
              <a:rPr lang="en-US" sz="1400" smtClean="0">
                <a:solidFill>
                  <a:srgbClr val="002060"/>
                </a:solidFill>
              </a:rPr>
              <a:t>- </a:t>
            </a:r>
            <a:r>
              <a:rPr lang="en-US" sz="1400">
                <a:solidFill>
                  <a:srgbClr val="002060"/>
                </a:solidFill>
              </a:rPr>
              <a:t>Về thiên tai, biến đổi khí hậu</a:t>
            </a:r>
          </a:p>
          <a:p>
            <a:pPr>
              <a:lnSpc>
                <a:spcPts val="1600"/>
              </a:lnSpc>
            </a:pPr>
            <a:r>
              <a:rPr lang="en-US" sz="1400">
                <a:solidFill>
                  <a:srgbClr val="002060"/>
                </a:solidFill>
              </a:rPr>
              <a:t>- </a:t>
            </a:r>
            <a:r>
              <a:rPr lang="en-US" sz="1400" smtClean="0">
                <a:solidFill>
                  <a:srgbClr val="002060"/>
                </a:solidFill>
              </a:rPr>
              <a:t>Các </a:t>
            </a:r>
            <a:r>
              <a:rPr lang="en-US" sz="1400">
                <a:solidFill>
                  <a:srgbClr val="002060"/>
                </a:solidFill>
              </a:rPr>
              <a:t>hoạt động thiện nguyện, nhân đạo </a:t>
            </a:r>
          </a:p>
        </p:txBody>
      </p:sp>
      <p:sp>
        <p:nvSpPr>
          <p:cNvPr id="53" name="Freeform 52"/>
          <p:cNvSpPr/>
          <p:nvPr/>
        </p:nvSpPr>
        <p:spPr>
          <a:xfrm>
            <a:off x="2775826" y="5636400"/>
            <a:ext cx="3472574" cy="75845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40" name="Freeform 39"/>
          <p:cNvSpPr/>
          <p:nvPr/>
        </p:nvSpPr>
        <p:spPr>
          <a:xfrm>
            <a:off x="354891" y="4328131"/>
            <a:ext cx="1889903"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5" name="Rectangle 34"/>
          <p:cNvSpPr/>
          <p:nvPr/>
        </p:nvSpPr>
        <p:spPr>
          <a:xfrm>
            <a:off x="451346" y="4451362"/>
            <a:ext cx="1735219" cy="535531"/>
          </a:xfrm>
          <a:prstGeom prst="rect">
            <a:avLst/>
          </a:prstGeom>
        </p:spPr>
        <p:txBody>
          <a:bodyPr wrap="none">
            <a:spAutoFit/>
          </a:bodyPr>
          <a:lstStyle/>
          <a:p>
            <a:pPr algn="ctr" defTabSz="889000">
              <a:lnSpc>
                <a:spcPct val="90000"/>
              </a:lnSpc>
              <a:spcBef>
                <a:spcPct val="0"/>
              </a:spcBef>
            </a:pPr>
            <a:r>
              <a:rPr lang="en-US" sz="1600" b="1">
                <a:solidFill>
                  <a:srgbClr val="FEFEFE"/>
                </a:solidFill>
              </a:rPr>
              <a:t>THIẾT BỊ </a:t>
            </a:r>
          </a:p>
          <a:p>
            <a:pPr algn="ctr" defTabSz="889000">
              <a:lnSpc>
                <a:spcPct val="90000"/>
              </a:lnSpc>
              <a:spcBef>
                <a:spcPct val="0"/>
              </a:spcBef>
            </a:pPr>
            <a:r>
              <a:rPr lang="en-US" sz="1600" b="1">
                <a:solidFill>
                  <a:srgbClr val="FEFEFE"/>
                </a:solidFill>
              </a:rPr>
              <a:t>THEO CÁC CHỦ ĐỀ</a:t>
            </a:r>
          </a:p>
        </p:txBody>
      </p:sp>
      <p:sp>
        <p:nvSpPr>
          <p:cNvPr id="32" name="Rectangle 31"/>
          <p:cNvSpPr/>
          <p:nvPr/>
        </p:nvSpPr>
        <p:spPr>
          <a:xfrm>
            <a:off x="2915636" y="3719479"/>
            <a:ext cx="3486340" cy="1610697"/>
          </a:xfrm>
          <a:prstGeom prst="rect">
            <a:avLst/>
          </a:prstGeom>
        </p:spPr>
        <p:txBody>
          <a:bodyPr wrap="square">
            <a:spAutoFit/>
          </a:bodyPr>
          <a:lstStyle/>
          <a:p>
            <a:pPr lvl="0"/>
            <a:r>
              <a:rPr lang="en-US" b="1" smtClean="0">
                <a:solidFill>
                  <a:srgbClr val="002060"/>
                </a:solidFill>
              </a:rPr>
              <a:t>  </a:t>
            </a:r>
            <a:r>
              <a:rPr lang="en-US" sz="1600" b="1" smtClean="0">
                <a:solidFill>
                  <a:srgbClr val="002060"/>
                </a:solidFill>
              </a:rPr>
              <a:t>VIDEO/CLIP </a:t>
            </a:r>
          </a:p>
          <a:p>
            <a:pPr lvl="0"/>
            <a:r>
              <a:rPr lang="en-US" sz="1400" smtClean="0">
                <a:solidFill>
                  <a:srgbClr val="002060"/>
                </a:solidFill>
              </a:rPr>
              <a:t>- Giao tiếp ứng xử</a:t>
            </a:r>
          </a:p>
          <a:p>
            <a:pPr lvl="0">
              <a:lnSpc>
                <a:spcPts val="1600"/>
              </a:lnSpc>
            </a:pPr>
            <a:r>
              <a:rPr lang="en-US" sz="1400" smtClean="0">
                <a:solidFill>
                  <a:srgbClr val="002060"/>
                </a:solidFill>
              </a:rPr>
              <a:t>- Một số hành vi giao tiếp ứng xử có văn </a:t>
            </a:r>
            <a:br>
              <a:rPr lang="en-US" sz="1400" smtClean="0">
                <a:solidFill>
                  <a:srgbClr val="002060"/>
                </a:solidFill>
              </a:rPr>
            </a:br>
            <a:r>
              <a:rPr lang="en-US" sz="1400" smtClean="0">
                <a:solidFill>
                  <a:srgbClr val="002060"/>
                </a:solidFill>
              </a:rPr>
              <a:t>   hóa khi tham gia hoạt động cộng đồng</a:t>
            </a:r>
          </a:p>
          <a:p>
            <a:pPr lvl="0">
              <a:lnSpc>
                <a:spcPts val="1600"/>
              </a:lnSpc>
            </a:pPr>
            <a:r>
              <a:rPr lang="en-US" sz="1400" smtClean="0">
                <a:solidFill>
                  <a:srgbClr val="002060"/>
                </a:solidFill>
              </a:rPr>
              <a:t>- Bắt nạt học đường</a:t>
            </a:r>
          </a:p>
          <a:p>
            <a:pPr lvl="0">
              <a:lnSpc>
                <a:spcPts val="1600"/>
              </a:lnSpc>
            </a:pPr>
            <a:r>
              <a:rPr lang="en-US" sz="1400" smtClean="0">
                <a:solidFill>
                  <a:srgbClr val="002060"/>
                </a:solidFill>
              </a:rPr>
              <a:t>- Cảnh quan thiên nhiên Việt Nam</a:t>
            </a:r>
          </a:p>
          <a:p>
            <a:pPr lvl="0">
              <a:lnSpc>
                <a:spcPts val="1600"/>
              </a:lnSpc>
            </a:pPr>
            <a:r>
              <a:rPr lang="en-US" sz="1400" spc="-100" smtClean="0">
                <a:solidFill>
                  <a:srgbClr val="002060"/>
                </a:solidFill>
              </a:rPr>
              <a:t>- </a:t>
            </a:r>
            <a:r>
              <a:rPr lang="en-US" sz="1400" spc="-20" smtClean="0">
                <a:solidFill>
                  <a:srgbClr val="002060"/>
                </a:solidFill>
              </a:rPr>
              <a:t> Thiên tai và thiệt hại do thiên tai gây ra</a:t>
            </a:r>
            <a:endParaRPr lang="en-US" sz="1400" spc="-20">
              <a:solidFill>
                <a:srgbClr val="002060"/>
              </a:solidFill>
            </a:endParaRPr>
          </a:p>
        </p:txBody>
      </p:sp>
      <p:sp>
        <p:nvSpPr>
          <p:cNvPr id="31" name="Rectangle 30"/>
          <p:cNvSpPr/>
          <p:nvPr/>
        </p:nvSpPr>
        <p:spPr>
          <a:xfrm>
            <a:off x="2941489" y="5615156"/>
            <a:ext cx="3099084" cy="779701"/>
          </a:xfrm>
          <a:prstGeom prst="rect">
            <a:avLst/>
          </a:prstGeom>
        </p:spPr>
        <p:txBody>
          <a:bodyPr wrap="square">
            <a:spAutoFit/>
          </a:bodyPr>
          <a:lstStyle/>
          <a:p>
            <a:pPr lvl="0"/>
            <a:r>
              <a:rPr lang="en-US" b="1" smtClean="0">
                <a:solidFill>
                  <a:srgbClr val="002060"/>
                </a:solidFill>
              </a:rPr>
              <a:t> </a:t>
            </a:r>
            <a:r>
              <a:rPr lang="en-US" sz="1600" b="1" smtClean="0">
                <a:solidFill>
                  <a:srgbClr val="002060"/>
                </a:solidFill>
              </a:rPr>
              <a:t>DỤNG CỤ</a:t>
            </a:r>
          </a:p>
          <a:p>
            <a:pPr lvl="0">
              <a:lnSpc>
                <a:spcPts val="1600"/>
              </a:lnSpc>
            </a:pPr>
            <a:r>
              <a:rPr lang="en-US" sz="1400" smtClean="0">
                <a:solidFill>
                  <a:srgbClr val="002060"/>
                </a:solidFill>
              </a:rPr>
              <a:t>- </a:t>
            </a:r>
            <a:r>
              <a:rPr lang="en-US" sz="1400">
                <a:solidFill>
                  <a:srgbClr val="002060"/>
                </a:solidFill>
              </a:rPr>
              <a:t>Bộ dụng cụ lao động sân trường</a:t>
            </a:r>
          </a:p>
          <a:p>
            <a:pPr lvl="0">
              <a:lnSpc>
                <a:spcPts val="1600"/>
              </a:lnSpc>
            </a:pPr>
            <a:r>
              <a:rPr lang="en-US" sz="1400">
                <a:solidFill>
                  <a:srgbClr val="002060"/>
                </a:solidFill>
              </a:rPr>
              <a:t>- Bộ lều trại</a:t>
            </a:r>
          </a:p>
        </p:txBody>
      </p:sp>
      <p:grpSp>
        <p:nvGrpSpPr>
          <p:cNvPr id="25" name="Group 24"/>
          <p:cNvGrpSpPr/>
          <p:nvPr/>
        </p:nvGrpSpPr>
        <p:grpSpPr>
          <a:xfrm rot="3644337">
            <a:off x="6461006" y="5140220"/>
            <a:ext cx="463817" cy="855852"/>
            <a:chOff x="6777274" y="1831284"/>
            <a:chExt cx="552841" cy="1177414"/>
          </a:xfrm>
          <a:solidFill>
            <a:srgbClr val="002060"/>
          </a:solidFill>
        </p:grpSpPr>
        <p:grpSp>
          <p:nvGrpSpPr>
            <p:cNvPr id="26" name="Group 25"/>
            <p:cNvGrpSpPr/>
            <p:nvPr/>
          </p:nvGrpSpPr>
          <p:grpSpPr>
            <a:xfrm>
              <a:off x="6939980" y="1831284"/>
              <a:ext cx="385719" cy="718117"/>
              <a:chOff x="6783521" y="1654812"/>
              <a:chExt cx="726841" cy="1353205"/>
            </a:xfrm>
            <a:grpFill/>
          </p:grpSpPr>
          <p:sp>
            <p:nvSpPr>
              <p:cNvPr id="28" name="Freeform 27"/>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9" name="Freeform 28"/>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7" name="Freeform 26"/>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33" name="Rounded Rectangle 32"/>
          <p:cNvSpPr/>
          <p:nvPr/>
        </p:nvSpPr>
        <p:spPr bwMode="gray">
          <a:xfrm>
            <a:off x="2746927" y="1091797"/>
            <a:ext cx="4520716" cy="508602"/>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34" name="AutoShape 48"/>
          <p:cNvSpPr>
            <a:spLocks noChangeArrowheads="1"/>
          </p:cNvSpPr>
          <p:nvPr/>
        </p:nvSpPr>
        <p:spPr bwMode="gray">
          <a:xfrm>
            <a:off x="2949495" y="1124436"/>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lang="en-US" altLang="en-US" b="1">
                <a:solidFill>
                  <a:schemeClr val="accent6">
                    <a:lumMod val="50000"/>
                  </a:schemeClr>
                </a:solidFill>
                <a:sym typeface="Arial"/>
                <a:rtl val="0"/>
              </a:rPr>
              <a:t> </a:t>
            </a:r>
            <a:r>
              <a:rPr lang="en-US" altLang="en-US" sz="2000" b="1">
                <a:solidFill>
                  <a:schemeClr val="accent6">
                    <a:lumMod val="50000"/>
                  </a:schemeClr>
                </a:solidFill>
                <a:sym typeface="Arial"/>
                <a:rtl val="0"/>
              </a:rPr>
              <a:t>10. HOẠT ĐỘNG TRẢI NGHIỆM</a:t>
            </a:r>
          </a:p>
        </p:txBody>
      </p:sp>
    </p:spTree>
    <p:extLst>
      <p:ext uri="{BB962C8B-B14F-4D97-AF65-F5344CB8AC3E}">
        <p14:creationId xmlns:p14="http://schemas.microsoft.com/office/powerpoint/2010/main" val="499011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 y="0"/>
            <a:ext cx="9144000" cy="6858000"/>
          </a:xfrm>
          <a:prstGeom prst="rect">
            <a:avLst/>
          </a:prstGeom>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7330432" y="20206"/>
            <a:ext cx="1687194" cy="708240"/>
          </a:xfrm>
          <a:prstGeom prst="rect">
            <a:avLst/>
          </a:prstGeom>
          <a:scene3d>
            <a:camera prst="orthographicFront"/>
            <a:lightRig rig="threePt" dir="t"/>
          </a:scene3d>
          <a:sp3d extrusionH="76200">
            <a:extrusionClr>
              <a:srgbClr val="FFFFFF"/>
            </a:extrusionClr>
          </a:sp3d>
        </p:spPr>
      </p:pic>
      <p:sp>
        <p:nvSpPr>
          <p:cNvPr id="65" name="Rectangle 64"/>
          <p:cNvSpPr/>
          <p:nvPr/>
        </p:nvSpPr>
        <p:spPr>
          <a:xfrm>
            <a:off x="4178485" y="1867821"/>
            <a:ext cx="3999287" cy="2499836"/>
          </a:xfrm>
          <a:prstGeom prst="rect">
            <a:avLst/>
          </a:prstGeom>
          <a:solidFill>
            <a:schemeClr val="bg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smtClean="0">
              <a:solidFill>
                <a:schemeClr val="lt1"/>
              </a:solidFill>
              <a:sym typeface="Arial"/>
            </a:endParaRPr>
          </a:p>
          <a:p>
            <a:pPr algn="ctr" defTabSz="1289050">
              <a:lnSpc>
                <a:spcPct val="90000"/>
              </a:lnSpc>
              <a:spcBef>
                <a:spcPct val="0"/>
              </a:spcBef>
              <a:spcAft>
                <a:spcPct val="35000"/>
              </a:spcAft>
            </a:pPr>
            <a:endParaRPr lang="en-US" sz="2900">
              <a:sym typeface="Arial"/>
            </a:endParaRPr>
          </a:p>
          <a:p>
            <a:pPr algn="ctr" defTabSz="1289050">
              <a:lnSpc>
                <a:spcPct val="90000"/>
              </a:lnSpc>
              <a:spcBef>
                <a:spcPct val="0"/>
              </a:spcBef>
              <a:spcAft>
                <a:spcPct val="35000"/>
              </a:spcAft>
            </a:pPr>
            <a:endParaRPr lang="en-US" sz="2900" smtClean="0">
              <a:solidFill>
                <a:schemeClr val="lt1"/>
              </a:solidFill>
              <a:sym typeface="Arial"/>
            </a:endParaRPr>
          </a:p>
          <a:p>
            <a:pPr algn="ctr" defTabSz="1289050">
              <a:lnSpc>
                <a:spcPct val="90000"/>
              </a:lnSpc>
              <a:spcBef>
                <a:spcPct val="0"/>
              </a:spcBef>
              <a:spcAft>
                <a:spcPct val="35000"/>
              </a:spcAft>
            </a:pPr>
            <a:endParaRPr lang="en-US" sz="2900">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sp>
        <p:nvSpPr>
          <p:cNvPr id="12" name="Parallelogram 11"/>
          <p:cNvSpPr/>
          <p:nvPr/>
        </p:nvSpPr>
        <p:spPr>
          <a:xfrm>
            <a:off x="781050" y="1927525"/>
            <a:ext cx="2165578" cy="573390"/>
          </a:xfrm>
          <a:prstGeom prst="parallelogram">
            <a:avLst>
              <a:gd name="adj" fmla="val 65580"/>
            </a:avLst>
          </a:prstGeom>
          <a:solidFill>
            <a:srgbClr val="0036A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5" name="Rectangle 4"/>
          <p:cNvSpPr/>
          <p:nvPr/>
        </p:nvSpPr>
        <p:spPr>
          <a:xfrm>
            <a:off x="1158467" y="2044943"/>
            <a:ext cx="1399742" cy="338554"/>
          </a:xfrm>
          <a:prstGeom prst="rect">
            <a:avLst/>
          </a:prstGeom>
        </p:spPr>
        <p:txBody>
          <a:bodyPr wrap="none">
            <a:spAutoFit/>
          </a:bodyPr>
          <a:lstStyle/>
          <a:p>
            <a:pPr lvl="0" algn="ctr" eaLnBrk="0" fontAlgn="base" hangingPunct="0">
              <a:spcBef>
                <a:spcPct val="0"/>
              </a:spcBef>
              <a:spcAft>
                <a:spcPct val="0"/>
              </a:spcAft>
              <a:defRPr/>
            </a:pPr>
            <a:r>
              <a:rPr lang="en-US" altLang="en-US" sz="1600" b="1">
                <a:solidFill>
                  <a:schemeClr val="bg1"/>
                </a:solidFill>
                <a:latin typeface="Arial" panose="020B0604020202020204" pitchFamily="34" charset="0"/>
                <a:sym typeface="Arial"/>
                <a:rtl val="0"/>
              </a:rPr>
              <a:t>TRANH/ẢNH</a:t>
            </a:r>
          </a:p>
        </p:txBody>
      </p:sp>
      <p:sp>
        <p:nvSpPr>
          <p:cNvPr id="30" name="Parallelogram 29"/>
          <p:cNvSpPr/>
          <p:nvPr/>
        </p:nvSpPr>
        <p:spPr>
          <a:xfrm>
            <a:off x="781050" y="4428015"/>
            <a:ext cx="2188996" cy="587375"/>
          </a:xfrm>
          <a:prstGeom prst="parallelogram">
            <a:avLst>
              <a:gd name="adj" fmla="val 65580"/>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6" name="Rectangle 5"/>
          <p:cNvSpPr/>
          <p:nvPr/>
        </p:nvSpPr>
        <p:spPr>
          <a:xfrm>
            <a:off x="1215954" y="4552416"/>
            <a:ext cx="1346844" cy="338554"/>
          </a:xfrm>
          <a:prstGeom prst="rect">
            <a:avLst/>
          </a:prstGeom>
        </p:spPr>
        <p:txBody>
          <a:bodyPr wrap="none">
            <a:spAutoFit/>
          </a:bodyPr>
          <a:lstStyle/>
          <a:p>
            <a:pPr lvl="0" algn="ctr" eaLnBrk="0" fontAlgn="base" hangingPunct="0">
              <a:spcBef>
                <a:spcPct val="0"/>
              </a:spcBef>
              <a:spcAft>
                <a:spcPct val="0"/>
              </a:spcAft>
              <a:defRPr/>
            </a:pPr>
            <a:r>
              <a:rPr lang="en-US" altLang="en-US" sz="1600" b="1">
                <a:solidFill>
                  <a:srgbClr val="002060"/>
                </a:solidFill>
                <a:latin typeface="Arial" panose="020B0604020202020204" pitchFamily="34" charset="0"/>
                <a:sym typeface="Arial"/>
                <a:rtl val="0"/>
              </a:rPr>
              <a:t>VIDEO/CLIP</a:t>
            </a:r>
          </a:p>
        </p:txBody>
      </p:sp>
      <p:sp>
        <p:nvSpPr>
          <p:cNvPr id="32" name="Parallelogram 31"/>
          <p:cNvSpPr/>
          <p:nvPr/>
        </p:nvSpPr>
        <p:spPr>
          <a:xfrm>
            <a:off x="876298" y="5351050"/>
            <a:ext cx="2129267" cy="540148"/>
          </a:xfrm>
          <a:prstGeom prst="parallelogram">
            <a:avLst>
              <a:gd name="adj" fmla="val 65580"/>
            </a:avLst>
          </a:prstGeom>
          <a:solidFill>
            <a:srgbClr val="AF202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8" name="Rectangle 7"/>
          <p:cNvSpPr/>
          <p:nvPr/>
        </p:nvSpPr>
        <p:spPr>
          <a:xfrm>
            <a:off x="1341143" y="5440479"/>
            <a:ext cx="1140056" cy="584775"/>
          </a:xfrm>
          <a:prstGeom prst="rect">
            <a:avLst/>
          </a:prstGeom>
        </p:spPr>
        <p:txBody>
          <a:bodyPr wrap="none">
            <a:spAutoFit/>
          </a:bodyPr>
          <a:lstStyle/>
          <a:p>
            <a:pPr lvl="0" algn="ctr" eaLnBrk="0" fontAlgn="base" hangingPunct="0">
              <a:spcBef>
                <a:spcPct val="0"/>
              </a:spcBef>
              <a:spcAft>
                <a:spcPct val="0"/>
              </a:spcAft>
              <a:defRPr/>
            </a:pPr>
            <a:r>
              <a:rPr lang="en-US" altLang="en-US" sz="1600" b="1">
                <a:solidFill>
                  <a:schemeClr val="bg1"/>
                </a:solidFill>
                <a:latin typeface="Arial" panose="020B0604020202020204" pitchFamily="34" charset="0"/>
                <a:sym typeface="Arial"/>
                <a:rtl val="0"/>
              </a:rPr>
              <a:t>DỤNG </a:t>
            </a:r>
            <a:r>
              <a:rPr lang="en-US" altLang="en-US" sz="1600" b="1" smtClean="0">
                <a:solidFill>
                  <a:schemeClr val="bg1"/>
                </a:solidFill>
                <a:latin typeface="Arial" panose="020B0604020202020204" pitchFamily="34" charset="0"/>
                <a:sym typeface="Arial"/>
                <a:rtl val="0"/>
              </a:rPr>
              <a:t>CỤ</a:t>
            </a:r>
          </a:p>
          <a:p>
            <a:pPr lvl="0" algn="ctr" eaLnBrk="0" fontAlgn="base" hangingPunct="0">
              <a:spcBef>
                <a:spcPct val="0"/>
              </a:spcBef>
              <a:spcAft>
                <a:spcPct val="0"/>
              </a:spcAft>
              <a:defRPr/>
            </a:pPr>
            <a:endParaRPr lang="en-US" altLang="en-US" sz="1600" b="1">
              <a:solidFill>
                <a:schemeClr val="bg1"/>
              </a:solidFill>
              <a:latin typeface="Arial" panose="020B0604020202020204" pitchFamily="34" charset="0"/>
              <a:sym typeface="Arial"/>
              <a:rtl val="0"/>
            </a:endParaRPr>
          </a:p>
        </p:txBody>
      </p:sp>
      <p:sp>
        <p:nvSpPr>
          <p:cNvPr id="33" name="Rectangle 32"/>
          <p:cNvSpPr/>
          <p:nvPr/>
        </p:nvSpPr>
        <p:spPr>
          <a:xfrm>
            <a:off x="4176392" y="4495100"/>
            <a:ext cx="3991855" cy="529774"/>
          </a:xfrm>
          <a:prstGeom prst="rect">
            <a:avLst/>
          </a:prstGeom>
          <a:solidFill>
            <a:srgbClr val="FFD9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sp>
        <p:nvSpPr>
          <p:cNvPr id="34" name="Rectangle 33"/>
          <p:cNvSpPr/>
          <p:nvPr/>
        </p:nvSpPr>
        <p:spPr>
          <a:xfrm>
            <a:off x="4195442" y="5275371"/>
            <a:ext cx="3991855" cy="525354"/>
          </a:xfrm>
          <a:prstGeom prst="rect">
            <a:avLst/>
          </a:pr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lt1"/>
              </a:solidFill>
              <a:sym typeface="Arial"/>
            </a:endParaRPr>
          </a:p>
          <a:p>
            <a:pPr algn="ctr" defTabSz="1289050">
              <a:lnSpc>
                <a:spcPct val="90000"/>
              </a:lnSpc>
              <a:spcBef>
                <a:spcPct val="0"/>
              </a:spcBef>
              <a:spcAft>
                <a:spcPct val="35000"/>
              </a:spcAft>
            </a:pPr>
            <a:endParaRPr lang="en-US" sz="2900">
              <a:solidFill>
                <a:schemeClr val="lt1"/>
              </a:solidFill>
              <a:sym typeface="Arial"/>
            </a:endParaRPr>
          </a:p>
        </p:txBody>
      </p:sp>
      <p:cxnSp>
        <p:nvCxnSpPr>
          <p:cNvPr id="27" name="Straight Connector 26"/>
          <p:cNvCxnSpPr/>
          <p:nvPr/>
        </p:nvCxnSpPr>
        <p:spPr>
          <a:xfrm>
            <a:off x="2857500" y="5591175"/>
            <a:ext cx="1337942" cy="9306"/>
          </a:xfrm>
          <a:prstGeom prst="line">
            <a:avLst/>
          </a:prstGeom>
          <a:ln>
            <a:solidFill>
              <a:srgbClr val="961A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46314" y="2239868"/>
            <a:ext cx="1440454" cy="19228"/>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45929" y="5401322"/>
            <a:ext cx="3265638" cy="323165"/>
          </a:xfrm>
          <a:prstGeom prst="rect">
            <a:avLst/>
          </a:prstGeom>
        </p:spPr>
        <p:txBody>
          <a:bodyPr wrap="none">
            <a:spAutoFit/>
          </a:bodyPr>
          <a:lstStyle/>
          <a:p>
            <a:pPr>
              <a:lnSpc>
                <a:spcPts val="1800"/>
              </a:lnSpc>
              <a:spcAft>
                <a:spcPts val="300"/>
              </a:spcAft>
            </a:pPr>
            <a:r>
              <a:rPr lang="en-US" sz="1600" b="1" kern="0">
                <a:solidFill>
                  <a:srgbClr val="002060"/>
                </a:solidFill>
                <a:latin typeface="Arial"/>
                <a:cs typeface="Arial"/>
                <a:sym typeface="Arial"/>
                <a:rtl val="0"/>
              </a:rPr>
              <a:t>Bộ dụng cụ thực hành tiết kiệm</a:t>
            </a:r>
          </a:p>
        </p:txBody>
      </p:sp>
      <p:sp>
        <p:nvSpPr>
          <p:cNvPr id="40" name="Rectangle 39"/>
          <p:cNvSpPr/>
          <p:nvPr/>
        </p:nvSpPr>
        <p:spPr>
          <a:xfrm>
            <a:off x="4457577" y="4621320"/>
            <a:ext cx="2855269" cy="323165"/>
          </a:xfrm>
          <a:prstGeom prst="rect">
            <a:avLst/>
          </a:prstGeom>
        </p:spPr>
        <p:txBody>
          <a:bodyPr wrap="none">
            <a:spAutoFit/>
          </a:bodyPr>
          <a:lstStyle/>
          <a:p>
            <a:pPr>
              <a:lnSpc>
                <a:spcPts val="1800"/>
              </a:lnSpc>
              <a:spcAft>
                <a:spcPts val="300"/>
              </a:spcAft>
            </a:pPr>
            <a:r>
              <a:rPr lang="en-US" sz="1600" b="1" kern="0" smtClean="0">
                <a:solidFill>
                  <a:srgbClr val="002060"/>
                </a:solidFill>
                <a:latin typeface="Arial"/>
                <a:cs typeface="Arial"/>
                <a:sym typeface="Arial"/>
                <a:rtl val="0"/>
              </a:rPr>
              <a:t>Video/clip về bảo vệ lẽ phải</a:t>
            </a:r>
            <a:endParaRPr lang="en-US" sz="1600" b="1" kern="0">
              <a:solidFill>
                <a:srgbClr val="002060"/>
              </a:solidFill>
              <a:latin typeface="Arial"/>
              <a:cs typeface="Arial"/>
              <a:sym typeface="Arial"/>
              <a:rtl val="0"/>
            </a:endParaRPr>
          </a:p>
        </p:txBody>
      </p:sp>
      <p:cxnSp>
        <p:nvCxnSpPr>
          <p:cNvPr id="47" name="Straight Connector 46"/>
          <p:cNvCxnSpPr/>
          <p:nvPr/>
        </p:nvCxnSpPr>
        <p:spPr>
          <a:xfrm>
            <a:off x="2722776" y="4763675"/>
            <a:ext cx="1440454" cy="19228"/>
          </a:xfrm>
          <a:prstGeom prst="line">
            <a:avLst/>
          </a:prstGeom>
          <a:ln>
            <a:solidFill>
              <a:srgbClr val="961A1A"/>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74873" y="1915677"/>
            <a:ext cx="3711852" cy="2400657"/>
          </a:xfrm>
          <a:prstGeom prst="rect">
            <a:avLst/>
          </a:prstGeom>
        </p:spPr>
        <p:txBody>
          <a:bodyPr wrap="square">
            <a:spAutoFit/>
          </a:bodyPr>
          <a:lstStyle/>
          <a:p>
            <a:pPr>
              <a:lnSpc>
                <a:spcPts val="1800"/>
              </a:lnSpc>
              <a:spcAft>
                <a:spcPts val="300"/>
              </a:spcAft>
            </a:pPr>
            <a:r>
              <a:rPr lang="en-US" sz="1600" b="1" kern="0" smtClean="0">
                <a:solidFill>
                  <a:srgbClr val="002060"/>
                </a:solidFill>
                <a:latin typeface="Arial"/>
                <a:cs typeface="Arial"/>
                <a:sym typeface="Arial"/>
                <a:rtl val="0"/>
              </a:rPr>
              <a:t>Gồm các tranh/bộ tranh:</a:t>
            </a:r>
            <a:endParaRPr lang="en-US" sz="1600" b="1" kern="0">
              <a:solidFill>
                <a:srgbClr val="002060"/>
              </a:solidFill>
              <a:latin typeface="Arial"/>
              <a:cs typeface="Arial"/>
              <a:sym typeface="Arial"/>
              <a:rtl val="0"/>
            </a:endParaRPr>
          </a:p>
          <a:p>
            <a:pPr marL="285750" indent="-285750">
              <a:lnSpc>
                <a:spcPts val="1800"/>
              </a:lnSpc>
              <a:spcAft>
                <a:spcPts val="300"/>
              </a:spcAft>
              <a:buFontTx/>
              <a:buChar char="-"/>
            </a:pPr>
            <a:r>
              <a:rPr lang="en-US" sz="1400" kern="0">
                <a:solidFill>
                  <a:srgbClr val="002060"/>
                </a:solidFill>
                <a:latin typeface="Arial"/>
                <a:cs typeface="Arial"/>
                <a:sym typeface="Arial"/>
                <a:rtl val="0"/>
              </a:rPr>
              <a:t>Truyền thống </a:t>
            </a:r>
            <a:r>
              <a:rPr lang="en-US" sz="1400" kern="0" smtClean="0">
                <a:solidFill>
                  <a:srgbClr val="002060"/>
                </a:solidFill>
                <a:latin typeface="Arial"/>
                <a:cs typeface="Arial"/>
                <a:sym typeface="Arial"/>
                <a:rtl val="0"/>
              </a:rPr>
              <a:t>dân tộc Việt Nam</a:t>
            </a:r>
            <a:endParaRPr lang="en-US" sz="1400" kern="0">
              <a:solidFill>
                <a:srgbClr val="002060"/>
              </a:solidFill>
              <a:latin typeface="Arial"/>
              <a:cs typeface="Arial"/>
              <a:sym typeface="Arial"/>
              <a:rtl val="0"/>
            </a:endParaRPr>
          </a:p>
          <a:p>
            <a:pPr marL="285750" indent="-285750">
              <a:lnSpc>
                <a:spcPts val="1800"/>
              </a:lnSpc>
              <a:spcAft>
                <a:spcPts val="300"/>
              </a:spcAft>
              <a:buFontTx/>
              <a:buChar char="-"/>
            </a:pPr>
            <a:r>
              <a:rPr lang="en-US" sz="1400" kern="0" smtClean="0">
                <a:solidFill>
                  <a:srgbClr val="002060"/>
                </a:solidFill>
                <a:latin typeface="Arial"/>
                <a:cs typeface="Arial"/>
                <a:sym typeface="Arial"/>
                <a:rtl val="0"/>
              </a:rPr>
              <a:t>Tranh thể hiện lao động cần cù, sáng tạo</a:t>
            </a:r>
            <a:endParaRPr lang="en-US" sz="1400" kern="0">
              <a:solidFill>
                <a:srgbClr val="002060"/>
              </a:solidFill>
              <a:latin typeface="Arial"/>
              <a:cs typeface="Arial"/>
              <a:sym typeface="Arial"/>
              <a:rtl val="0"/>
            </a:endParaRPr>
          </a:p>
          <a:p>
            <a:pPr marL="285750" indent="-285750">
              <a:lnSpc>
                <a:spcPts val="1800"/>
              </a:lnSpc>
              <a:spcAft>
                <a:spcPts val="300"/>
              </a:spcAft>
              <a:buFontTx/>
              <a:buChar char="-"/>
            </a:pPr>
            <a:r>
              <a:rPr lang="en-US" sz="1400" kern="0" smtClean="0">
                <a:solidFill>
                  <a:srgbClr val="002060"/>
                </a:solidFill>
                <a:latin typeface="Arial"/>
                <a:cs typeface="Arial"/>
                <a:sym typeface="Arial"/>
                <a:rtl val="0"/>
              </a:rPr>
              <a:t>Bảo vệ môi trường và tài nguyên thiên nhiên</a:t>
            </a:r>
          </a:p>
          <a:p>
            <a:pPr marL="285750" indent="-285750">
              <a:lnSpc>
                <a:spcPts val="1800"/>
              </a:lnSpc>
              <a:spcAft>
                <a:spcPts val="300"/>
              </a:spcAft>
              <a:buFontTx/>
              <a:buChar char="-"/>
            </a:pPr>
            <a:r>
              <a:rPr lang="en-US" sz="1400" kern="0" smtClean="0">
                <a:solidFill>
                  <a:srgbClr val="002060"/>
                </a:solidFill>
                <a:latin typeface="Arial"/>
                <a:cs typeface="Arial"/>
                <a:sym typeface="Arial"/>
                <a:rtl val="0"/>
              </a:rPr>
              <a:t>Xác định mục tiêu cá nhân của học sinh</a:t>
            </a:r>
          </a:p>
          <a:p>
            <a:pPr marL="285750" indent="-285750">
              <a:lnSpc>
                <a:spcPts val="1800"/>
              </a:lnSpc>
              <a:spcAft>
                <a:spcPts val="300"/>
              </a:spcAft>
              <a:buFontTx/>
              <a:buChar char="-"/>
            </a:pPr>
            <a:r>
              <a:rPr lang="en-US" sz="1400" kern="0" smtClean="0">
                <a:solidFill>
                  <a:srgbClr val="002060"/>
                </a:solidFill>
                <a:latin typeface="Arial"/>
                <a:cs typeface="Arial"/>
                <a:sym typeface="Arial"/>
                <a:rtl val="0"/>
              </a:rPr>
              <a:t>Phòng chống bạo lực gia đình</a:t>
            </a:r>
          </a:p>
          <a:p>
            <a:pPr marL="285750" indent="-285750">
              <a:lnSpc>
                <a:spcPts val="1800"/>
              </a:lnSpc>
              <a:spcAft>
                <a:spcPts val="300"/>
              </a:spcAft>
              <a:buFontTx/>
              <a:buChar char="-"/>
            </a:pPr>
            <a:r>
              <a:rPr lang="en-US" sz="1400" kern="0" smtClean="0">
                <a:solidFill>
                  <a:srgbClr val="002060"/>
                </a:solidFill>
                <a:latin typeface="Arial"/>
                <a:cs typeface="Arial"/>
                <a:sym typeface="Arial"/>
                <a:rtl val="0"/>
              </a:rPr>
              <a:t>Phòng ngừa tai nạn vũ khí, cháy nổ và các chất độc hại</a:t>
            </a:r>
            <a:endParaRPr lang="en-US" sz="1400" kern="0">
              <a:solidFill>
                <a:srgbClr val="002060"/>
              </a:solidFill>
              <a:latin typeface="Arial"/>
              <a:cs typeface="Arial"/>
              <a:sym typeface="Arial"/>
              <a:rtl val="0"/>
            </a:endParaRPr>
          </a:p>
        </p:txBody>
      </p:sp>
      <p:sp>
        <p:nvSpPr>
          <p:cNvPr id="22" name="Rounded Rectangle 21"/>
          <p:cNvSpPr/>
          <p:nvPr/>
        </p:nvSpPr>
        <p:spPr bwMode="gray">
          <a:xfrm>
            <a:off x="2782710" y="1095276"/>
            <a:ext cx="4289979" cy="472992"/>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2000"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3" name="AutoShape 48"/>
          <p:cNvSpPr>
            <a:spLocks noChangeArrowheads="1"/>
          </p:cNvSpPr>
          <p:nvPr/>
        </p:nvSpPr>
        <p:spPr bwMode="gray">
          <a:xfrm>
            <a:off x="2783556" y="1104891"/>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 </a:t>
            </a:r>
            <a:r>
              <a:rPr lang="en-US" altLang="en-US" b="1">
                <a:solidFill>
                  <a:srgbClr val="FF0000"/>
                </a:solidFill>
                <a:sym typeface="Arial"/>
                <a:rtl val="0"/>
              </a:rPr>
              <a:t> </a:t>
            </a:r>
            <a:r>
              <a:rPr lang="en-US" altLang="en-US" sz="2000" b="1">
                <a:solidFill>
                  <a:schemeClr val="accent2">
                    <a:lumMod val="75000"/>
                  </a:schemeClr>
                </a:solidFill>
                <a:sym typeface="Arial"/>
                <a:rtl val="0"/>
              </a:rPr>
              <a:t>11. MÔN GIÁO DỤC CÔNG DÂN</a:t>
            </a:r>
            <a:endParaRPr kumimoji="0" lang="en-US" altLang="en-US" sz="2000" b="1" i="0" u="none" strike="noStrike" kern="1200" cap="none" spc="0" normalizeH="0" baseline="0" noProof="0">
              <a:ln>
                <a:noFill/>
              </a:ln>
              <a:solidFill>
                <a:srgbClr val="DF5353"/>
              </a:solidFill>
              <a:effectLst/>
              <a:uLnTx/>
              <a:uFillTx/>
              <a:sym typeface="Arial"/>
              <a:rtl val="0"/>
            </a:endParaRPr>
          </a:p>
        </p:txBody>
      </p:sp>
    </p:spTree>
    <p:extLst>
      <p:ext uri="{BB962C8B-B14F-4D97-AF65-F5344CB8AC3E}">
        <p14:creationId xmlns:p14="http://schemas.microsoft.com/office/powerpoint/2010/main" val="4014904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Nhóm 18"/>
          <p:cNvGrpSpPr>
            <a:grpSpLocks/>
          </p:cNvGrpSpPr>
          <p:nvPr/>
        </p:nvGrpSpPr>
        <p:grpSpPr bwMode="auto">
          <a:xfrm>
            <a:off x="1062221" y="1710246"/>
            <a:ext cx="7201884" cy="4638793"/>
            <a:chOff x="838200" y="-76200"/>
            <a:chExt cx="7620000" cy="7619773"/>
          </a:xfrm>
        </p:grpSpPr>
        <p:grpSp>
          <p:nvGrpSpPr>
            <p:cNvPr id="6" name="Group 40"/>
            <p:cNvGrpSpPr/>
            <p:nvPr/>
          </p:nvGrpSpPr>
          <p:grpSpPr>
            <a:xfrm>
              <a:off x="838200" y="-76200"/>
              <a:ext cx="7620000" cy="7619773"/>
              <a:chOff x="762000" y="-380773"/>
              <a:chExt cx="7620000" cy="7619773"/>
            </a:xfrm>
            <a:solidFill>
              <a:sysClr val="windowText" lastClr="000000"/>
            </a:solidFill>
            <a:scene3d>
              <a:camera prst="isometricTopUp">
                <a:rot lat="19632132" lon="19192752" rev="3436056"/>
              </a:camera>
              <a:lightRig rig="threePt" dir="t"/>
            </a:scene3d>
          </p:grpSpPr>
          <p:sp>
            <p:nvSpPr>
              <p:cNvPr id="14" name="Oval 20"/>
              <p:cNvSpPr/>
              <p:nvPr/>
            </p:nvSpPr>
            <p:spPr>
              <a:xfrm>
                <a:off x="931210" y="3842645"/>
                <a:ext cx="3176387" cy="3052804"/>
              </a:xfrm>
              <a:custGeom>
                <a:avLst/>
                <a:gdLst/>
                <a:ahLst/>
                <a:cxnLst/>
                <a:rect l="l" t="t" r="r" b="b"/>
                <a:pathLst>
                  <a:path w="3176387" h="3052804">
                    <a:moveTo>
                      <a:pt x="2657239" y="0"/>
                    </a:moveTo>
                    <a:cubicBezTo>
                      <a:pt x="2757877" y="239217"/>
                      <a:pt x="2943287" y="433982"/>
                      <a:pt x="3176387" y="545640"/>
                    </a:cubicBezTo>
                    <a:lnTo>
                      <a:pt x="2060125" y="3052804"/>
                    </a:lnTo>
                    <a:cubicBezTo>
                      <a:pt x="1079224" y="2606012"/>
                      <a:pt x="321792" y="1754610"/>
                      <a:pt x="0" y="712005"/>
                    </a:cubicBezTo>
                    <a:close/>
                  </a:path>
                </a:pathLst>
              </a:custGeom>
              <a:gradFill flip="none" rotWithShape="1">
                <a:gsLst>
                  <a:gs pos="0">
                    <a:srgbClr val="008206"/>
                  </a:gs>
                  <a:gs pos="100000">
                    <a:srgbClr val="99D927"/>
                  </a:gs>
                </a:gsLst>
                <a:lin ang="18600000" scaled="0"/>
                <a:tileRect/>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5" name="Oval 20"/>
              <p:cNvSpPr/>
              <p:nvPr/>
            </p:nvSpPr>
            <p:spPr>
              <a:xfrm>
                <a:off x="762000" y="1309401"/>
                <a:ext cx="2869214" cy="3094185"/>
              </a:xfrm>
              <a:custGeom>
                <a:avLst/>
                <a:gdLst/>
                <a:ahLst/>
                <a:cxnLst/>
                <a:rect l="l" t="t" r="r" b="b"/>
                <a:pathLst>
                  <a:path w="2869214" h="3094185">
                    <a:moveTo>
                      <a:pt x="643888" y="0"/>
                    </a:moveTo>
                    <a:lnTo>
                      <a:pt x="2869214" y="1616794"/>
                    </a:lnTo>
                    <a:cubicBezTo>
                      <a:pt x="2788709" y="1766498"/>
                      <a:pt x="2743200" y="1937735"/>
                      <a:pt x="2743200" y="2119600"/>
                    </a:cubicBezTo>
                    <a:cubicBezTo>
                      <a:pt x="2743200" y="2210907"/>
                      <a:pt x="2754671" y="2299534"/>
                      <a:pt x="2777524" y="2383795"/>
                    </a:cubicBezTo>
                    <a:lnTo>
                      <a:pt x="126312" y="3094185"/>
                    </a:lnTo>
                    <a:cubicBezTo>
                      <a:pt x="43729" y="2783200"/>
                      <a:pt x="0" y="2456507"/>
                      <a:pt x="0" y="2119600"/>
                    </a:cubicBezTo>
                    <a:cubicBezTo>
                      <a:pt x="0" y="1335038"/>
                      <a:pt x="237140" y="605863"/>
                      <a:pt x="643888" y="0"/>
                    </a:cubicBezTo>
                    <a:close/>
                  </a:path>
                </a:pathLst>
              </a:custGeom>
              <a:gradFill>
                <a:gsLst>
                  <a:gs pos="0">
                    <a:srgbClr val="00297A"/>
                  </a:gs>
                  <a:gs pos="100000">
                    <a:srgbClr val="0070C0"/>
                  </a:gs>
                </a:gsLst>
                <a:lin ang="16200000" scaled="1"/>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6" name="Oval 20"/>
              <p:cNvSpPr/>
              <p:nvPr/>
            </p:nvSpPr>
            <p:spPr>
              <a:xfrm>
                <a:off x="3132771" y="4388724"/>
                <a:ext cx="3148562" cy="2850276"/>
              </a:xfrm>
              <a:custGeom>
                <a:avLst/>
                <a:gdLst/>
                <a:ahLst/>
                <a:cxnLst/>
                <a:rect l="l" t="t" r="r" b="b"/>
                <a:pathLst>
                  <a:path w="3148562" h="2850276">
                    <a:moveTo>
                      <a:pt x="1902722" y="0"/>
                    </a:moveTo>
                    <a:lnTo>
                      <a:pt x="3148562" y="2445099"/>
                    </a:lnTo>
                    <a:cubicBezTo>
                      <a:pt x="2634844" y="2704651"/>
                      <a:pt x="2054043" y="2850276"/>
                      <a:pt x="1439229" y="2850276"/>
                    </a:cubicBezTo>
                    <a:cubicBezTo>
                      <a:pt x="929847" y="2850276"/>
                      <a:pt x="443813" y="2750314"/>
                      <a:pt x="0" y="2568135"/>
                    </a:cubicBezTo>
                    <a:lnTo>
                      <a:pt x="1117776" y="57571"/>
                    </a:lnTo>
                    <a:cubicBezTo>
                      <a:pt x="1219171" y="89802"/>
                      <a:pt x="1327183" y="107076"/>
                      <a:pt x="1439229" y="107076"/>
                    </a:cubicBezTo>
                    <a:cubicBezTo>
                      <a:pt x="1605544" y="107076"/>
                      <a:pt x="1762969" y="69018"/>
                      <a:pt x="1902722" y="0"/>
                    </a:cubicBezTo>
                    <a:close/>
                  </a:path>
                </a:pathLst>
              </a:custGeom>
              <a:gradFill>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7" name="Oval 20"/>
              <p:cNvSpPr/>
              <p:nvPr/>
            </p:nvSpPr>
            <p:spPr>
              <a:xfrm>
                <a:off x="5160081" y="3661641"/>
                <a:ext cx="3136375" cy="3106096"/>
              </a:xfrm>
              <a:custGeom>
                <a:avLst/>
                <a:gdLst/>
                <a:ahLst/>
                <a:cxnLst/>
                <a:rect l="l" t="t" r="r" b="b"/>
                <a:pathLst>
                  <a:path w="3136375" h="3106096">
                    <a:moveTo>
                      <a:pt x="452510" y="0"/>
                    </a:moveTo>
                    <a:lnTo>
                      <a:pt x="3136375" y="570473"/>
                    </a:lnTo>
                    <a:cubicBezTo>
                      <a:pt x="2902565" y="1663466"/>
                      <a:pt x="2199334" y="2582325"/>
                      <a:pt x="1247848" y="3106096"/>
                    </a:cubicBezTo>
                    <a:lnTo>
                      <a:pt x="0" y="657056"/>
                    </a:lnTo>
                    <a:cubicBezTo>
                      <a:pt x="226554" y="507518"/>
                      <a:pt x="392378" y="273613"/>
                      <a:pt x="452510" y="0"/>
                    </a:cubicBezTo>
                    <a:close/>
                  </a:path>
                </a:pathLst>
              </a:custGeom>
              <a:gradFill>
                <a:gsLst>
                  <a:gs pos="0">
                    <a:srgbClr val="E94343"/>
                  </a:gs>
                  <a:gs pos="100000">
                    <a:srgbClr val="C00000"/>
                  </a:gs>
                </a:gsLst>
                <a:path path="circle">
                  <a:fillToRect l="50000" t="50000" r="50000" b="50000"/>
                </a:path>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8" name="Oval 20"/>
              <p:cNvSpPr/>
              <p:nvPr/>
            </p:nvSpPr>
            <p:spPr>
              <a:xfrm>
                <a:off x="5395832" y="1025515"/>
                <a:ext cx="2986168" cy="3054948"/>
              </a:xfrm>
              <a:custGeom>
                <a:avLst/>
                <a:gdLst/>
                <a:ahLst/>
                <a:cxnLst/>
                <a:rect l="l" t="t" r="r" b="b"/>
                <a:pathLst>
                  <a:path w="2986168" h="3054948">
                    <a:moveTo>
                      <a:pt x="2131127" y="0"/>
                    </a:moveTo>
                    <a:cubicBezTo>
                      <a:pt x="2666007" y="655042"/>
                      <a:pt x="2986168" y="1491875"/>
                      <a:pt x="2986168" y="2403485"/>
                    </a:cubicBezTo>
                    <a:cubicBezTo>
                      <a:pt x="2986168" y="2625658"/>
                      <a:pt x="2967152" y="2843388"/>
                      <a:pt x="2929547" y="3054948"/>
                    </a:cubicBezTo>
                    <a:lnTo>
                      <a:pt x="238951" y="2483044"/>
                    </a:lnTo>
                    <a:cubicBezTo>
                      <a:pt x="241981" y="2456831"/>
                      <a:pt x="242968" y="2430273"/>
                      <a:pt x="242968" y="2403485"/>
                    </a:cubicBezTo>
                    <a:cubicBezTo>
                      <a:pt x="242968" y="2146102"/>
                      <a:pt x="151819" y="1910007"/>
                      <a:pt x="0" y="1725753"/>
                    </a:cubicBezTo>
                    <a:close/>
                  </a:path>
                </a:pathLst>
              </a:custGeom>
              <a:gradFill>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19" name="Oval 20"/>
              <p:cNvSpPr/>
              <p:nvPr/>
            </p:nvSpPr>
            <p:spPr>
              <a:xfrm>
                <a:off x="4580930" y="-380773"/>
                <a:ext cx="2856349" cy="3033241"/>
              </a:xfrm>
              <a:custGeom>
                <a:avLst/>
                <a:gdLst/>
                <a:ahLst/>
                <a:cxnLst/>
                <a:rect l="l" t="t" r="r" b="b"/>
                <a:pathLst>
                  <a:path w="2856349" h="3033241">
                    <a:moveTo>
                      <a:pt x="0" y="0"/>
                    </a:moveTo>
                    <a:cubicBezTo>
                      <a:pt x="1140104" y="2400"/>
                      <a:pt x="2162576" y="505781"/>
                      <a:pt x="2856349" y="1304066"/>
                    </a:cubicBezTo>
                    <a:lnTo>
                      <a:pt x="720996" y="3033241"/>
                    </a:lnTo>
                    <a:cubicBezTo>
                      <a:pt x="532840" y="2854846"/>
                      <a:pt x="279204" y="2745301"/>
                      <a:pt x="0" y="2743425"/>
                    </a:cubicBezTo>
                    <a:close/>
                  </a:path>
                </a:pathLst>
              </a:custGeom>
              <a:gradFill>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sp>
            <p:nvSpPr>
              <p:cNvPr id="20" name="Oval 20"/>
              <p:cNvSpPr/>
              <p:nvPr/>
            </p:nvSpPr>
            <p:spPr>
              <a:xfrm>
                <a:off x="1497827" y="-367450"/>
                <a:ext cx="2908900" cy="3163194"/>
              </a:xfrm>
              <a:custGeom>
                <a:avLst/>
                <a:gdLst/>
                <a:ahLst/>
                <a:cxnLst/>
                <a:rect l="l" t="t" r="r" b="b"/>
                <a:pathLst>
                  <a:path w="2908900" h="3163194">
                    <a:moveTo>
                      <a:pt x="2765107" y="0"/>
                    </a:moveTo>
                    <a:lnTo>
                      <a:pt x="2908900" y="2743735"/>
                    </a:lnTo>
                    <a:cubicBezTo>
                      <a:pt x="2625592" y="2786495"/>
                      <a:pt x="2379340" y="2941906"/>
                      <a:pt x="2217083" y="3163194"/>
                    </a:cubicBezTo>
                    <a:lnTo>
                      <a:pt x="0" y="1552389"/>
                    </a:lnTo>
                    <a:cubicBezTo>
                      <a:pt x="632641" y="680140"/>
                      <a:pt x="1628454" y="90080"/>
                      <a:pt x="2765107" y="0"/>
                    </a:cubicBezTo>
                    <a:close/>
                  </a:path>
                </a:pathLst>
              </a:custGeom>
              <a:gradFill>
                <a:gsLst>
                  <a:gs pos="0">
                    <a:srgbClr val="F79646">
                      <a:lumMod val="75000"/>
                    </a:srgbClr>
                  </a:gs>
                  <a:gs pos="100000">
                    <a:srgbClr val="FFC000"/>
                  </a:gs>
                </a:gsLst>
                <a:lin ang="3600000" scaled="0"/>
              </a:gradFill>
              <a:ln w="12700" cap="flat" cmpd="sng" algn="ctr">
                <a:noFill/>
                <a:prstDash val="solid"/>
              </a:ln>
              <a:effectLst/>
              <a:sp3d extrusionH="203200">
                <a:bevelT w="63500" h="38100"/>
                <a:bevelB w="38100" h="38100"/>
              </a:sp3d>
            </p:spPr>
            <p:txBody>
              <a:bodyPr anchor="ctr"/>
              <a:lstStyle/>
              <a:p>
                <a:pPr algn="ctr">
                  <a:defRPr/>
                </a:pPr>
                <a:endParaRPr lang="en-US" sz="1600" kern="0">
                  <a:solidFill>
                    <a:prstClr val="white"/>
                  </a:solidFill>
                  <a:latin typeface="Times New Roman" pitchFamily="18" charset="0"/>
                  <a:cs typeface="Times New Roman" pitchFamily="18" charset="0"/>
                  <a:sym typeface="Arial"/>
                  <a:rtl val="0"/>
                </a:endParaRPr>
              </a:p>
            </p:txBody>
          </p:sp>
        </p:grpSp>
        <p:sp>
          <p:nvSpPr>
            <p:cNvPr id="7" name="TextBox 41"/>
            <p:cNvSpPr txBox="1"/>
            <p:nvPr/>
          </p:nvSpPr>
          <p:spPr>
            <a:xfrm rot="19939706">
              <a:off x="5038662" y="928540"/>
              <a:ext cx="1974110" cy="1466124"/>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smtClean="0">
                  <a:ln/>
                  <a:solidFill>
                    <a:srgbClr val="002060"/>
                  </a:solidFill>
                  <a:latin typeface="Arial"/>
                  <a:cs typeface="Arial"/>
                  <a:sym typeface="Arial"/>
                  <a:rtl val="0"/>
                </a:rPr>
                <a:t>Bảng nhóm</a:t>
              </a:r>
            </a:p>
            <a:p>
              <a:pPr algn="ctr"/>
              <a:r>
                <a:rPr lang="en-US" sz="1300" b="1" kern="0" smtClean="0">
                  <a:ln/>
                  <a:solidFill>
                    <a:srgbClr val="002060"/>
                  </a:solidFill>
                  <a:latin typeface="Arial"/>
                  <a:cs typeface="Arial"/>
                  <a:sym typeface="Arial"/>
                  <a:rtl val="0"/>
                </a:rPr>
                <a:t>(6 chiếc/5 lớp) </a:t>
              </a:r>
            </a:p>
            <a:p>
              <a:pPr algn="ctr"/>
              <a:r>
                <a:rPr lang="en-US" sz="1300" b="1" kern="0" smtClean="0">
                  <a:ln/>
                  <a:solidFill>
                    <a:srgbClr val="002060"/>
                  </a:solidFill>
                  <a:latin typeface="Arial"/>
                  <a:cs typeface="Arial"/>
                  <a:sym typeface="Arial"/>
                  <a:rtl val="0"/>
                </a:rPr>
                <a:t>Nam châm </a:t>
              </a:r>
            </a:p>
            <a:p>
              <a:pPr algn="ctr"/>
              <a:r>
                <a:rPr lang="en-US" sz="1300" b="1" i="1" kern="0" smtClean="0">
                  <a:ln/>
                  <a:solidFill>
                    <a:srgbClr val="002060"/>
                  </a:solidFill>
                  <a:latin typeface="Arial"/>
                  <a:cs typeface="Arial"/>
                  <a:sym typeface="Arial"/>
                  <a:rtl val="0"/>
                </a:rPr>
                <a:t>(</a:t>
              </a:r>
              <a:r>
                <a:rPr lang="en-US" sz="1300" b="1" i="1" kern="0">
                  <a:ln/>
                  <a:solidFill>
                    <a:srgbClr val="002060"/>
                  </a:solidFill>
                  <a:latin typeface="Arial"/>
                  <a:cs typeface="Arial"/>
                  <a:sym typeface="Arial"/>
                  <a:rtl val="0"/>
                </a:rPr>
                <a:t>20 </a:t>
              </a:r>
              <a:r>
                <a:rPr lang="en-US" sz="1300" b="1" i="1" kern="0" err="1" smtClean="0">
                  <a:ln/>
                  <a:solidFill>
                    <a:srgbClr val="002060"/>
                  </a:solidFill>
                  <a:latin typeface="Arial"/>
                  <a:cs typeface="Arial"/>
                  <a:sym typeface="Arial"/>
                  <a:rtl val="0"/>
                </a:rPr>
                <a:t>chiếc</a:t>
              </a:r>
              <a:r>
                <a:rPr lang="en-US" sz="1300" b="1" i="1" kern="0" smtClean="0">
                  <a:ln/>
                  <a:solidFill>
                    <a:srgbClr val="002060"/>
                  </a:solidFill>
                  <a:latin typeface="Arial"/>
                  <a:cs typeface="Arial"/>
                  <a:sym typeface="Arial"/>
                  <a:rtl val="0"/>
                </a:rPr>
                <a:t>/</a:t>
              </a:r>
              <a:r>
                <a:rPr lang="en-US" sz="1300" b="1" i="1" kern="0" err="1" smtClean="0">
                  <a:ln/>
                  <a:solidFill>
                    <a:srgbClr val="002060"/>
                  </a:solidFill>
                  <a:latin typeface="Arial"/>
                  <a:cs typeface="Arial"/>
                  <a:sym typeface="Arial"/>
                  <a:rtl val="0"/>
                </a:rPr>
                <a:t>lớp</a:t>
              </a:r>
              <a:r>
                <a:rPr lang="en-US" sz="1300" b="1" i="1" kern="0">
                  <a:ln/>
                  <a:solidFill>
                    <a:srgbClr val="002060"/>
                  </a:solidFill>
                  <a:latin typeface="Arial"/>
                  <a:cs typeface="Arial"/>
                  <a:sym typeface="Arial"/>
                  <a:rtl val="0"/>
                </a:rPr>
                <a:t>)</a:t>
              </a:r>
            </a:p>
          </p:txBody>
        </p:sp>
        <p:sp>
          <p:nvSpPr>
            <p:cNvPr id="8" name="TextBox 42"/>
            <p:cNvSpPr txBox="1"/>
            <p:nvPr/>
          </p:nvSpPr>
          <p:spPr>
            <a:xfrm rot="20368863">
              <a:off x="3113929" y="1193934"/>
              <a:ext cx="2419919" cy="1541958"/>
            </a:xfrm>
            <a:prstGeom prst="rect">
              <a:avLst/>
            </a:prstGeom>
            <a:noFill/>
            <a:scene3d>
              <a:camera prst="orthographicFront">
                <a:rot lat="20196051" lon="1312816" rev="21056291"/>
              </a:camera>
              <a:lightRig rig="threePt" dir="t"/>
            </a:scene3d>
          </p:spPr>
          <p:txBody>
            <a:bodyPr wrap="square">
              <a:spAutoFit/>
            </a:bodyPr>
            <a:lstStyle/>
            <a:p>
              <a:pPr algn="ctr">
                <a:defRPr/>
              </a:pP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TB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trình</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chiếu</a:t>
              </a:r>
              <a:endParaRPr lang="en-US" sz="1100" b="1" kern="0" smtClean="0">
                <a:solidFill>
                  <a:schemeClr val="accent6">
                    <a:lumMod val="50000"/>
                  </a:schemeClr>
                </a:solidFill>
                <a:latin typeface="Arial"/>
                <a:ea typeface="Kozuka Gothic Pro M" pitchFamily="34" charset="-128"/>
                <a:cs typeface="Times New Roman" pitchFamily="18" charset="0"/>
                <a:sym typeface="Arial"/>
                <a:rtl val="0"/>
              </a:endParaRPr>
            </a:p>
            <a:p>
              <a:pPr algn="ctr">
                <a:defRPr/>
              </a:pP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máy</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chiếu</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vật</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thể</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máy chiếu,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đầu</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DVD,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máy</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tính</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 </a:t>
              </a:r>
            </a:p>
            <a:p>
              <a:pPr algn="ctr">
                <a:defRPr/>
              </a:pP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(1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bộ</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/5 </a:t>
              </a:r>
              <a:r>
                <a:rPr lang="en-US" sz="1100" b="1" kern="0" err="1" smtClean="0">
                  <a:solidFill>
                    <a:schemeClr val="accent6">
                      <a:lumMod val="50000"/>
                    </a:schemeClr>
                  </a:solidFill>
                  <a:latin typeface="Arial"/>
                  <a:ea typeface="Kozuka Gothic Pro M" pitchFamily="34" charset="-128"/>
                  <a:cs typeface="Times New Roman" pitchFamily="18" charset="0"/>
                  <a:sym typeface="Arial"/>
                  <a:rtl val="0"/>
                </a:rPr>
                <a:t>lớp</a:t>
              </a:r>
              <a:r>
                <a:rPr lang="en-US" sz="1100" b="1" kern="0" smtClean="0">
                  <a:solidFill>
                    <a:schemeClr val="accent6">
                      <a:lumMod val="50000"/>
                    </a:schemeClr>
                  </a:solidFill>
                  <a:latin typeface="Arial"/>
                  <a:ea typeface="Kozuka Gothic Pro M" pitchFamily="34" charset="-128"/>
                  <a:cs typeface="Times New Roman" pitchFamily="18" charset="0"/>
                  <a:sym typeface="Arial"/>
                  <a:rtl val="0"/>
                </a:rPr>
                <a:t>)</a:t>
              </a:r>
            </a:p>
            <a:p>
              <a:pPr algn="ctr">
                <a:defRPr/>
              </a:pPr>
              <a:endParaRPr lang="en-US" sz="1100" b="1" kern="0">
                <a:solidFill>
                  <a:srgbClr val="FFFFFF"/>
                </a:solidFill>
                <a:effectLst>
                  <a:outerShdw blurRad="38100" dist="38100" dir="2700000" algn="tl" rotWithShape="0">
                    <a:prstClr val="black">
                      <a:alpha val="40000"/>
                    </a:prstClr>
                  </a:outerShdw>
                </a:effectLst>
                <a:latin typeface="Times New Roman" pitchFamily="18" charset="0"/>
                <a:ea typeface="Kozuka Gothic Pro M" pitchFamily="34" charset="-128"/>
                <a:cs typeface="Times New Roman" pitchFamily="18" charset="0"/>
                <a:sym typeface="Arial"/>
                <a:rtl val="0"/>
              </a:endParaRPr>
            </a:p>
          </p:txBody>
        </p:sp>
        <p:sp>
          <p:nvSpPr>
            <p:cNvPr id="9" name="TextBox 44"/>
            <p:cNvSpPr txBox="1"/>
            <p:nvPr/>
          </p:nvSpPr>
          <p:spPr>
            <a:xfrm rot="19772995">
              <a:off x="4791705" y="4287986"/>
              <a:ext cx="2122487"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smtClean="0">
                  <a:ln/>
                  <a:solidFill>
                    <a:srgbClr val="FFFFFF"/>
                  </a:solidFill>
                  <a:latin typeface="Arial"/>
                  <a:cs typeface="Arial"/>
                  <a:sym typeface="Arial"/>
                  <a:rtl val="0"/>
                </a:rPr>
                <a:t>Tủ đựng TB, </a:t>
              </a:r>
              <a:br>
                <a:rPr lang="en-US" sz="1300" b="1" kern="0" smtClean="0">
                  <a:ln/>
                  <a:solidFill>
                    <a:srgbClr val="FFFFFF"/>
                  </a:solidFill>
                  <a:latin typeface="Arial"/>
                  <a:cs typeface="Arial"/>
                  <a:sym typeface="Arial"/>
                  <a:rtl val="0"/>
                </a:rPr>
              </a:br>
              <a:r>
                <a:rPr lang="en-US" sz="1300" b="1" kern="0" smtClean="0">
                  <a:ln/>
                  <a:solidFill>
                    <a:srgbClr val="FFFFFF"/>
                  </a:solidFill>
                  <a:latin typeface="Arial"/>
                  <a:cs typeface="Arial"/>
                  <a:sym typeface="Arial"/>
                  <a:rtl val="0"/>
                </a:rPr>
                <a:t>giá </a:t>
              </a:r>
              <a:r>
                <a:rPr lang="en-US" sz="1300" b="1" kern="0" err="1">
                  <a:ln/>
                  <a:solidFill>
                    <a:srgbClr val="FFFFFF"/>
                  </a:solidFill>
                  <a:latin typeface="Arial"/>
                  <a:cs typeface="Arial"/>
                  <a:sym typeface="Arial"/>
                  <a:rtl val="0"/>
                </a:rPr>
                <a:t>treo</a:t>
              </a:r>
              <a:r>
                <a:rPr lang="en-US" sz="1300" b="1" kern="0">
                  <a:ln/>
                  <a:solidFill>
                    <a:srgbClr val="FFFFFF"/>
                  </a:solidFill>
                  <a:latin typeface="Arial"/>
                  <a:cs typeface="Arial"/>
                  <a:sym typeface="Arial"/>
                  <a:rtl val="0"/>
                </a:rPr>
                <a:t> </a:t>
              </a:r>
              <a:r>
                <a:rPr lang="en-US" sz="1300" b="1" kern="0" err="1" smtClean="0">
                  <a:ln/>
                  <a:solidFill>
                    <a:srgbClr val="FFFFFF"/>
                  </a:solidFill>
                  <a:latin typeface="Arial"/>
                  <a:cs typeface="Arial"/>
                  <a:sym typeface="Arial"/>
                  <a:rtl val="0"/>
                </a:rPr>
                <a:t>tranh</a:t>
              </a:r>
              <a:endParaRPr lang="en-US" sz="1300" b="1" kern="0" smtClean="0">
                <a:ln/>
                <a:solidFill>
                  <a:srgbClr val="FFFFFF"/>
                </a:solidFill>
                <a:latin typeface="Arial"/>
                <a:cs typeface="Arial"/>
                <a:sym typeface="Arial"/>
                <a:rtl val="0"/>
              </a:endParaRPr>
            </a:p>
            <a:p>
              <a:pPr algn="ctr"/>
              <a:r>
                <a:rPr lang="en-US" sz="1300" b="1" i="1" kern="0" smtClean="0">
                  <a:ln/>
                  <a:solidFill>
                    <a:srgbClr val="FFFFFF"/>
                  </a:solidFill>
                  <a:latin typeface="Arial"/>
                  <a:cs typeface="Arial"/>
                  <a:sym typeface="Arial"/>
                  <a:rtl val="0"/>
                </a:rPr>
                <a:t>(3 </a:t>
              </a:r>
              <a:r>
                <a:rPr lang="en-US" sz="1300" b="1" i="1" kern="0" err="1" smtClean="0">
                  <a:ln/>
                  <a:solidFill>
                    <a:srgbClr val="FFFFFF"/>
                  </a:solidFill>
                  <a:latin typeface="Arial"/>
                  <a:cs typeface="Arial"/>
                  <a:sym typeface="Arial"/>
                  <a:rtl val="0"/>
                </a:rPr>
                <a:t>chiếc</a:t>
              </a:r>
              <a:r>
                <a:rPr lang="en-US" sz="1300" b="1" i="1" kern="0" smtClean="0">
                  <a:ln/>
                  <a:solidFill>
                    <a:srgbClr val="FFFFFF"/>
                  </a:solidFill>
                  <a:latin typeface="Arial"/>
                  <a:cs typeface="Arial"/>
                  <a:sym typeface="Arial"/>
                  <a:rtl val="0"/>
                </a:rPr>
                <a:t>/</a:t>
              </a:r>
              <a:r>
                <a:rPr lang="en-US" sz="1300" b="1" i="1" kern="0" err="1" smtClean="0">
                  <a:ln/>
                  <a:solidFill>
                    <a:srgbClr val="FFFFFF"/>
                  </a:solidFill>
                  <a:latin typeface="Arial"/>
                  <a:cs typeface="Arial"/>
                  <a:sym typeface="Arial"/>
                  <a:rtl val="0"/>
                </a:rPr>
                <a:t>trường</a:t>
              </a:r>
              <a:r>
                <a:rPr lang="en-US" sz="1300" b="1" i="1" kern="0" smtClean="0">
                  <a:ln/>
                  <a:solidFill>
                    <a:srgbClr val="FFFFFF"/>
                  </a:solidFill>
                  <a:latin typeface="Arial"/>
                  <a:cs typeface="Arial"/>
                  <a:sym typeface="Arial"/>
                  <a:rtl val="0"/>
                </a:rPr>
                <a:t>)</a:t>
              </a:r>
              <a:r>
                <a:rPr lang="en-US" sz="1300" b="1" kern="0" smtClean="0">
                  <a:ln/>
                  <a:solidFill>
                    <a:srgbClr val="FFFFFF"/>
                  </a:solidFill>
                  <a:latin typeface="Arial"/>
                  <a:cs typeface="Arial"/>
                  <a:sym typeface="Arial"/>
                  <a:rtl val="0"/>
                </a:rPr>
                <a:t> </a:t>
              </a:r>
            </a:p>
          </p:txBody>
        </p:sp>
        <p:sp>
          <p:nvSpPr>
            <p:cNvPr id="10" name="TextBox 45"/>
            <p:cNvSpPr txBox="1"/>
            <p:nvPr/>
          </p:nvSpPr>
          <p:spPr>
            <a:xfrm rot="20655267">
              <a:off x="2914859" y="5273518"/>
              <a:ext cx="2369534"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i="1" kern="0" err="1">
                  <a:ln/>
                  <a:solidFill>
                    <a:schemeClr val="accent6">
                      <a:lumMod val="50000"/>
                    </a:schemeClr>
                  </a:solidFill>
                  <a:latin typeface="Arial"/>
                  <a:cs typeface="Arial"/>
                  <a:sym typeface="Arial"/>
                  <a:rtl val="0"/>
                </a:rPr>
                <a:t>Cân</a:t>
              </a:r>
              <a:r>
                <a:rPr lang="en-US" sz="1300" b="1" i="1" kern="0">
                  <a:ln/>
                  <a:solidFill>
                    <a:schemeClr val="accent6">
                      <a:lumMod val="50000"/>
                    </a:schemeClr>
                  </a:solidFill>
                  <a:latin typeface="Arial"/>
                  <a:cs typeface="Arial"/>
                  <a:sym typeface="Arial"/>
                  <a:rtl val="0"/>
                </a:rPr>
                <a:t> </a:t>
              </a:r>
              <a:r>
                <a:rPr lang="en-US" sz="1300" b="1" i="1" kern="0" err="1">
                  <a:ln/>
                  <a:solidFill>
                    <a:schemeClr val="accent6">
                      <a:lumMod val="50000"/>
                    </a:schemeClr>
                  </a:solidFill>
                  <a:latin typeface="Arial"/>
                  <a:cs typeface="Arial"/>
                  <a:sym typeface="Arial"/>
                  <a:rtl val="0"/>
                </a:rPr>
                <a:t>điện</a:t>
              </a:r>
              <a:r>
                <a:rPr lang="en-US" sz="1300" b="1" i="1" kern="0">
                  <a:ln/>
                  <a:solidFill>
                    <a:schemeClr val="accent6">
                      <a:lumMod val="50000"/>
                    </a:schemeClr>
                  </a:solidFill>
                  <a:latin typeface="Arial"/>
                  <a:cs typeface="Arial"/>
                  <a:sym typeface="Arial"/>
                  <a:rtl val="0"/>
                </a:rPr>
                <a:t> </a:t>
              </a:r>
              <a:r>
                <a:rPr lang="en-US" sz="1300" b="1" i="1" kern="0" err="1" smtClean="0">
                  <a:ln/>
                  <a:solidFill>
                    <a:schemeClr val="accent6">
                      <a:lumMod val="50000"/>
                    </a:schemeClr>
                  </a:solidFill>
                  <a:latin typeface="Arial"/>
                  <a:cs typeface="Arial"/>
                  <a:sym typeface="Arial"/>
                  <a:rtl val="0"/>
                </a:rPr>
                <a:t>tử</a:t>
              </a:r>
              <a:r>
                <a:rPr lang="en-US" sz="1300" b="1" i="1" kern="0" smtClean="0">
                  <a:ln/>
                  <a:solidFill>
                    <a:schemeClr val="accent6">
                      <a:lumMod val="50000"/>
                    </a:schemeClr>
                  </a:solidFill>
                  <a:latin typeface="Arial"/>
                  <a:cs typeface="Arial"/>
                  <a:sym typeface="Arial"/>
                  <a:rtl val="0"/>
                </a:rPr>
                <a:t>.</a:t>
              </a:r>
            </a:p>
            <a:p>
              <a:pPr algn="ctr"/>
              <a:r>
                <a:rPr lang="en-US" sz="1300" b="1" i="1" kern="0" smtClean="0">
                  <a:ln/>
                  <a:solidFill>
                    <a:schemeClr val="accent6">
                      <a:lumMod val="50000"/>
                    </a:schemeClr>
                  </a:solidFill>
                  <a:latin typeface="Arial"/>
                  <a:cs typeface="Arial"/>
                  <a:sym typeface="Arial"/>
                  <a:rtl val="0"/>
                </a:rPr>
                <a:t> </a:t>
              </a:r>
              <a:r>
                <a:rPr lang="en-US" sz="1300" b="1" i="1" kern="0" err="1">
                  <a:ln/>
                  <a:solidFill>
                    <a:schemeClr val="accent6">
                      <a:lumMod val="50000"/>
                    </a:schemeClr>
                  </a:solidFill>
                  <a:latin typeface="Arial"/>
                  <a:cs typeface="Arial"/>
                  <a:sym typeface="Arial"/>
                  <a:rtl val="0"/>
                </a:rPr>
                <a:t>Nhiệt</a:t>
              </a:r>
              <a:r>
                <a:rPr lang="en-US" sz="1300" b="1" i="1" kern="0">
                  <a:ln/>
                  <a:solidFill>
                    <a:schemeClr val="accent6">
                      <a:lumMod val="50000"/>
                    </a:schemeClr>
                  </a:solidFill>
                  <a:latin typeface="Arial"/>
                  <a:cs typeface="Arial"/>
                  <a:sym typeface="Arial"/>
                  <a:rtl val="0"/>
                </a:rPr>
                <a:t> </a:t>
              </a:r>
              <a:r>
                <a:rPr lang="en-US" sz="1300" b="1" i="1" kern="0" err="1">
                  <a:ln/>
                  <a:solidFill>
                    <a:schemeClr val="accent6">
                      <a:lumMod val="50000"/>
                    </a:schemeClr>
                  </a:solidFill>
                  <a:latin typeface="Arial"/>
                  <a:cs typeface="Arial"/>
                  <a:sym typeface="Arial"/>
                  <a:rtl val="0"/>
                </a:rPr>
                <a:t>kế</a:t>
              </a:r>
              <a:r>
                <a:rPr lang="en-US" sz="1300" b="1" i="1" kern="0">
                  <a:ln/>
                  <a:solidFill>
                    <a:schemeClr val="accent6">
                      <a:lumMod val="50000"/>
                    </a:schemeClr>
                  </a:solidFill>
                  <a:latin typeface="Arial"/>
                  <a:cs typeface="Arial"/>
                  <a:sym typeface="Arial"/>
                  <a:rtl val="0"/>
                </a:rPr>
                <a:t> </a:t>
              </a:r>
              <a:r>
                <a:rPr lang="en-US" sz="1300" b="1" i="1" kern="0" err="1">
                  <a:ln/>
                  <a:solidFill>
                    <a:schemeClr val="accent6">
                      <a:lumMod val="50000"/>
                    </a:schemeClr>
                  </a:solidFill>
                  <a:latin typeface="Arial"/>
                  <a:cs typeface="Arial"/>
                  <a:sym typeface="Arial"/>
                  <a:rtl val="0"/>
                </a:rPr>
                <a:t>điện</a:t>
              </a:r>
              <a:r>
                <a:rPr lang="en-US" sz="1300" b="1" i="1" kern="0">
                  <a:ln/>
                  <a:solidFill>
                    <a:schemeClr val="accent6">
                      <a:lumMod val="50000"/>
                    </a:schemeClr>
                  </a:solidFill>
                  <a:latin typeface="Arial"/>
                  <a:cs typeface="Arial"/>
                  <a:sym typeface="Arial"/>
                  <a:rtl val="0"/>
                </a:rPr>
                <a:t> </a:t>
              </a:r>
              <a:r>
                <a:rPr lang="en-US" sz="1300" b="1" i="1" kern="0" err="1">
                  <a:ln/>
                  <a:solidFill>
                    <a:schemeClr val="accent6">
                      <a:lumMod val="50000"/>
                    </a:schemeClr>
                  </a:solidFill>
                  <a:latin typeface="Arial"/>
                  <a:cs typeface="Arial"/>
                  <a:sym typeface="Arial"/>
                  <a:rtl val="0"/>
                </a:rPr>
                <a:t>tử</a:t>
              </a:r>
              <a:r>
                <a:rPr lang="en-US" sz="1300" b="1" i="1" kern="0">
                  <a:ln/>
                  <a:solidFill>
                    <a:schemeClr val="accent6">
                      <a:lumMod val="50000"/>
                    </a:schemeClr>
                  </a:solidFill>
                  <a:latin typeface="Arial"/>
                  <a:cs typeface="Arial"/>
                  <a:sym typeface="Arial"/>
                  <a:rtl val="0"/>
                </a:rPr>
                <a:t> </a:t>
              </a:r>
              <a:endParaRPr lang="en-US" sz="1300" b="1" i="1" kern="0" smtClean="0">
                <a:ln/>
                <a:solidFill>
                  <a:schemeClr val="accent6">
                    <a:lumMod val="50000"/>
                  </a:schemeClr>
                </a:solidFill>
                <a:latin typeface="Arial"/>
                <a:cs typeface="Arial"/>
                <a:sym typeface="Arial"/>
                <a:rtl val="0"/>
              </a:endParaRPr>
            </a:p>
            <a:p>
              <a:pPr algn="ctr"/>
              <a:r>
                <a:rPr lang="en-US" sz="1300" b="1" i="1" kern="0" smtClean="0">
                  <a:ln/>
                  <a:solidFill>
                    <a:schemeClr val="accent6">
                      <a:lumMod val="50000"/>
                    </a:schemeClr>
                  </a:solidFill>
                  <a:latin typeface="Arial"/>
                  <a:cs typeface="Arial"/>
                  <a:sym typeface="Arial"/>
                  <a:rtl val="0"/>
                </a:rPr>
                <a:t>(</a:t>
              </a:r>
              <a:r>
                <a:rPr lang="en-US" sz="1300" b="1" i="1" kern="0">
                  <a:ln/>
                  <a:solidFill>
                    <a:schemeClr val="accent6">
                      <a:lumMod val="50000"/>
                    </a:schemeClr>
                  </a:solidFill>
                  <a:latin typeface="Arial"/>
                  <a:cs typeface="Arial"/>
                  <a:sym typeface="Arial"/>
                  <a:rtl val="0"/>
                </a:rPr>
                <a:t>2 </a:t>
              </a:r>
              <a:r>
                <a:rPr lang="en-US" sz="1300" b="1" i="1" kern="0" err="1" smtClean="0">
                  <a:ln/>
                  <a:solidFill>
                    <a:schemeClr val="accent6">
                      <a:lumMod val="50000"/>
                    </a:schemeClr>
                  </a:solidFill>
                  <a:latin typeface="Arial"/>
                  <a:cs typeface="Arial"/>
                  <a:sym typeface="Arial"/>
                  <a:rtl val="0"/>
                </a:rPr>
                <a:t>chiếc</a:t>
              </a:r>
              <a:r>
                <a:rPr lang="en-US" sz="1300" b="1" i="1" kern="0" smtClean="0">
                  <a:ln/>
                  <a:solidFill>
                    <a:schemeClr val="accent6">
                      <a:lumMod val="50000"/>
                    </a:schemeClr>
                  </a:solidFill>
                  <a:latin typeface="Arial"/>
                  <a:cs typeface="Arial"/>
                  <a:sym typeface="Arial"/>
                  <a:rtl val="0"/>
                </a:rPr>
                <a:t>/</a:t>
              </a:r>
              <a:r>
                <a:rPr lang="en-US" sz="1300" b="1" i="1" kern="0" err="1" smtClean="0">
                  <a:ln/>
                  <a:solidFill>
                    <a:schemeClr val="accent6">
                      <a:lumMod val="50000"/>
                    </a:schemeClr>
                  </a:solidFill>
                  <a:latin typeface="Arial"/>
                  <a:cs typeface="Arial"/>
                  <a:sym typeface="Arial"/>
                  <a:rtl val="0"/>
                </a:rPr>
                <a:t>trường</a:t>
              </a:r>
              <a:r>
                <a:rPr lang="en-US" sz="1300" b="1" i="1" kern="0" smtClean="0">
                  <a:ln/>
                  <a:solidFill>
                    <a:schemeClr val="accent6">
                      <a:lumMod val="50000"/>
                    </a:schemeClr>
                  </a:solidFill>
                  <a:latin typeface="Arial"/>
                  <a:cs typeface="Arial"/>
                  <a:sym typeface="Arial"/>
                  <a:rtl val="0"/>
                </a:rPr>
                <a:t>)</a:t>
              </a:r>
              <a:endParaRPr lang="en-US" sz="1300" b="1" i="1" kern="0">
                <a:ln/>
                <a:solidFill>
                  <a:schemeClr val="accent6">
                    <a:lumMod val="50000"/>
                  </a:schemeClr>
                </a:solidFill>
                <a:latin typeface="Arial"/>
                <a:cs typeface="Arial"/>
                <a:sym typeface="Arial"/>
                <a:rtl val="0"/>
              </a:endParaRPr>
            </a:p>
          </p:txBody>
        </p:sp>
        <p:sp>
          <p:nvSpPr>
            <p:cNvPr id="11" name="TextBox 46"/>
            <p:cNvSpPr txBox="1"/>
            <p:nvPr/>
          </p:nvSpPr>
          <p:spPr>
            <a:xfrm rot="20185192">
              <a:off x="1431459" y="4686305"/>
              <a:ext cx="2310182" cy="1466124"/>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err="1">
                  <a:ln/>
                  <a:solidFill>
                    <a:srgbClr val="FFFFFF"/>
                  </a:solidFill>
                  <a:latin typeface="Arial"/>
                  <a:cs typeface="Arial"/>
                  <a:sym typeface="Arial"/>
                  <a:rtl val="0"/>
                </a:rPr>
                <a:t>Thiết</a:t>
              </a:r>
              <a:r>
                <a:rPr lang="en-US" sz="1300" b="1" kern="0">
                  <a:ln/>
                  <a:solidFill>
                    <a:srgbClr val="FFFFFF"/>
                  </a:solidFill>
                  <a:latin typeface="Arial"/>
                  <a:cs typeface="Arial"/>
                  <a:sym typeface="Arial"/>
                  <a:rtl val="0"/>
                </a:rPr>
                <a:t> </a:t>
              </a:r>
              <a:r>
                <a:rPr lang="en-US" sz="1300" b="1" kern="0" err="1">
                  <a:ln/>
                  <a:solidFill>
                    <a:srgbClr val="FFFFFF"/>
                  </a:solidFill>
                  <a:latin typeface="Arial"/>
                  <a:cs typeface="Arial"/>
                  <a:sym typeface="Arial"/>
                  <a:rtl val="0"/>
                </a:rPr>
                <a:t>bị</a:t>
              </a:r>
              <a:r>
                <a:rPr lang="en-US" sz="1300" b="1" kern="0">
                  <a:ln/>
                  <a:solidFill>
                    <a:srgbClr val="FFFFFF"/>
                  </a:solidFill>
                  <a:latin typeface="Arial"/>
                  <a:cs typeface="Arial"/>
                  <a:sym typeface="Arial"/>
                  <a:rtl val="0"/>
                </a:rPr>
                <a:t> </a:t>
              </a:r>
              <a:r>
                <a:rPr lang="en-US" sz="1300" b="1" kern="0" err="1">
                  <a:ln/>
                  <a:solidFill>
                    <a:srgbClr val="FFFFFF"/>
                  </a:solidFill>
                  <a:latin typeface="Arial"/>
                  <a:cs typeface="Arial"/>
                  <a:sym typeface="Arial"/>
                  <a:rtl val="0"/>
                </a:rPr>
                <a:t>âm</a:t>
              </a:r>
              <a:r>
                <a:rPr lang="en-US" sz="1300" b="1" kern="0">
                  <a:ln/>
                  <a:solidFill>
                    <a:srgbClr val="FFFFFF"/>
                  </a:solidFill>
                  <a:latin typeface="Arial"/>
                  <a:cs typeface="Arial"/>
                  <a:sym typeface="Arial"/>
                  <a:rtl val="0"/>
                </a:rPr>
                <a:t> </a:t>
              </a:r>
              <a:r>
                <a:rPr lang="en-US" sz="1300" b="1" kern="0" err="1" smtClean="0">
                  <a:ln/>
                  <a:solidFill>
                    <a:srgbClr val="FFFFFF"/>
                  </a:solidFill>
                  <a:latin typeface="Arial"/>
                  <a:cs typeface="Arial"/>
                  <a:sym typeface="Arial"/>
                  <a:rtl val="0"/>
                </a:rPr>
                <a:t>thanh</a:t>
              </a:r>
              <a:r>
                <a:rPr lang="en-US" sz="1300" b="1" kern="0" smtClean="0">
                  <a:ln/>
                  <a:solidFill>
                    <a:srgbClr val="FFFFFF"/>
                  </a:solidFill>
                  <a:latin typeface="Arial"/>
                  <a:cs typeface="Arial"/>
                  <a:sym typeface="Arial"/>
                  <a:rtl val="0"/>
                </a:rPr>
                <a:t>,</a:t>
              </a:r>
              <a:endParaRPr lang="en-US" sz="1300" b="1" kern="0">
                <a:ln/>
                <a:solidFill>
                  <a:srgbClr val="FFFFFF"/>
                </a:solidFill>
                <a:latin typeface="Arial"/>
                <a:cs typeface="Arial"/>
                <a:sym typeface="Arial"/>
                <a:rtl val="0"/>
              </a:endParaRPr>
            </a:p>
            <a:p>
              <a:pPr algn="ctr"/>
              <a:r>
                <a:rPr lang="en-US" sz="1300" b="1" kern="0" smtClean="0">
                  <a:ln/>
                  <a:solidFill>
                    <a:srgbClr val="FFFFFF"/>
                  </a:solidFill>
                  <a:latin typeface="Arial"/>
                  <a:cs typeface="Arial"/>
                  <a:sym typeface="Arial"/>
                  <a:rtl val="0"/>
                </a:rPr>
                <a:t>Đài đĩa, loa cầm tay</a:t>
              </a:r>
            </a:p>
            <a:p>
              <a:pPr algn="ctr"/>
              <a:r>
                <a:rPr lang="en-US" sz="1300" b="1" kern="0" smtClean="0">
                  <a:ln/>
                  <a:solidFill>
                    <a:srgbClr val="FFFFFF"/>
                  </a:solidFill>
                  <a:latin typeface="Arial"/>
                  <a:cs typeface="Arial"/>
                  <a:sym typeface="Arial"/>
                  <a:rtl val="0"/>
                </a:rPr>
                <a:t>TB âm thanh đa năng</a:t>
              </a:r>
            </a:p>
            <a:p>
              <a:pPr algn="ctr"/>
              <a:r>
                <a:rPr lang="en-US" sz="1300" b="1" kern="0" smtClean="0">
                  <a:ln/>
                  <a:solidFill>
                    <a:srgbClr val="FFFFFF"/>
                  </a:solidFill>
                  <a:latin typeface="Arial"/>
                  <a:cs typeface="Arial"/>
                  <a:sym typeface="Arial"/>
                  <a:rtl val="0"/>
                </a:rPr>
                <a:t>(1bộ (chiếc)/5 lớp)</a:t>
              </a:r>
              <a:endParaRPr lang="en-US" sz="1300" b="1" kern="0">
                <a:ln/>
                <a:solidFill>
                  <a:srgbClr val="FFFFFF"/>
                </a:solidFill>
                <a:latin typeface="Arial"/>
                <a:cs typeface="Arial"/>
                <a:sym typeface="Arial"/>
                <a:rtl val="0"/>
              </a:endParaRPr>
            </a:p>
          </p:txBody>
        </p:sp>
        <p:sp>
          <p:nvSpPr>
            <p:cNvPr id="12" name="TextBox 47"/>
            <p:cNvSpPr txBox="1"/>
            <p:nvPr/>
          </p:nvSpPr>
          <p:spPr>
            <a:xfrm rot="20757818">
              <a:off x="1453384" y="3034762"/>
              <a:ext cx="2437316" cy="1137509"/>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err="1">
                  <a:ln/>
                  <a:solidFill>
                    <a:srgbClr val="C00000"/>
                  </a:solidFill>
                  <a:latin typeface="Arial"/>
                  <a:cs typeface="Arial"/>
                  <a:sym typeface="Arial"/>
                  <a:rtl val="0"/>
                </a:rPr>
                <a:t>Máy</a:t>
              </a:r>
              <a:r>
                <a:rPr lang="en-US" sz="1300" b="1" kern="0">
                  <a:ln/>
                  <a:solidFill>
                    <a:srgbClr val="C00000"/>
                  </a:solidFill>
                  <a:latin typeface="Arial"/>
                  <a:cs typeface="Arial"/>
                  <a:sym typeface="Arial"/>
                  <a:rtl val="0"/>
                </a:rPr>
                <a:t> in </a:t>
              </a:r>
              <a:r>
                <a:rPr lang="en-US" sz="1300" b="1" kern="0" smtClean="0">
                  <a:ln/>
                  <a:solidFill>
                    <a:srgbClr val="C00000"/>
                  </a:solidFill>
                  <a:latin typeface="Arial"/>
                  <a:cs typeface="Arial"/>
                  <a:sym typeface="Arial"/>
                  <a:rtl val="0"/>
                </a:rPr>
                <a:t>Laze,</a:t>
              </a:r>
            </a:p>
            <a:p>
              <a:pPr algn="ctr"/>
              <a:r>
                <a:rPr lang="en-US" sz="1300" b="1" kern="0" err="1" smtClean="0">
                  <a:ln/>
                  <a:solidFill>
                    <a:srgbClr val="C00000"/>
                  </a:solidFill>
                  <a:latin typeface="Arial"/>
                  <a:cs typeface="Arial"/>
                  <a:sym typeface="Arial"/>
                  <a:rtl val="0"/>
                </a:rPr>
                <a:t>Máy</a:t>
              </a:r>
              <a:r>
                <a:rPr lang="en-US" sz="1300" b="1" kern="0" smtClean="0">
                  <a:ln/>
                  <a:solidFill>
                    <a:srgbClr val="C00000"/>
                  </a:solidFill>
                  <a:latin typeface="Arial"/>
                  <a:cs typeface="Arial"/>
                  <a:sym typeface="Arial"/>
                  <a:rtl val="0"/>
                </a:rPr>
                <a:t> </a:t>
              </a:r>
              <a:r>
                <a:rPr lang="en-US" sz="1300" b="1" kern="0" err="1" smtClean="0">
                  <a:ln/>
                  <a:solidFill>
                    <a:srgbClr val="C00000"/>
                  </a:solidFill>
                  <a:latin typeface="Arial"/>
                  <a:cs typeface="Arial"/>
                  <a:sym typeface="Arial"/>
                  <a:rtl val="0"/>
                </a:rPr>
                <a:t>ảnh</a:t>
              </a:r>
              <a:r>
                <a:rPr lang="en-US" sz="1300" b="1" kern="0" smtClean="0">
                  <a:ln/>
                  <a:solidFill>
                    <a:srgbClr val="C00000"/>
                  </a:solidFill>
                  <a:latin typeface="Arial"/>
                  <a:cs typeface="Arial"/>
                  <a:sym typeface="Arial"/>
                  <a:rtl val="0"/>
                </a:rPr>
                <a:t> </a:t>
              </a:r>
              <a:r>
                <a:rPr lang="en-US" sz="1300" b="1" kern="0" err="1" smtClean="0">
                  <a:ln/>
                  <a:solidFill>
                    <a:srgbClr val="C00000"/>
                  </a:solidFill>
                  <a:latin typeface="Arial"/>
                  <a:cs typeface="Arial"/>
                  <a:sym typeface="Arial"/>
                  <a:rtl val="0"/>
                </a:rPr>
                <a:t>kĩ</a:t>
              </a:r>
              <a:r>
                <a:rPr lang="en-US" sz="1300" b="1" kern="0" smtClean="0">
                  <a:ln/>
                  <a:solidFill>
                    <a:srgbClr val="C00000"/>
                  </a:solidFill>
                  <a:latin typeface="Arial"/>
                  <a:cs typeface="Arial"/>
                  <a:sym typeface="Arial"/>
                  <a:rtl val="0"/>
                </a:rPr>
                <a:t> </a:t>
              </a:r>
              <a:r>
                <a:rPr lang="en-US" sz="1300" b="1" kern="0" err="1" smtClean="0">
                  <a:ln/>
                  <a:solidFill>
                    <a:srgbClr val="C00000"/>
                  </a:solidFill>
                  <a:latin typeface="Arial"/>
                  <a:cs typeface="Arial"/>
                  <a:sym typeface="Arial"/>
                  <a:rtl val="0"/>
                </a:rPr>
                <a:t>thuật</a:t>
              </a:r>
              <a:r>
                <a:rPr lang="en-US" sz="1300" b="1" kern="0" smtClean="0">
                  <a:ln/>
                  <a:solidFill>
                    <a:srgbClr val="C00000"/>
                  </a:solidFill>
                  <a:latin typeface="Arial"/>
                  <a:cs typeface="Arial"/>
                  <a:sym typeface="Arial"/>
                  <a:rtl val="0"/>
                </a:rPr>
                <a:t> </a:t>
              </a:r>
              <a:r>
                <a:rPr lang="en-US" sz="1300" b="1" kern="0" err="1" smtClean="0">
                  <a:ln/>
                  <a:solidFill>
                    <a:srgbClr val="C00000"/>
                  </a:solidFill>
                  <a:latin typeface="Arial"/>
                  <a:cs typeface="Arial"/>
                  <a:sym typeface="Arial"/>
                  <a:rtl val="0"/>
                </a:rPr>
                <a:t>số</a:t>
              </a:r>
              <a:endParaRPr lang="en-US" sz="1300" b="1" kern="0" smtClean="0">
                <a:ln/>
                <a:solidFill>
                  <a:srgbClr val="C00000"/>
                </a:solidFill>
                <a:latin typeface="Arial"/>
                <a:cs typeface="Arial"/>
                <a:sym typeface="Arial"/>
                <a:rtl val="0"/>
              </a:endParaRPr>
            </a:p>
            <a:p>
              <a:pPr algn="ctr"/>
              <a:r>
                <a:rPr lang="en-US" sz="1300" b="1" i="1" kern="0" smtClean="0">
                  <a:ln/>
                  <a:solidFill>
                    <a:srgbClr val="C00000"/>
                  </a:solidFill>
                  <a:latin typeface="Arial"/>
                  <a:cs typeface="Arial"/>
                  <a:sym typeface="Arial"/>
                  <a:rtl val="0"/>
                </a:rPr>
                <a:t>(1 </a:t>
              </a:r>
              <a:r>
                <a:rPr lang="en-US" sz="1300" b="1" i="1" kern="0" err="1" smtClean="0">
                  <a:ln/>
                  <a:solidFill>
                    <a:srgbClr val="C00000"/>
                  </a:solidFill>
                  <a:latin typeface="Arial"/>
                  <a:cs typeface="Arial"/>
                  <a:sym typeface="Arial"/>
                  <a:rtl val="0"/>
                </a:rPr>
                <a:t>chiếc</a:t>
              </a:r>
              <a:r>
                <a:rPr lang="en-US" sz="1300" b="1" i="1" kern="0" smtClean="0">
                  <a:ln/>
                  <a:solidFill>
                    <a:srgbClr val="C00000"/>
                  </a:solidFill>
                  <a:latin typeface="Arial"/>
                  <a:cs typeface="Arial"/>
                  <a:sym typeface="Arial"/>
                  <a:rtl val="0"/>
                </a:rPr>
                <a:t>/</a:t>
              </a:r>
              <a:r>
                <a:rPr lang="en-US" sz="1300" b="1" i="1" kern="0" err="1" smtClean="0">
                  <a:ln/>
                  <a:solidFill>
                    <a:srgbClr val="C00000"/>
                  </a:solidFill>
                  <a:latin typeface="Arial"/>
                  <a:cs typeface="Arial"/>
                  <a:sym typeface="Arial"/>
                  <a:rtl val="0"/>
                </a:rPr>
                <a:t>trường</a:t>
              </a:r>
              <a:r>
                <a:rPr lang="en-US" sz="1300" b="1" i="1" kern="0" smtClean="0">
                  <a:ln/>
                  <a:solidFill>
                    <a:srgbClr val="C00000"/>
                  </a:solidFill>
                  <a:latin typeface="Arial"/>
                  <a:cs typeface="Arial"/>
                  <a:sym typeface="Arial"/>
                  <a:rtl val="0"/>
                </a:rPr>
                <a:t>)</a:t>
              </a:r>
            </a:p>
          </p:txBody>
        </p:sp>
        <p:sp>
          <p:nvSpPr>
            <p:cNvPr id="13" name="TextBox 44"/>
            <p:cNvSpPr txBox="1"/>
            <p:nvPr/>
          </p:nvSpPr>
          <p:spPr>
            <a:xfrm rot="20188891">
              <a:off x="5859602" y="2529951"/>
              <a:ext cx="2130910" cy="808897"/>
            </a:xfrm>
            <a:prstGeom prst="rect">
              <a:avLst/>
            </a:prstGeom>
            <a:noFill/>
            <a:scene3d>
              <a:camera prst="orthographicFront">
                <a:rot lat="20196051" lon="1312816" rev="21056291"/>
              </a:camera>
              <a:lightRig rig="threePt" dir="t"/>
            </a:scene3d>
          </p:spPr>
          <p:txBody>
            <a:bodyPr wrap="square">
              <a:spAutoFit/>
            </a:bodyPr>
            <a:lstStyle/>
            <a:p>
              <a:pPr algn="ctr"/>
              <a:r>
                <a:rPr lang="en-US" sz="1300" b="1" kern="0" err="1">
                  <a:ln/>
                  <a:solidFill>
                    <a:srgbClr val="FFFFFF"/>
                  </a:solidFill>
                  <a:latin typeface="Arial"/>
                  <a:cs typeface="Arial"/>
                  <a:sym typeface="Arial"/>
                  <a:rtl val="0"/>
                </a:rPr>
                <a:t>Nẹp</a:t>
              </a:r>
              <a:r>
                <a:rPr lang="en-US" sz="1300" b="1" kern="0">
                  <a:ln/>
                  <a:solidFill>
                    <a:srgbClr val="FFFFFF"/>
                  </a:solidFill>
                  <a:latin typeface="Arial"/>
                  <a:cs typeface="Arial"/>
                  <a:sym typeface="Arial"/>
                  <a:rtl val="0"/>
                </a:rPr>
                <a:t> </a:t>
              </a:r>
              <a:r>
                <a:rPr lang="en-US" sz="1300" b="1" kern="0" err="1">
                  <a:ln/>
                  <a:solidFill>
                    <a:srgbClr val="FFFFFF"/>
                  </a:solidFill>
                  <a:latin typeface="Arial"/>
                  <a:cs typeface="Arial"/>
                  <a:sym typeface="Arial"/>
                  <a:rtl val="0"/>
                </a:rPr>
                <a:t>treo</a:t>
              </a:r>
              <a:r>
                <a:rPr lang="en-US" sz="1300" b="1" kern="0">
                  <a:ln/>
                  <a:solidFill>
                    <a:srgbClr val="FFFFFF"/>
                  </a:solidFill>
                  <a:latin typeface="Arial"/>
                  <a:cs typeface="Arial"/>
                  <a:sym typeface="Arial"/>
                  <a:rtl val="0"/>
                </a:rPr>
                <a:t> </a:t>
              </a:r>
              <a:r>
                <a:rPr lang="en-US" sz="1300" b="1" kern="0" err="1" smtClean="0">
                  <a:ln/>
                  <a:solidFill>
                    <a:srgbClr val="FFFFFF"/>
                  </a:solidFill>
                  <a:latin typeface="Arial"/>
                  <a:cs typeface="Arial"/>
                  <a:sym typeface="Arial"/>
                  <a:rtl val="0"/>
                </a:rPr>
                <a:t>tranh</a:t>
              </a:r>
              <a:endParaRPr lang="en-US" sz="1300" b="1" kern="0" smtClean="0">
                <a:ln/>
                <a:solidFill>
                  <a:srgbClr val="FFFFFF"/>
                </a:solidFill>
                <a:latin typeface="Arial"/>
                <a:cs typeface="Arial"/>
                <a:sym typeface="Arial"/>
                <a:rtl val="0"/>
              </a:endParaRPr>
            </a:p>
            <a:p>
              <a:pPr algn="ctr"/>
              <a:r>
                <a:rPr lang="en-US" sz="1300" b="1" i="1" kern="0" smtClean="0">
                  <a:ln/>
                  <a:solidFill>
                    <a:srgbClr val="FFFFFF"/>
                  </a:solidFill>
                  <a:latin typeface="Arial"/>
                  <a:cs typeface="Arial"/>
                  <a:sym typeface="Arial"/>
                  <a:rtl val="0"/>
                </a:rPr>
                <a:t>(20 </a:t>
              </a:r>
              <a:r>
                <a:rPr lang="en-US" sz="1300" b="1" i="1" kern="0" err="1" smtClean="0">
                  <a:ln/>
                  <a:solidFill>
                    <a:srgbClr val="FFFFFF"/>
                  </a:solidFill>
                  <a:latin typeface="Arial"/>
                  <a:cs typeface="Arial"/>
                  <a:sym typeface="Arial"/>
                  <a:rtl val="0"/>
                </a:rPr>
                <a:t>chiếc</a:t>
              </a:r>
              <a:r>
                <a:rPr lang="en-US" sz="1300" b="1" i="1" kern="0" smtClean="0">
                  <a:ln/>
                  <a:solidFill>
                    <a:srgbClr val="FFFFFF"/>
                  </a:solidFill>
                  <a:latin typeface="Arial"/>
                  <a:cs typeface="Arial"/>
                  <a:sym typeface="Arial"/>
                  <a:rtl val="0"/>
                </a:rPr>
                <a:t>/</a:t>
              </a:r>
              <a:r>
                <a:rPr lang="en-US" sz="1300" b="1" i="1" kern="0" err="1" smtClean="0">
                  <a:ln/>
                  <a:solidFill>
                    <a:srgbClr val="FFFFFF"/>
                  </a:solidFill>
                  <a:latin typeface="Arial"/>
                  <a:cs typeface="Arial"/>
                  <a:sym typeface="Arial"/>
                  <a:rtl val="0"/>
                </a:rPr>
                <a:t>trường</a:t>
              </a:r>
              <a:r>
                <a:rPr lang="en-US" sz="1300" b="1" i="1" kern="0" smtClean="0">
                  <a:ln/>
                  <a:solidFill>
                    <a:srgbClr val="FFFFFF"/>
                  </a:solidFill>
                  <a:latin typeface="Arial"/>
                  <a:cs typeface="Arial"/>
                  <a:sym typeface="Arial"/>
                  <a:rtl val="0"/>
                </a:rPr>
                <a:t>)</a:t>
              </a:r>
              <a:r>
                <a:rPr lang="en-US" sz="1300" b="1" kern="0" smtClean="0">
                  <a:ln/>
                  <a:solidFill>
                    <a:srgbClr val="FFFFFF"/>
                  </a:solidFill>
                  <a:latin typeface="Arial"/>
                  <a:cs typeface="Arial"/>
                  <a:sym typeface="Arial"/>
                  <a:rtl val="0"/>
                </a:rPr>
                <a:t> </a:t>
              </a:r>
              <a:endParaRPr lang="en-US" sz="1300" b="1" i="1" kern="0">
                <a:ln/>
                <a:solidFill>
                  <a:srgbClr val="FFFFFF"/>
                </a:solidFill>
                <a:latin typeface="Arial"/>
                <a:cs typeface="Arial"/>
                <a:sym typeface="Arial"/>
                <a:rtl val="0"/>
              </a:endParaRPr>
            </a:p>
          </p:txBody>
        </p:sp>
      </p:grpSp>
      <p:pic>
        <p:nvPicPr>
          <p:cNvPr id="22" name="Picture 21"/>
          <p:cNvPicPr>
            <a:picLocks noChangeAspect="1"/>
          </p:cNvPicPr>
          <p:nvPr/>
        </p:nvPicPr>
        <p:blipFill>
          <a:blip r:embed="rId4"/>
          <a:stretch>
            <a:fillRect/>
          </a:stretch>
        </p:blipFill>
        <p:spPr>
          <a:xfrm>
            <a:off x="7501598" y="8607"/>
            <a:ext cx="1481312" cy="744599"/>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23" name="Rounded Rectangle 22"/>
          <p:cNvSpPr/>
          <p:nvPr/>
        </p:nvSpPr>
        <p:spPr bwMode="gray">
          <a:xfrm>
            <a:off x="2602077" y="1169197"/>
            <a:ext cx="3972344"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4" name="AutoShape 48"/>
          <p:cNvSpPr>
            <a:spLocks noChangeArrowheads="1"/>
          </p:cNvSpPr>
          <p:nvPr/>
        </p:nvSpPr>
        <p:spPr bwMode="gray">
          <a:xfrm>
            <a:off x="2800779" y="1184261"/>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0">
              <a:defRPr/>
            </a:pPr>
            <a:r>
              <a:rPr lang="en-US" altLang="en-US" sz="2000" b="1">
                <a:solidFill>
                  <a:srgbClr val="002060"/>
                </a:solidFill>
                <a:sym typeface="Arial"/>
                <a:rtl val="0"/>
              </a:rPr>
              <a:t>12. THIẾT BỊ DÙNG CHUNG</a:t>
            </a:r>
          </a:p>
        </p:txBody>
      </p:sp>
    </p:spTree>
    <p:extLst>
      <p:ext uri="{BB962C8B-B14F-4D97-AF65-F5344CB8AC3E}">
        <p14:creationId xmlns:p14="http://schemas.microsoft.com/office/powerpoint/2010/main" val="80026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093"/>
            <a:ext cx="9144000" cy="6858000"/>
          </a:xfrm>
          <a:prstGeom prst="rect">
            <a:avLst/>
          </a:prstGeom>
        </p:spPr>
      </p:pic>
      <p:pic>
        <p:nvPicPr>
          <p:cNvPr id="3" name="Picture 2"/>
          <p:cNvPicPr>
            <a:picLocks noChangeAspect="1"/>
          </p:cNvPicPr>
          <p:nvPr/>
        </p:nvPicPr>
        <p:blipFill>
          <a:blip r:embed="rId3"/>
          <a:stretch>
            <a:fillRect/>
          </a:stretch>
        </p:blipFill>
        <p:spPr>
          <a:xfrm>
            <a:off x="94008" y="9939"/>
            <a:ext cx="4937581" cy="776318"/>
          </a:xfrm>
          <a:prstGeom prst="rect">
            <a:avLst/>
          </a:prstGeom>
          <a:scene3d>
            <a:camera prst="orthographicFront"/>
            <a:lightRig rig="threePt" dir="t"/>
          </a:scene3d>
          <a:sp3d extrusionH="76200" contourW="12700">
            <a:extrusionClr>
              <a:schemeClr val="bg1"/>
            </a:extrusionClr>
            <a:contourClr>
              <a:schemeClr val="bg1"/>
            </a:contourClr>
          </a:sp3d>
        </p:spPr>
      </p:pic>
      <p:sp>
        <p:nvSpPr>
          <p:cNvPr id="5" name="Chevron 29"/>
          <p:cNvSpPr/>
          <p:nvPr/>
        </p:nvSpPr>
        <p:spPr bwMode="auto">
          <a:xfrm>
            <a:off x="1176816" y="3784664"/>
            <a:ext cx="6451539" cy="427135"/>
          </a:xfrm>
          <a:prstGeom prst="chevron">
            <a:avLst>
              <a:gd name="adj" fmla="val 3404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smtClean="0">
                <a:solidFill>
                  <a:schemeClr val="bg1"/>
                </a:solidFill>
                <a:cs typeface="Arial" pitchFamily="34" charset="0"/>
              </a:rPr>
              <a:t>3. KINH NGHIỆM SẢN XUẤT </a:t>
            </a:r>
            <a:r>
              <a:rPr lang="en-US" altLang="ko-KR" sz="1700" b="1" smtClean="0">
                <a:solidFill>
                  <a:schemeClr val="bg1"/>
                </a:solidFill>
                <a:cs typeface="Arial" pitchFamily="34" charset="0"/>
              </a:rPr>
              <a:t>TRÊN 40 </a:t>
            </a:r>
            <a:r>
              <a:rPr lang="en-US" altLang="ko-KR" sz="1700" b="1" smtClean="0">
                <a:solidFill>
                  <a:schemeClr val="bg1"/>
                </a:solidFill>
                <a:cs typeface="Arial" pitchFamily="34" charset="0"/>
              </a:rPr>
              <a:t>NĂM, TÍNH PHÁP LÍ RÕ RÀNG</a:t>
            </a:r>
            <a:endParaRPr lang="en-US" altLang="ko-KR" sz="1700" b="1">
              <a:solidFill>
                <a:schemeClr val="bg1"/>
              </a:solidFill>
              <a:cs typeface="Arial" pitchFamily="34" charset="0"/>
            </a:endParaRPr>
          </a:p>
        </p:txBody>
      </p:sp>
      <p:sp>
        <p:nvSpPr>
          <p:cNvPr id="6" name="Chevron 29"/>
          <p:cNvSpPr/>
          <p:nvPr/>
        </p:nvSpPr>
        <p:spPr bwMode="auto">
          <a:xfrm>
            <a:off x="1176818" y="2368782"/>
            <a:ext cx="5898042" cy="449296"/>
          </a:xfrm>
          <a:prstGeom prst="chevron">
            <a:avLst>
              <a:gd name="adj" fmla="val 3404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smtClean="0">
                <a:solidFill>
                  <a:schemeClr val="bg1"/>
                </a:solidFill>
                <a:cs typeface="Arial" pitchFamily="34" charset="0"/>
              </a:rPr>
              <a:t>1. BÁM SÁT NỘI DUNG CHƯƠNG TRÌNH VÀ SGK</a:t>
            </a:r>
            <a:endParaRPr lang="en-US" altLang="ko-KR" sz="1700" b="1">
              <a:solidFill>
                <a:schemeClr val="bg1"/>
              </a:solidFill>
              <a:cs typeface="Arial" pitchFamily="34" charset="0"/>
            </a:endParaRPr>
          </a:p>
        </p:txBody>
      </p:sp>
      <p:sp>
        <p:nvSpPr>
          <p:cNvPr id="8" name="Chevron 7"/>
          <p:cNvSpPr/>
          <p:nvPr/>
        </p:nvSpPr>
        <p:spPr bwMode="auto">
          <a:xfrm>
            <a:off x="1176815" y="4376770"/>
            <a:ext cx="6743229" cy="454433"/>
          </a:xfrm>
          <a:prstGeom prst="chevron">
            <a:avLst>
              <a:gd name="adj" fmla="val 34040"/>
            </a:avLst>
          </a:prstGeom>
          <a:solidFill>
            <a:schemeClr val="accent5">
              <a:lumMod val="75000"/>
            </a:schemeClr>
          </a:solidFill>
          <a:ln>
            <a:solidFill>
              <a:srgbClr val="92D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smtClean="0">
                <a:solidFill>
                  <a:schemeClr val="bg1"/>
                </a:solidFill>
                <a:cs typeface="Arial" pitchFamily="34" charset="0"/>
              </a:rPr>
              <a:t>4. DÁN TEM CHỐNG HÀNG GIẢ VÀ TÀI LIỆU HƯỚNG DẪN SỬ DỤNG</a:t>
            </a:r>
            <a:endParaRPr lang="en-US" altLang="ko-KR" sz="1700" b="1">
              <a:solidFill>
                <a:schemeClr val="bg1"/>
              </a:solidFill>
              <a:cs typeface="Arial" pitchFamily="34" charset="0"/>
            </a:endParaRPr>
          </a:p>
        </p:txBody>
      </p:sp>
      <p:sp>
        <p:nvSpPr>
          <p:cNvPr id="9" name="Chevron 29"/>
          <p:cNvSpPr/>
          <p:nvPr/>
        </p:nvSpPr>
        <p:spPr bwMode="auto">
          <a:xfrm>
            <a:off x="1176815" y="4958482"/>
            <a:ext cx="7060924" cy="427135"/>
          </a:xfrm>
          <a:prstGeom prst="chevron">
            <a:avLst>
              <a:gd name="adj" fmla="val 3404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smtClean="0">
                <a:solidFill>
                  <a:schemeClr val="bg1"/>
                </a:solidFill>
                <a:cs typeface="Arial" pitchFamily="34" charset="0"/>
              </a:rPr>
              <a:t>5. HỆ THỐNG CUNG ỨNG TRÊN TOÀN QUỐC</a:t>
            </a:r>
            <a:endParaRPr lang="en-US" altLang="ko-KR" sz="1700" b="1">
              <a:solidFill>
                <a:schemeClr val="bg1"/>
              </a:solidFill>
              <a:cs typeface="Arial" pitchFamily="34" charset="0"/>
            </a:endParaRPr>
          </a:p>
        </p:txBody>
      </p:sp>
      <p:sp>
        <p:nvSpPr>
          <p:cNvPr id="10" name="Chevron 29"/>
          <p:cNvSpPr/>
          <p:nvPr/>
        </p:nvSpPr>
        <p:spPr bwMode="auto">
          <a:xfrm>
            <a:off x="1184311" y="2980197"/>
            <a:ext cx="6108641" cy="639496"/>
          </a:xfrm>
          <a:prstGeom prst="chevron">
            <a:avLst>
              <a:gd name="adj" fmla="val 3404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atinLnBrk="1"/>
            <a:r>
              <a:rPr lang="en-US" altLang="ko-KR" sz="1700" b="1" smtClean="0">
                <a:solidFill>
                  <a:schemeClr val="bg1"/>
                </a:solidFill>
                <a:cs typeface="Arial" pitchFamily="34" charset="0"/>
              </a:rPr>
              <a:t>2. CUNG ỨNG ĐỒNG BỘ CÙNG CÁC SẢN PHẨM THUỘC </a:t>
            </a:r>
            <a:br>
              <a:rPr lang="en-US" altLang="ko-KR" sz="1700" b="1" smtClean="0">
                <a:solidFill>
                  <a:schemeClr val="bg1"/>
                </a:solidFill>
                <a:cs typeface="Arial" pitchFamily="34" charset="0"/>
              </a:rPr>
            </a:br>
            <a:r>
              <a:rPr lang="en-US" altLang="ko-KR" sz="1700" b="1" smtClean="0">
                <a:solidFill>
                  <a:schemeClr val="bg1"/>
                </a:solidFill>
                <a:cs typeface="Arial" pitchFamily="34" charset="0"/>
              </a:rPr>
              <a:t>     HỆ SINH THÁI CỦA NHÀ XUẤT BẢN GIÁO DỤC VIỆT NAM</a:t>
            </a:r>
            <a:endParaRPr lang="en-US" altLang="ko-KR" sz="1700" b="1">
              <a:solidFill>
                <a:schemeClr val="bg1"/>
              </a:solidFill>
              <a:cs typeface="Arial" pitchFamily="34" charset="0"/>
            </a:endParaRPr>
          </a:p>
        </p:txBody>
      </p:sp>
      <p:cxnSp>
        <p:nvCxnSpPr>
          <p:cNvPr id="11" name="Straight Connector 10"/>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51428" y="972549"/>
            <a:ext cx="7206829" cy="667415"/>
            <a:chOff x="3131840" y="1491630"/>
            <a:chExt cx="5256584" cy="576064"/>
          </a:xfrm>
        </p:grpSpPr>
        <p:sp>
          <p:nvSpPr>
            <p:cNvPr id="13" name="Rectangle 12"/>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ight Triangle 13"/>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5" name="TextBox 14"/>
          <p:cNvSpPr txBox="1"/>
          <p:nvPr/>
        </p:nvSpPr>
        <p:spPr>
          <a:xfrm>
            <a:off x="972105" y="946186"/>
            <a:ext cx="365848" cy="477054"/>
          </a:xfrm>
          <a:prstGeom prst="rect">
            <a:avLst/>
          </a:prstGeom>
          <a:noFill/>
        </p:spPr>
        <p:txBody>
          <a:bodyPr wrap="square" rtlCol="0">
            <a:spAutoFit/>
          </a:bodyPr>
          <a:lstStyle/>
          <a:p>
            <a:r>
              <a:rPr lang="en-US" altLang="ko-KR" sz="2500" b="1" smtClean="0">
                <a:solidFill>
                  <a:srgbClr val="FF0000"/>
                </a:solidFill>
                <a:cs typeface="Arial" pitchFamily="34" charset="0"/>
              </a:rPr>
              <a:t>3</a:t>
            </a:r>
            <a:endParaRPr lang="ko-KR" altLang="en-US" sz="2500" b="1">
              <a:solidFill>
                <a:srgbClr val="FF0000"/>
              </a:solidFill>
              <a:cs typeface="Arial" pitchFamily="34" charset="0"/>
            </a:endParaRPr>
          </a:p>
        </p:txBody>
      </p:sp>
      <p:sp>
        <p:nvSpPr>
          <p:cNvPr id="16" name="Rectangle 15"/>
          <p:cNvSpPr/>
          <p:nvPr/>
        </p:nvSpPr>
        <p:spPr>
          <a:xfrm>
            <a:off x="1411489" y="1088854"/>
            <a:ext cx="697714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smtClean="0">
                <a:ln/>
                <a:solidFill>
                  <a:srgbClr val="0070C0"/>
                </a:solidFill>
              </a:rPr>
              <a:t>MỘT SỐ ƯU ĐIỂM CỦA TBDH NXBGDVN</a:t>
            </a:r>
            <a:endParaRPr lang="en-US" sz="2400" b="1" cap="none" spc="0" smtClean="0">
              <a:ln/>
              <a:solidFill>
                <a:srgbClr val="0070C0"/>
              </a:solidFill>
              <a:effectLst/>
            </a:endParaRPr>
          </a:p>
        </p:txBody>
      </p:sp>
    </p:spTree>
    <p:extLst>
      <p:ext uri="{BB962C8B-B14F-4D97-AF65-F5344CB8AC3E}">
        <p14:creationId xmlns:p14="http://schemas.microsoft.com/office/powerpoint/2010/main" val="41209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371830" y="1280156"/>
            <a:ext cx="6977142"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300" b="1" smtClean="0">
                <a:ln/>
                <a:solidFill>
                  <a:srgbClr val="FF0000"/>
                </a:solidFill>
              </a:rPr>
              <a:t>HỆ SINH THÁI SẢN PHẨM CỦA NXBGDVN</a:t>
            </a:r>
            <a:endParaRPr lang="en-US" sz="2300" b="1" cap="none" spc="0" smtClean="0">
              <a:ln/>
              <a:solidFill>
                <a:srgbClr val="FF0000"/>
              </a:solidFill>
              <a:effectLst/>
            </a:endParaRPr>
          </a:p>
        </p:txBody>
      </p:sp>
      <p:cxnSp>
        <p:nvCxnSpPr>
          <p:cNvPr id="27" name="Đường kết nối Thẳng 63"/>
          <p:cNvCxnSpPr/>
          <p:nvPr/>
        </p:nvCxnSpPr>
        <p:spPr>
          <a:xfrm flipV="1">
            <a:off x="5614115" y="3083906"/>
            <a:ext cx="2209482" cy="8696"/>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Đường kết nối Thẳng 67"/>
          <p:cNvCxnSpPr/>
          <p:nvPr/>
        </p:nvCxnSpPr>
        <p:spPr>
          <a:xfrm flipV="1">
            <a:off x="5127040" y="4998559"/>
            <a:ext cx="2785496" cy="366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Đường kết nối Thẳng 70"/>
          <p:cNvCxnSpPr/>
          <p:nvPr/>
        </p:nvCxnSpPr>
        <p:spPr>
          <a:xfrm flipH="1">
            <a:off x="891794" y="3092602"/>
            <a:ext cx="25655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739839" y="3138275"/>
            <a:ext cx="1590295" cy="1575164"/>
            <a:chOff x="6019800" y="3276599"/>
            <a:chExt cx="533400" cy="533400"/>
          </a:xfrm>
          <a:effectLst>
            <a:outerShdw blurRad="50800" dist="38100" dir="5400000" algn="t" rotWithShape="0">
              <a:prstClr val="black">
                <a:alpha val="40000"/>
              </a:prstClr>
            </a:outerShdw>
          </a:effectLst>
        </p:grpSpPr>
        <p:sp>
          <p:nvSpPr>
            <p:cNvPr id="36" name="Oval 35"/>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kern="0">
                <a:solidFill>
                  <a:sysClr val="window" lastClr="FFFFFF"/>
                </a:solidFill>
                <a:latin typeface="+mn-lt"/>
                <a:cs typeface="+mn-cs"/>
              </a:endParaRPr>
            </a:p>
          </p:txBody>
        </p:sp>
        <p:sp>
          <p:nvSpPr>
            <p:cNvPr id="37" name="Oval 36"/>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kern="0">
                <a:solidFill>
                  <a:sysClr val="window" lastClr="FFFFFF"/>
                </a:solidFill>
                <a:latin typeface="+mn-lt"/>
                <a:cs typeface="+mn-cs"/>
              </a:endParaRPr>
            </a:p>
          </p:txBody>
        </p:sp>
      </p:grpSp>
      <p:grpSp>
        <p:nvGrpSpPr>
          <p:cNvPr id="38" name="Group 37"/>
          <p:cNvGrpSpPr>
            <a:grpSpLocks/>
          </p:cNvGrpSpPr>
          <p:nvPr/>
        </p:nvGrpSpPr>
        <p:grpSpPr bwMode="auto">
          <a:xfrm>
            <a:off x="2974697" y="2643592"/>
            <a:ext cx="2929148" cy="2641752"/>
            <a:chOff x="2656546" y="2008795"/>
            <a:chExt cx="3830909" cy="3467764"/>
          </a:xfrm>
        </p:grpSpPr>
        <p:sp>
          <p:nvSpPr>
            <p:cNvPr id="39" name="Donut 13"/>
            <p:cNvSpPr/>
            <p:nvPr/>
          </p:nvSpPr>
          <p:spPr>
            <a:xfrm rot="267487">
              <a:off x="4622038" y="2008795"/>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sz="1600" kern="0">
                <a:solidFill>
                  <a:sysClr val="windowText" lastClr="000000"/>
                </a:solidFill>
                <a:latin typeface="Century Gothic"/>
                <a:cs typeface="+mn-cs"/>
              </a:endParaRPr>
            </a:p>
          </p:txBody>
        </p:sp>
        <p:sp>
          <p:nvSpPr>
            <p:cNvPr id="40" name="Donut 13"/>
            <p:cNvSpPr/>
            <p:nvPr/>
          </p:nvSpPr>
          <p:spPr>
            <a:xfrm rot="10680000">
              <a:off x="2993653" y="3373320"/>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sz="1600" kern="0">
                <a:solidFill>
                  <a:sysClr val="windowText" lastClr="000000"/>
                </a:solidFill>
                <a:latin typeface="Century Gothic"/>
                <a:cs typeface="+mn-cs"/>
              </a:endParaRPr>
            </a:p>
          </p:txBody>
        </p:sp>
        <p:sp>
          <p:nvSpPr>
            <p:cNvPr id="41" name="Donut 13"/>
            <p:cNvSpPr/>
            <p:nvPr/>
          </p:nvSpPr>
          <p:spPr>
            <a:xfrm rot="14667487">
              <a:off x="3180234" y="1733771"/>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sz="1600" kern="0">
                <a:solidFill>
                  <a:sysClr val="windowText" lastClr="000000"/>
                </a:solidFill>
                <a:latin typeface="Century Gothic"/>
                <a:cs typeface="+mn-cs"/>
              </a:endParaRPr>
            </a:p>
          </p:txBody>
        </p:sp>
        <p:sp>
          <p:nvSpPr>
            <p:cNvPr id="42" name="Donut 13"/>
            <p:cNvSpPr/>
            <p:nvPr/>
          </p:nvSpPr>
          <p:spPr>
            <a:xfrm rot="5460000">
              <a:off x="4700905" y="3692056"/>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AD1D19"/>
                </a:gs>
                <a:gs pos="80000">
                  <a:srgbClr val="E22924"/>
                </a:gs>
                <a:gs pos="100000">
                  <a:srgbClr val="DF2B27"/>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sz="1600" kern="0">
                <a:solidFill>
                  <a:prstClr val="white"/>
                </a:solidFill>
                <a:effectLst>
                  <a:outerShdw blurRad="101600" dist="38100" dir="2700000" algn="tl" rotWithShape="0">
                    <a:prstClr val="black">
                      <a:alpha val="50000"/>
                    </a:prstClr>
                  </a:outerShdw>
                </a:effectLst>
                <a:latin typeface="Kozuka Gothic Pr6N B" pitchFamily="34" charset="-128"/>
                <a:ea typeface="Kozuka Gothic Pr6N B" pitchFamily="34" charset="-128"/>
                <a:cs typeface="+mn-cs"/>
              </a:endParaRPr>
            </a:p>
          </p:txBody>
        </p:sp>
      </p:grpSp>
      <p:sp>
        <p:nvSpPr>
          <p:cNvPr id="43" name="TextBox 8"/>
          <p:cNvSpPr txBox="1"/>
          <p:nvPr/>
        </p:nvSpPr>
        <p:spPr>
          <a:xfrm>
            <a:off x="3805788" y="3537036"/>
            <a:ext cx="1474213" cy="846386"/>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fontAlgn="auto" hangingPunct="1">
              <a:spcBef>
                <a:spcPts val="0"/>
              </a:spcBef>
              <a:spcAft>
                <a:spcPts val="0"/>
              </a:spcAft>
              <a:defRPr/>
            </a:pPr>
            <a:r>
              <a:rPr lang="en-US" sz="1500" b="1" kern="0" smtClean="0">
                <a:solidFill>
                  <a:schemeClr val="bg1"/>
                </a:solidFill>
                <a:effectLst>
                  <a:outerShdw blurRad="50800" dist="38100" algn="l" rotWithShape="0">
                    <a:prstClr val="black">
                      <a:alpha val="87000"/>
                    </a:prstClr>
                  </a:outerShdw>
                </a:effectLst>
                <a:latin typeface="Century Gothic"/>
                <a:cs typeface="+mn-cs"/>
              </a:rPr>
              <a:t>HỆ SINH THÁI SẢN PHẨM </a:t>
            </a:r>
            <a:r>
              <a:rPr lang="en-US" sz="1900" b="1" kern="0" smtClean="0">
                <a:solidFill>
                  <a:schemeClr val="bg1"/>
                </a:solidFill>
                <a:effectLst>
                  <a:outerShdw blurRad="50800" dist="38100" algn="l" rotWithShape="0">
                    <a:prstClr val="black">
                      <a:alpha val="87000"/>
                    </a:prstClr>
                  </a:outerShdw>
                </a:effectLst>
                <a:latin typeface="Century Gothic"/>
                <a:cs typeface="+mn-cs"/>
              </a:rPr>
              <a:t>NXBGDVN</a:t>
            </a:r>
            <a:endParaRPr lang="en-US" sz="1900" b="1" kern="0">
              <a:solidFill>
                <a:schemeClr val="bg1"/>
              </a:solidFill>
              <a:effectLst>
                <a:outerShdw blurRad="50800" dist="38100" algn="l" rotWithShape="0">
                  <a:prstClr val="black">
                    <a:alpha val="87000"/>
                  </a:prstClr>
                </a:outerShdw>
              </a:effectLst>
              <a:latin typeface="Century Gothic"/>
              <a:cs typeface="+mn-cs"/>
            </a:endParaRPr>
          </a:p>
        </p:txBody>
      </p:sp>
      <p:sp>
        <p:nvSpPr>
          <p:cNvPr id="44" name="TextBox 10"/>
          <p:cNvSpPr txBox="1"/>
          <p:nvPr/>
        </p:nvSpPr>
        <p:spPr>
          <a:xfrm>
            <a:off x="784588" y="2719941"/>
            <a:ext cx="2635658"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1" kern="0" smtClean="0">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SGK, SGV, SBT, STK</a:t>
            </a:r>
            <a:endParaRPr lang="en-US" sz="2000" b="1" kern="0">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5" name="TextBox 13"/>
          <p:cNvSpPr txBox="1"/>
          <p:nvPr/>
        </p:nvSpPr>
        <p:spPr>
          <a:xfrm>
            <a:off x="5780834" y="2683743"/>
            <a:ext cx="2000869"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1" kern="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a:t>
            </a:r>
            <a:r>
              <a:rPr lang="en-US" sz="2000" b="1" kern="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2000" b="1" kern="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Dạy học</a:t>
            </a:r>
            <a:endParaRPr lang="en-US" sz="2000" b="1" ker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TextBox 16"/>
          <p:cNvSpPr txBox="1"/>
          <p:nvPr/>
        </p:nvSpPr>
        <p:spPr>
          <a:xfrm>
            <a:off x="764945" y="4648595"/>
            <a:ext cx="2579552"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1" kern="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Sách, Học </a:t>
            </a:r>
            <a:r>
              <a:rPr lang="en-US" sz="2000" b="1" kern="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000" b="1" kern="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a:t>
            </a:r>
            <a:r>
              <a:rPr lang="en-US" sz="2000" b="1" kern="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tử</a:t>
            </a:r>
            <a:endParaRPr lang="en-US" sz="2000" b="1" ker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TextBox 46"/>
          <p:cNvSpPr txBox="1"/>
          <p:nvPr/>
        </p:nvSpPr>
        <p:spPr>
          <a:xfrm>
            <a:off x="5780202" y="4601895"/>
            <a:ext cx="2215671" cy="40011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1" kern="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Nền</a:t>
            </a:r>
            <a:r>
              <a:rPr lang="en-US" sz="2000" b="1" kern="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tảng</a:t>
            </a:r>
            <a:r>
              <a:rPr lang="en-US" sz="2000" b="1" kern="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2000" b="1" kern="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huấn</a:t>
            </a:r>
            <a:endParaRPr lang="en-US" sz="2000" b="1" ker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48" name="Đường kết nối Thẳng 65"/>
          <p:cNvCxnSpPr/>
          <p:nvPr/>
        </p:nvCxnSpPr>
        <p:spPr>
          <a:xfrm flipH="1">
            <a:off x="823020" y="5048705"/>
            <a:ext cx="291681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8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71383"/>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sp>
        <p:nvSpPr>
          <p:cNvPr id="4" name="Rectangle 3"/>
          <p:cNvSpPr/>
          <p:nvPr/>
        </p:nvSpPr>
        <p:spPr>
          <a:xfrm>
            <a:off x="3064359" y="1339611"/>
            <a:ext cx="320312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smtClean="0">
                <a:ln/>
                <a:solidFill>
                  <a:srgbClr val="FF0000"/>
                </a:solidFill>
                <a:effectLst/>
              </a:rPr>
              <a:t>NỘI DUNG CHÍNH</a:t>
            </a:r>
          </a:p>
        </p:txBody>
      </p:sp>
      <p:grpSp>
        <p:nvGrpSpPr>
          <p:cNvPr id="5" name="Group 4"/>
          <p:cNvGrpSpPr/>
          <p:nvPr/>
        </p:nvGrpSpPr>
        <p:grpSpPr>
          <a:xfrm>
            <a:off x="885194" y="2480641"/>
            <a:ext cx="7195318" cy="671167"/>
            <a:chOff x="3131840" y="1491630"/>
            <a:chExt cx="5256584" cy="576064"/>
          </a:xfrm>
        </p:grpSpPr>
        <p:sp>
          <p:nvSpPr>
            <p:cNvPr id="6" name="Rectangle 5"/>
            <p:cNvSpPr/>
            <p:nvPr/>
          </p:nvSpPr>
          <p:spPr>
            <a:xfrm>
              <a:off x="3131840" y="1491630"/>
              <a:ext cx="5256584" cy="576064"/>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ight Triangle 6"/>
            <p:cNvSpPr/>
            <p:nvPr/>
          </p:nvSpPr>
          <p:spPr>
            <a:xfrm rot="5400000">
              <a:off x="3203840" y="1419630"/>
              <a:ext cx="576000" cy="720000"/>
            </a:xfrm>
            <a:prstGeom prst="rtTriangle">
              <a:avLst/>
            </a:prstGeom>
            <a:solidFill>
              <a:schemeClr val="accent4">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897549" y="3527747"/>
            <a:ext cx="7201074" cy="656626"/>
            <a:chOff x="3131840" y="1491630"/>
            <a:chExt cx="5256584" cy="576064"/>
          </a:xfrm>
        </p:grpSpPr>
        <p:sp>
          <p:nvSpPr>
            <p:cNvPr id="9" name="Rectangle 8"/>
            <p:cNvSpPr/>
            <p:nvPr/>
          </p:nvSpPr>
          <p:spPr>
            <a:xfrm>
              <a:off x="3131840" y="1491630"/>
              <a:ext cx="5256584" cy="576064"/>
            </a:xfrm>
            <a:prstGeom prst="rect">
              <a:avLst/>
            </a:prstGeom>
            <a:solidFill>
              <a:schemeClr val="bg1"/>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ight Triangle 9"/>
            <p:cNvSpPr/>
            <p:nvPr/>
          </p:nvSpPr>
          <p:spPr>
            <a:xfrm rot="5400000">
              <a:off x="3203840" y="1419630"/>
              <a:ext cx="576000" cy="720000"/>
            </a:xfrm>
            <a:prstGeom prst="rtTriangle">
              <a:avLst/>
            </a:prstGeom>
            <a:solidFill>
              <a:srgbClr val="00B050"/>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4" name="TextBox 13"/>
          <p:cNvSpPr txBox="1"/>
          <p:nvPr/>
        </p:nvSpPr>
        <p:spPr>
          <a:xfrm>
            <a:off x="880723" y="2484533"/>
            <a:ext cx="359529" cy="477054"/>
          </a:xfrm>
          <a:prstGeom prst="rect">
            <a:avLst/>
          </a:prstGeom>
          <a:noFill/>
        </p:spPr>
        <p:txBody>
          <a:bodyPr wrap="square" rtlCol="0">
            <a:spAutoFit/>
          </a:bodyPr>
          <a:lstStyle/>
          <a:p>
            <a:r>
              <a:rPr lang="en-US" altLang="ko-KR" sz="2500" b="1" smtClean="0">
                <a:solidFill>
                  <a:srgbClr val="FF0000"/>
                </a:solidFill>
                <a:cs typeface="Arial" pitchFamily="34" charset="0"/>
              </a:rPr>
              <a:t>1</a:t>
            </a:r>
            <a:endParaRPr lang="ko-KR" altLang="en-US" sz="2500" b="1">
              <a:solidFill>
                <a:srgbClr val="FF0000"/>
              </a:solidFill>
              <a:cs typeface="Arial" pitchFamily="34" charset="0"/>
            </a:endParaRPr>
          </a:p>
        </p:txBody>
      </p:sp>
      <p:sp>
        <p:nvSpPr>
          <p:cNvPr id="15" name="TextBox 14"/>
          <p:cNvSpPr txBox="1"/>
          <p:nvPr/>
        </p:nvSpPr>
        <p:spPr>
          <a:xfrm>
            <a:off x="880723" y="3525930"/>
            <a:ext cx="317157" cy="477054"/>
          </a:xfrm>
          <a:prstGeom prst="rect">
            <a:avLst/>
          </a:prstGeom>
          <a:noFill/>
        </p:spPr>
        <p:txBody>
          <a:bodyPr wrap="square" rtlCol="0">
            <a:spAutoFit/>
          </a:bodyPr>
          <a:lstStyle/>
          <a:p>
            <a:r>
              <a:rPr lang="en-US" altLang="ko-KR" sz="2500" b="1" smtClean="0">
                <a:solidFill>
                  <a:srgbClr val="FF0000"/>
                </a:solidFill>
                <a:cs typeface="Arial" pitchFamily="34" charset="0"/>
              </a:rPr>
              <a:t>2</a:t>
            </a:r>
            <a:endParaRPr lang="ko-KR" altLang="en-US" sz="2500" b="1">
              <a:solidFill>
                <a:srgbClr val="FF0000"/>
              </a:solidFill>
              <a:cs typeface="Arial" pitchFamily="34" charset="0"/>
            </a:endParaRPr>
          </a:p>
        </p:txBody>
      </p:sp>
      <p:sp>
        <p:nvSpPr>
          <p:cNvPr id="17" name="Rectangle 16"/>
          <p:cNvSpPr/>
          <p:nvPr/>
        </p:nvSpPr>
        <p:spPr>
          <a:xfrm>
            <a:off x="1390472" y="2601854"/>
            <a:ext cx="6550896" cy="4770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smtClean="0">
                <a:ln/>
                <a:solidFill>
                  <a:schemeClr val="accent2"/>
                </a:solidFill>
              </a:rPr>
              <a:t>VAI TRÒ TBDH TRONG MỤC TIÊU CT GDPT 2018</a:t>
            </a:r>
            <a:endParaRPr lang="en-US" sz="2400" b="1" cap="none" spc="0" smtClean="0">
              <a:ln/>
              <a:solidFill>
                <a:schemeClr val="accent2"/>
              </a:solidFill>
              <a:effectLst/>
            </a:endParaRPr>
          </a:p>
        </p:txBody>
      </p:sp>
      <p:sp>
        <p:nvSpPr>
          <p:cNvPr id="18" name="Rectangle 17"/>
          <p:cNvSpPr/>
          <p:nvPr/>
        </p:nvSpPr>
        <p:spPr>
          <a:xfrm>
            <a:off x="1689157" y="3628139"/>
            <a:ext cx="6391356"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smtClean="0">
                <a:ln/>
                <a:solidFill>
                  <a:srgbClr val="00B050"/>
                </a:solidFill>
              </a:rPr>
              <a:t>GIỚI THIỆU CÁC MÔN HỌC CÓ THIẾT BỊ DẠY HỌC</a:t>
            </a:r>
            <a:endParaRPr lang="en-US" sz="2400" b="1" cap="none" spc="0" smtClean="0">
              <a:ln/>
              <a:solidFill>
                <a:srgbClr val="00B050"/>
              </a:solidFill>
              <a:effectLst/>
            </a:endParaRPr>
          </a:p>
        </p:txBody>
      </p:sp>
      <p:cxnSp>
        <p:nvCxnSpPr>
          <p:cNvPr id="20" name="Straight Connector 19"/>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91794" y="4530747"/>
            <a:ext cx="7206829" cy="667415"/>
            <a:chOff x="3131840" y="1491630"/>
            <a:chExt cx="5256584" cy="576064"/>
          </a:xfrm>
        </p:grpSpPr>
        <p:sp>
          <p:nvSpPr>
            <p:cNvPr id="22" name="Rectangle 21"/>
            <p:cNvSpPr/>
            <p:nvPr/>
          </p:nvSpPr>
          <p:spPr>
            <a:xfrm>
              <a:off x="3131840" y="1491630"/>
              <a:ext cx="5256584" cy="576064"/>
            </a:xfrm>
            <a:prstGeom prst="rect">
              <a:avLst/>
            </a:prstGeom>
            <a:solidFill>
              <a:schemeClr val="bg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ight Triangle 22"/>
            <p:cNvSpPr/>
            <p:nvPr/>
          </p:nvSpPr>
          <p:spPr>
            <a:xfrm rot="5400000">
              <a:off x="3203840" y="1419630"/>
              <a:ext cx="576000" cy="720000"/>
            </a:xfrm>
            <a:prstGeom prst="rtTriangle">
              <a:avLst/>
            </a:prstGeom>
            <a:solidFill>
              <a:schemeClr val="accent1"/>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p:cNvSpPr txBox="1"/>
          <p:nvPr/>
        </p:nvSpPr>
        <p:spPr>
          <a:xfrm>
            <a:off x="912471" y="4532959"/>
            <a:ext cx="365848" cy="477054"/>
          </a:xfrm>
          <a:prstGeom prst="rect">
            <a:avLst/>
          </a:prstGeom>
          <a:noFill/>
        </p:spPr>
        <p:txBody>
          <a:bodyPr wrap="square" rtlCol="0">
            <a:spAutoFit/>
          </a:bodyPr>
          <a:lstStyle/>
          <a:p>
            <a:r>
              <a:rPr lang="en-US" altLang="ko-KR" sz="2500" b="1" smtClean="0">
                <a:solidFill>
                  <a:srgbClr val="FF0000"/>
                </a:solidFill>
                <a:cs typeface="Arial" pitchFamily="34" charset="0"/>
              </a:rPr>
              <a:t>3</a:t>
            </a:r>
            <a:endParaRPr lang="ko-KR" altLang="en-US" sz="2500" b="1">
              <a:solidFill>
                <a:srgbClr val="FF0000"/>
              </a:solidFill>
              <a:cs typeface="Arial" pitchFamily="34" charset="0"/>
            </a:endParaRPr>
          </a:p>
        </p:txBody>
      </p:sp>
      <p:sp>
        <p:nvSpPr>
          <p:cNvPr id="25" name="Rectangle 24"/>
          <p:cNvSpPr/>
          <p:nvPr/>
        </p:nvSpPr>
        <p:spPr>
          <a:xfrm>
            <a:off x="1732855" y="4647052"/>
            <a:ext cx="5734745"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300" b="1">
                <a:ln/>
                <a:solidFill>
                  <a:srgbClr val="0070C0"/>
                </a:solidFill>
              </a:rPr>
              <a:t>MỘT SỐ ƯU ĐIỂM CỦA </a:t>
            </a:r>
            <a:r>
              <a:rPr lang="en-US" sz="2300" b="1" smtClean="0">
                <a:ln/>
                <a:solidFill>
                  <a:srgbClr val="0070C0"/>
                </a:solidFill>
              </a:rPr>
              <a:t>TBDH NXBGDVN</a:t>
            </a:r>
            <a:endParaRPr lang="en-US" sz="2300" b="1" cap="none" spc="0" smtClean="0">
              <a:ln/>
              <a:solidFill>
                <a:srgbClr val="0070C0"/>
              </a:solidFill>
              <a:effectLst/>
            </a:endParaRPr>
          </a:p>
        </p:txBody>
      </p:sp>
    </p:spTree>
    <p:extLst>
      <p:ext uri="{BB962C8B-B14F-4D97-AF65-F5344CB8AC3E}">
        <p14:creationId xmlns:p14="http://schemas.microsoft.com/office/powerpoint/2010/main" val="2758559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3"/>
          <p:cNvGrpSpPr>
            <a:grpSpLocks/>
          </p:cNvGrpSpPr>
          <p:nvPr/>
        </p:nvGrpSpPr>
        <p:grpSpPr bwMode="auto">
          <a:xfrm>
            <a:off x="1125628" y="2977572"/>
            <a:ext cx="5828853" cy="147836"/>
            <a:chOff x="0" y="1896"/>
            <a:chExt cx="5760" cy="120"/>
          </a:xfrm>
        </p:grpSpPr>
        <p:sp>
          <p:nvSpPr>
            <p:cNvPr id="6"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8" name="Group 59"/>
          <p:cNvGrpSpPr>
            <a:grpSpLocks/>
          </p:cNvGrpSpPr>
          <p:nvPr/>
        </p:nvGrpSpPr>
        <p:grpSpPr bwMode="auto">
          <a:xfrm rot="2803958">
            <a:off x="1095693" y="3500232"/>
            <a:ext cx="1427998" cy="472556"/>
            <a:chOff x="2290" y="2699"/>
            <a:chExt cx="2066" cy="765"/>
          </a:xfrm>
        </p:grpSpPr>
        <p:grpSp>
          <p:nvGrpSpPr>
            <p:cNvPr id="9" name="Group 60"/>
            <p:cNvGrpSpPr>
              <a:grpSpLocks/>
            </p:cNvGrpSpPr>
            <p:nvPr/>
          </p:nvGrpSpPr>
          <p:grpSpPr bwMode="auto">
            <a:xfrm>
              <a:off x="2290" y="3009"/>
              <a:ext cx="2066" cy="455"/>
              <a:chOff x="2290" y="3009"/>
              <a:chExt cx="2066" cy="455"/>
            </a:xfrm>
          </p:grpSpPr>
          <p:sp>
            <p:nvSpPr>
              <p:cNvPr id="13"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4"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 name="Group 63"/>
            <p:cNvGrpSpPr>
              <a:grpSpLocks/>
            </p:cNvGrpSpPr>
            <p:nvPr/>
          </p:nvGrpSpPr>
          <p:grpSpPr bwMode="auto">
            <a:xfrm flipV="1">
              <a:off x="2291" y="2699"/>
              <a:ext cx="1583" cy="337"/>
              <a:chOff x="2290" y="3030"/>
              <a:chExt cx="2062" cy="439"/>
            </a:xfrm>
          </p:grpSpPr>
          <p:sp>
            <p:nvSpPr>
              <p:cNvPr id="11"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2"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sp>
        <p:nvSpPr>
          <p:cNvPr id="15" name="Text Box 77"/>
          <p:cNvSpPr txBox="1">
            <a:spLocks noChangeArrowheads="1"/>
          </p:cNvSpPr>
          <p:nvPr/>
        </p:nvSpPr>
        <p:spPr bwMode="gray">
          <a:xfrm rot="2879878">
            <a:off x="1085899" y="3718678"/>
            <a:ext cx="14953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100" b="1" dirty="0" err="1" smtClean="0">
                <a:solidFill>
                  <a:schemeClr val="bg1"/>
                </a:solidFill>
              </a:rPr>
              <a:t>Quy</a:t>
            </a:r>
            <a:r>
              <a:rPr lang="en-US" altLang="en-US" sz="1100" b="1" dirty="0" smtClean="0">
                <a:solidFill>
                  <a:schemeClr val="bg1"/>
                </a:solidFill>
              </a:rPr>
              <a:t> </a:t>
            </a:r>
            <a:r>
              <a:rPr lang="en-US" altLang="en-US" sz="1100" b="1" err="1" smtClean="0">
                <a:solidFill>
                  <a:schemeClr val="bg1"/>
                </a:solidFill>
              </a:rPr>
              <a:t>định</a:t>
            </a:r>
            <a:r>
              <a:rPr lang="en-US" altLang="en-US" sz="1100" b="1" smtClean="0">
                <a:solidFill>
                  <a:schemeClr val="bg1"/>
                </a:solidFill>
              </a:rPr>
              <a:t> </a:t>
            </a:r>
            <a:r>
              <a:rPr lang="en-US" altLang="en-US" sz="1100" b="1" smtClean="0">
                <a:solidFill>
                  <a:schemeClr val="bg1"/>
                </a:solidFill>
              </a:rPr>
              <a:t>BGD&amp;ĐT</a:t>
            </a:r>
            <a:endParaRPr lang="en-US" altLang="en-US" sz="1100" b="1" dirty="0">
              <a:solidFill>
                <a:schemeClr val="bg1"/>
              </a:solidFill>
            </a:endParaRPr>
          </a:p>
        </p:txBody>
      </p:sp>
      <p:sp>
        <p:nvSpPr>
          <p:cNvPr id="16" name="Text Box 78"/>
          <p:cNvSpPr txBox="1">
            <a:spLocks noChangeArrowheads="1"/>
          </p:cNvSpPr>
          <p:nvPr/>
        </p:nvSpPr>
        <p:spPr bwMode="gray">
          <a:xfrm rot="2849519">
            <a:off x="1529558" y="3403660"/>
            <a:ext cx="5180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smtClean="0">
                <a:solidFill>
                  <a:srgbClr val="C00000"/>
                </a:solidFill>
              </a:rPr>
              <a:t>SGK</a:t>
            </a:r>
            <a:endParaRPr lang="en-US" altLang="en-US" sz="1200" b="1" dirty="0">
              <a:solidFill>
                <a:srgbClr val="C00000"/>
              </a:solidFill>
            </a:endParaRPr>
          </a:p>
        </p:txBody>
      </p:sp>
      <p:sp>
        <p:nvSpPr>
          <p:cNvPr id="17" name="Rectangle 16"/>
          <p:cNvSpPr/>
          <p:nvPr/>
        </p:nvSpPr>
        <p:spPr>
          <a:xfrm>
            <a:off x="551343" y="1361146"/>
            <a:ext cx="7718572"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2000" b="1" smtClean="0">
                <a:solidFill>
                  <a:srgbClr val="FF0000"/>
                </a:solidFill>
                <a:latin typeface="Times New Roman" panose="02020603050405020304" pitchFamily="18" charset="0"/>
                <a:cs typeface="Times New Roman" panose="02020603050405020304" pitchFamily="18" charset="0"/>
              </a:rPr>
              <a:t> </a:t>
            </a:r>
            <a:r>
              <a:rPr lang="en-US" sz="2300" b="1" dirty="0">
                <a:ln/>
                <a:solidFill>
                  <a:srgbClr val="FF0000"/>
                </a:solidFill>
              </a:rPr>
              <a:t>QUY TRÌNH SẢN </a:t>
            </a:r>
            <a:r>
              <a:rPr lang="en-US" sz="2300" b="1">
                <a:ln/>
                <a:solidFill>
                  <a:srgbClr val="FF0000"/>
                </a:solidFill>
              </a:rPr>
              <a:t>XUẤT </a:t>
            </a:r>
            <a:r>
              <a:rPr lang="en-US" sz="2300" b="1" smtClean="0">
                <a:ln/>
                <a:solidFill>
                  <a:srgbClr val="FF0000"/>
                </a:solidFill>
              </a:rPr>
              <a:t>THIẾT BỊ DẠY HỌC</a:t>
            </a:r>
            <a:endParaRPr lang="en-US" sz="2300" b="1" dirty="0">
              <a:ln/>
              <a:solidFill>
                <a:srgbClr val="FF0000"/>
              </a:solidFill>
            </a:endParaRPr>
          </a:p>
        </p:txBody>
      </p:sp>
      <p:grpSp>
        <p:nvGrpSpPr>
          <p:cNvPr id="18" name="Group 66"/>
          <p:cNvGrpSpPr>
            <a:grpSpLocks/>
          </p:cNvGrpSpPr>
          <p:nvPr/>
        </p:nvGrpSpPr>
        <p:grpSpPr bwMode="auto">
          <a:xfrm>
            <a:off x="907601" y="2688091"/>
            <a:ext cx="689951" cy="697668"/>
            <a:chOff x="2789" y="1625"/>
            <a:chExt cx="907" cy="907"/>
          </a:xfrm>
        </p:grpSpPr>
        <p:sp>
          <p:nvSpPr>
            <p:cNvPr id="19"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24" name="Group 72"/>
            <p:cNvGrpSpPr>
              <a:grpSpLocks/>
            </p:cNvGrpSpPr>
            <p:nvPr/>
          </p:nvGrpSpPr>
          <p:grpSpPr bwMode="auto">
            <a:xfrm>
              <a:off x="2899" y="1735"/>
              <a:ext cx="687" cy="688"/>
              <a:chOff x="4166" y="1706"/>
              <a:chExt cx="1252" cy="1252"/>
            </a:xfrm>
          </p:grpSpPr>
          <p:sp>
            <p:nvSpPr>
              <p:cNvPr id="25"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sp>
        <p:nvSpPr>
          <p:cNvPr id="29" name="Rectangle 28"/>
          <p:cNvSpPr/>
          <p:nvPr/>
        </p:nvSpPr>
        <p:spPr>
          <a:xfrm>
            <a:off x="1086980" y="2857381"/>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rgbClr val="FF0000"/>
                </a:solidFill>
                <a:effectLst/>
              </a:rPr>
              <a:t>1</a:t>
            </a:r>
          </a:p>
        </p:txBody>
      </p:sp>
      <p:grpSp>
        <p:nvGrpSpPr>
          <p:cNvPr id="30" name="Group 59"/>
          <p:cNvGrpSpPr>
            <a:grpSpLocks/>
          </p:cNvGrpSpPr>
          <p:nvPr/>
        </p:nvGrpSpPr>
        <p:grpSpPr bwMode="auto">
          <a:xfrm rot="2684736">
            <a:off x="2134627" y="3483596"/>
            <a:ext cx="1518339" cy="472556"/>
            <a:chOff x="2290" y="2699"/>
            <a:chExt cx="2066" cy="765"/>
          </a:xfrm>
        </p:grpSpPr>
        <p:grpSp>
          <p:nvGrpSpPr>
            <p:cNvPr id="31" name="Group 60"/>
            <p:cNvGrpSpPr>
              <a:grpSpLocks/>
            </p:cNvGrpSpPr>
            <p:nvPr/>
          </p:nvGrpSpPr>
          <p:grpSpPr bwMode="auto">
            <a:xfrm>
              <a:off x="2290" y="3009"/>
              <a:ext cx="2066" cy="455"/>
              <a:chOff x="2290" y="3009"/>
              <a:chExt cx="2066" cy="455"/>
            </a:xfrm>
          </p:grpSpPr>
          <p:sp>
            <p:nvSpPr>
              <p:cNvPr id="35"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36"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32" name="Group 63"/>
            <p:cNvGrpSpPr>
              <a:grpSpLocks/>
            </p:cNvGrpSpPr>
            <p:nvPr/>
          </p:nvGrpSpPr>
          <p:grpSpPr bwMode="auto">
            <a:xfrm flipV="1">
              <a:off x="2291" y="2699"/>
              <a:ext cx="1583" cy="337"/>
              <a:chOff x="2290" y="3030"/>
              <a:chExt cx="2062" cy="439"/>
            </a:xfrm>
          </p:grpSpPr>
          <p:sp>
            <p:nvSpPr>
              <p:cNvPr id="33"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34"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37" name="Group 66"/>
          <p:cNvGrpSpPr>
            <a:grpSpLocks/>
          </p:cNvGrpSpPr>
          <p:nvPr/>
        </p:nvGrpSpPr>
        <p:grpSpPr bwMode="auto">
          <a:xfrm>
            <a:off x="1944902" y="2671907"/>
            <a:ext cx="689951" cy="697668"/>
            <a:chOff x="2789" y="1625"/>
            <a:chExt cx="907" cy="907"/>
          </a:xfrm>
        </p:grpSpPr>
        <p:sp>
          <p:nvSpPr>
            <p:cNvPr id="38"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2"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43" name="Group 72"/>
            <p:cNvGrpSpPr>
              <a:grpSpLocks/>
            </p:cNvGrpSpPr>
            <p:nvPr/>
          </p:nvGrpSpPr>
          <p:grpSpPr bwMode="auto">
            <a:xfrm>
              <a:off x="2899" y="1735"/>
              <a:ext cx="687" cy="688"/>
              <a:chOff x="4166" y="1706"/>
              <a:chExt cx="1252" cy="1252"/>
            </a:xfrm>
          </p:grpSpPr>
          <p:sp>
            <p:nvSpPr>
              <p:cNvPr id="44"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6"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7"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sp>
        <p:nvSpPr>
          <p:cNvPr id="48" name="Text Box 77"/>
          <p:cNvSpPr txBox="1">
            <a:spLocks noChangeArrowheads="1"/>
          </p:cNvSpPr>
          <p:nvPr/>
        </p:nvSpPr>
        <p:spPr bwMode="gray">
          <a:xfrm rot="2734203">
            <a:off x="2172601" y="3646570"/>
            <a:ext cx="1372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err="1" smtClean="0">
                <a:solidFill>
                  <a:schemeClr val="bg1"/>
                </a:solidFill>
              </a:rPr>
              <a:t>Tạo</a:t>
            </a:r>
            <a:r>
              <a:rPr lang="en-US" altLang="en-US" sz="1200" b="1" dirty="0" smtClean="0">
                <a:solidFill>
                  <a:schemeClr val="bg1"/>
                </a:solidFill>
              </a:rPr>
              <a:t> </a:t>
            </a:r>
            <a:r>
              <a:rPr lang="en-US" altLang="en-US" sz="1200" b="1" dirty="0" err="1" smtClean="0">
                <a:solidFill>
                  <a:schemeClr val="bg1"/>
                </a:solidFill>
              </a:rPr>
              <a:t>Khuôn</a:t>
            </a:r>
            <a:r>
              <a:rPr lang="en-US" altLang="en-US" sz="1200" b="1" dirty="0" smtClean="0">
                <a:solidFill>
                  <a:schemeClr val="bg1"/>
                </a:solidFill>
              </a:rPr>
              <a:t> </a:t>
            </a:r>
            <a:r>
              <a:rPr lang="en-US" altLang="en-US" sz="1200" b="1" dirty="0" err="1" smtClean="0">
                <a:solidFill>
                  <a:schemeClr val="bg1"/>
                </a:solidFill>
              </a:rPr>
              <a:t>mẫu</a:t>
            </a:r>
            <a:endParaRPr lang="en-US" altLang="en-US" sz="1200" b="1" dirty="0">
              <a:solidFill>
                <a:schemeClr val="bg1"/>
              </a:solidFill>
            </a:endParaRPr>
          </a:p>
        </p:txBody>
      </p:sp>
      <p:sp>
        <p:nvSpPr>
          <p:cNvPr id="49" name="Text Box 78"/>
          <p:cNvSpPr txBox="1">
            <a:spLocks noChangeArrowheads="1"/>
          </p:cNvSpPr>
          <p:nvPr/>
        </p:nvSpPr>
        <p:spPr bwMode="gray">
          <a:xfrm rot="2724214">
            <a:off x="2502486" y="3373002"/>
            <a:ext cx="7312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err="1" smtClean="0">
                <a:solidFill>
                  <a:srgbClr val="C00000"/>
                </a:solidFill>
              </a:rPr>
              <a:t>Sx</a:t>
            </a:r>
            <a:r>
              <a:rPr lang="en-US" altLang="en-US" sz="1200" b="1" dirty="0" smtClean="0">
                <a:solidFill>
                  <a:srgbClr val="C00000"/>
                </a:solidFill>
              </a:rPr>
              <a:t> </a:t>
            </a:r>
            <a:r>
              <a:rPr lang="en-US" altLang="en-US" sz="1200" b="1" dirty="0" err="1" smtClean="0">
                <a:solidFill>
                  <a:srgbClr val="C00000"/>
                </a:solidFill>
              </a:rPr>
              <a:t>mẫu</a:t>
            </a:r>
            <a:endParaRPr lang="en-US" altLang="en-US" sz="1200" b="1" dirty="0">
              <a:solidFill>
                <a:srgbClr val="C00000"/>
              </a:solidFill>
            </a:endParaRPr>
          </a:p>
        </p:txBody>
      </p:sp>
      <p:sp>
        <p:nvSpPr>
          <p:cNvPr id="50" name="Rectangle 49"/>
          <p:cNvSpPr/>
          <p:nvPr/>
        </p:nvSpPr>
        <p:spPr>
          <a:xfrm>
            <a:off x="2131776" y="2841197"/>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rgbClr val="FF0000"/>
                </a:solidFill>
                <a:effectLst/>
              </a:rPr>
              <a:t>2</a:t>
            </a:r>
          </a:p>
        </p:txBody>
      </p:sp>
      <p:grpSp>
        <p:nvGrpSpPr>
          <p:cNvPr id="51" name="Group 59"/>
          <p:cNvGrpSpPr>
            <a:grpSpLocks/>
          </p:cNvGrpSpPr>
          <p:nvPr/>
        </p:nvGrpSpPr>
        <p:grpSpPr bwMode="auto">
          <a:xfrm rot="2616316">
            <a:off x="3297084" y="3454205"/>
            <a:ext cx="1483748" cy="472556"/>
            <a:chOff x="2290" y="2699"/>
            <a:chExt cx="2066" cy="765"/>
          </a:xfrm>
        </p:grpSpPr>
        <p:grpSp>
          <p:nvGrpSpPr>
            <p:cNvPr id="52" name="Group 60"/>
            <p:cNvGrpSpPr>
              <a:grpSpLocks/>
            </p:cNvGrpSpPr>
            <p:nvPr/>
          </p:nvGrpSpPr>
          <p:grpSpPr bwMode="auto">
            <a:xfrm>
              <a:off x="2290" y="3009"/>
              <a:ext cx="2066" cy="455"/>
              <a:chOff x="2290" y="3009"/>
              <a:chExt cx="2066" cy="455"/>
            </a:xfrm>
          </p:grpSpPr>
          <p:sp>
            <p:nvSpPr>
              <p:cNvPr id="56"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57"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53" name="Group 63"/>
            <p:cNvGrpSpPr>
              <a:grpSpLocks/>
            </p:cNvGrpSpPr>
            <p:nvPr/>
          </p:nvGrpSpPr>
          <p:grpSpPr bwMode="auto">
            <a:xfrm flipV="1">
              <a:off x="2291" y="2699"/>
              <a:ext cx="1583" cy="337"/>
              <a:chOff x="2290" y="3030"/>
              <a:chExt cx="2062" cy="439"/>
            </a:xfrm>
          </p:grpSpPr>
          <p:sp>
            <p:nvSpPr>
              <p:cNvPr id="54"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55"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58" name="Group 66"/>
          <p:cNvGrpSpPr>
            <a:grpSpLocks/>
          </p:cNvGrpSpPr>
          <p:nvPr/>
        </p:nvGrpSpPr>
        <p:grpSpPr bwMode="auto">
          <a:xfrm>
            <a:off x="3070352" y="2671907"/>
            <a:ext cx="689951" cy="697668"/>
            <a:chOff x="2789" y="1625"/>
            <a:chExt cx="907" cy="907"/>
          </a:xfrm>
        </p:grpSpPr>
        <p:sp>
          <p:nvSpPr>
            <p:cNvPr id="59"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0"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1"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2"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3"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64" name="Group 72"/>
            <p:cNvGrpSpPr>
              <a:grpSpLocks/>
            </p:cNvGrpSpPr>
            <p:nvPr/>
          </p:nvGrpSpPr>
          <p:grpSpPr bwMode="auto">
            <a:xfrm>
              <a:off x="2899" y="1735"/>
              <a:ext cx="687" cy="688"/>
              <a:chOff x="4166" y="1706"/>
              <a:chExt cx="1252" cy="1252"/>
            </a:xfrm>
          </p:grpSpPr>
          <p:sp>
            <p:nvSpPr>
              <p:cNvPr id="65"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7"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8"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sp>
        <p:nvSpPr>
          <p:cNvPr id="69" name="Text Box 77"/>
          <p:cNvSpPr txBox="1">
            <a:spLocks noChangeArrowheads="1"/>
          </p:cNvSpPr>
          <p:nvPr/>
        </p:nvSpPr>
        <p:spPr bwMode="gray">
          <a:xfrm rot="2589715">
            <a:off x="3581276" y="3739999"/>
            <a:ext cx="165870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100" b="1" dirty="0" smtClean="0">
                <a:solidFill>
                  <a:srgbClr val="C00000"/>
                </a:solidFill>
              </a:rPr>
              <a:t>TB </a:t>
            </a:r>
            <a:r>
              <a:rPr lang="en-US" altLang="en-US" sz="1100" b="1" dirty="0" err="1" smtClean="0">
                <a:solidFill>
                  <a:srgbClr val="C00000"/>
                </a:solidFill>
              </a:rPr>
              <a:t>mẫu</a:t>
            </a:r>
            <a:endParaRPr lang="en-US" altLang="en-US" sz="1100" b="1" dirty="0">
              <a:solidFill>
                <a:srgbClr val="C00000"/>
              </a:solidFill>
            </a:endParaRPr>
          </a:p>
        </p:txBody>
      </p:sp>
      <p:sp>
        <p:nvSpPr>
          <p:cNvPr id="70" name="Text Box 78"/>
          <p:cNvSpPr txBox="1">
            <a:spLocks noChangeArrowheads="1"/>
          </p:cNvSpPr>
          <p:nvPr/>
        </p:nvSpPr>
        <p:spPr bwMode="gray">
          <a:xfrm rot="2630033">
            <a:off x="3347463" y="3574484"/>
            <a:ext cx="124425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300" b="1" dirty="0" err="1" smtClean="0">
                <a:solidFill>
                  <a:schemeClr val="bg1"/>
                </a:solidFill>
              </a:rPr>
              <a:t>Thực</a:t>
            </a:r>
            <a:r>
              <a:rPr lang="en-US" altLang="en-US" sz="1300" b="1" dirty="0" smtClean="0">
                <a:solidFill>
                  <a:schemeClr val="bg1"/>
                </a:solidFill>
              </a:rPr>
              <a:t> </a:t>
            </a:r>
            <a:r>
              <a:rPr lang="en-US" altLang="en-US" sz="1300" b="1" dirty="0" err="1" smtClean="0">
                <a:solidFill>
                  <a:schemeClr val="bg1"/>
                </a:solidFill>
              </a:rPr>
              <a:t>nghiệm</a:t>
            </a:r>
            <a:endParaRPr lang="en-US" altLang="en-US" sz="1300" b="1" dirty="0">
              <a:solidFill>
                <a:schemeClr val="bg1"/>
              </a:solidFill>
            </a:endParaRPr>
          </a:p>
        </p:txBody>
      </p:sp>
      <p:sp>
        <p:nvSpPr>
          <p:cNvPr id="71" name="Rectangle 70"/>
          <p:cNvSpPr/>
          <p:nvPr/>
        </p:nvSpPr>
        <p:spPr>
          <a:xfrm>
            <a:off x="3257226" y="2833702"/>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rgbClr val="FF0000"/>
                </a:solidFill>
                <a:effectLst/>
              </a:rPr>
              <a:t>3</a:t>
            </a:r>
          </a:p>
        </p:txBody>
      </p:sp>
      <p:grpSp>
        <p:nvGrpSpPr>
          <p:cNvPr id="72" name="Group 59"/>
          <p:cNvGrpSpPr>
            <a:grpSpLocks/>
          </p:cNvGrpSpPr>
          <p:nvPr/>
        </p:nvGrpSpPr>
        <p:grpSpPr bwMode="auto">
          <a:xfrm rot="2651890">
            <a:off x="4438406" y="3451076"/>
            <a:ext cx="1412373" cy="482906"/>
            <a:chOff x="2290" y="2699"/>
            <a:chExt cx="2066" cy="765"/>
          </a:xfrm>
        </p:grpSpPr>
        <p:grpSp>
          <p:nvGrpSpPr>
            <p:cNvPr id="73" name="Group 60"/>
            <p:cNvGrpSpPr>
              <a:grpSpLocks/>
            </p:cNvGrpSpPr>
            <p:nvPr/>
          </p:nvGrpSpPr>
          <p:grpSpPr bwMode="auto">
            <a:xfrm>
              <a:off x="2290" y="3009"/>
              <a:ext cx="2066" cy="455"/>
              <a:chOff x="2290" y="3009"/>
              <a:chExt cx="2066" cy="455"/>
            </a:xfrm>
          </p:grpSpPr>
          <p:sp>
            <p:nvSpPr>
              <p:cNvPr id="77" name="Freeform 61"/>
              <p:cNvSpPr>
                <a:spLocks/>
              </p:cNvSpPr>
              <p:nvPr/>
            </p:nvSpPr>
            <p:spPr bwMode="gray">
              <a:xfrm>
                <a:off x="2290" y="3009"/>
                <a:ext cx="2066" cy="455"/>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78"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74" name="Group 63"/>
            <p:cNvGrpSpPr>
              <a:grpSpLocks/>
            </p:cNvGrpSpPr>
            <p:nvPr/>
          </p:nvGrpSpPr>
          <p:grpSpPr bwMode="auto">
            <a:xfrm flipV="1">
              <a:off x="2291" y="2699"/>
              <a:ext cx="1583" cy="337"/>
              <a:chOff x="2290" y="3030"/>
              <a:chExt cx="2062" cy="439"/>
            </a:xfrm>
          </p:grpSpPr>
          <p:sp>
            <p:nvSpPr>
              <p:cNvPr id="75" name="Freeform 64"/>
              <p:cNvSpPr>
                <a:spLocks/>
              </p:cNvSpPr>
              <p:nvPr/>
            </p:nvSpPr>
            <p:spPr bwMode="gray">
              <a:xfrm>
                <a:off x="2290" y="3030"/>
                <a:ext cx="2062" cy="439"/>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76"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79" name="Group 66"/>
          <p:cNvGrpSpPr>
            <a:grpSpLocks/>
          </p:cNvGrpSpPr>
          <p:nvPr/>
        </p:nvGrpSpPr>
        <p:grpSpPr bwMode="auto">
          <a:xfrm>
            <a:off x="4191889" y="2678208"/>
            <a:ext cx="689951" cy="697668"/>
            <a:chOff x="2789" y="1625"/>
            <a:chExt cx="907" cy="907"/>
          </a:xfrm>
        </p:grpSpPr>
        <p:sp>
          <p:nvSpPr>
            <p:cNvPr id="80"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1"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3"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4"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85" name="Group 72"/>
            <p:cNvGrpSpPr>
              <a:grpSpLocks/>
            </p:cNvGrpSpPr>
            <p:nvPr/>
          </p:nvGrpSpPr>
          <p:grpSpPr bwMode="auto">
            <a:xfrm>
              <a:off x="2899" y="1735"/>
              <a:ext cx="687" cy="688"/>
              <a:chOff x="4166" y="1706"/>
              <a:chExt cx="1252" cy="1252"/>
            </a:xfrm>
          </p:grpSpPr>
          <p:sp>
            <p:nvSpPr>
              <p:cNvPr id="86"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8"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9"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sp>
        <p:nvSpPr>
          <p:cNvPr id="90" name="Text Box 77"/>
          <p:cNvSpPr txBox="1">
            <a:spLocks noChangeArrowheads="1"/>
          </p:cNvSpPr>
          <p:nvPr/>
        </p:nvSpPr>
        <p:spPr bwMode="gray">
          <a:xfrm rot="2753606">
            <a:off x="4582451" y="3593855"/>
            <a:ext cx="11367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err="1" smtClean="0">
                <a:solidFill>
                  <a:schemeClr val="bg1"/>
                </a:solidFill>
              </a:rPr>
              <a:t>Thẩm</a:t>
            </a:r>
            <a:r>
              <a:rPr lang="en-US" altLang="en-US" sz="1200" b="1" dirty="0" smtClean="0">
                <a:solidFill>
                  <a:schemeClr val="bg1"/>
                </a:solidFill>
              </a:rPr>
              <a:t> </a:t>
            </a:r>
            <a:r>
              <a:rPr lang="en-US" altLang="en-US" sz="1200" b="1" dirty="0" err="1" smtClean="0">
                <a:solidFill>
                  <a:schemeClr val="bg1"/>
                </a:solidFill>
              </a:rPr>
              <a:t>định</a:t>
            </a:r>
            <a:endParaRPr lang="en-US" altLang="en-US" sz="1200" b="1" dirty="0">
              <a:solidFill>
                <a:schemeClr val="bg1"/>
              </a:solidFill>
            </a:endParaRPr>
          </a:p>
        </p:txBody>
      </p:sp>
      <p:sp>
        <p:nvSpPr>
          <p:cNvPr id="91" name="Rectangle 90"/>
          <p:cNvSpPr/>
          <p:nvPr/>
        </p:nvSpPr>
        <p:spPr>
          <a:xfrm>
            <a:off x="4363773" y="2832508"/>
            <a:ext cx="312906"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rgbClr val="FF0000"/>
                </a:solidFill>
                <a:effectLst/>
              </a:rPr>
              <a:t>4</a:t>
            </a:r>
          </a:p>
        </p:txBody>
      </p:sp>
      <p:grpSp>
        <p:nvGrpSpPr>
          <p:cNvPr id="92" name="Group 24"/>
          <p:cNvGrpSpPr>
            <a:grpSpLocks/>
          </p:cNvGrpSpPr>
          <p:nvPr/>
        </p:nvGrpSpPr>
        <p:grpSpPr bwMode="auto">
          <a:xfrm rot="2527012">
            <a:off x="5767532" y="3552033"/>
            <a:ext cx="1660259" cy="547626"/>
            <a:chOff x="2290" y="2725"/>
            <a:chExt cx="1832" cy="713"/>
          </a:xfrm>
        </p:grpSpPr>
        <p:grpSp>
          <p:nvGrpSpPr>
            <p:cNvPr id="93" name="Group 25"/>
            <p:cNvGrpSpPr>
              <a:grpSpLocks/>
            </p:cNvGrpSpPr>
            <p:nvPr/>
          </p:nvGrpSpPr>
          <p:grpSpPr bwMode="auto">
            <a:xfrm>
              <a:off x="2290" y="3030"/>
              <a:ext cx="1832" cy="408"/>
              <a:chOff x="2290" y="3030"/>
              <a:chExt cx="1832" cy="408"/>
            </a:xfrm>
          </p:grpSpPr>
          <p:sp>
            <p:nvSpPr>
              <p:cNvPr id="97" name="Freeform 2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98" name="Freeform 2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94" name="Group 28"/>
            <p:cNvGrpSpPr>
              <a:grpSpLocks/>
            </p:cNvGrpSpPr>
            <p:nvPr/>
          </p:nvGrpSpPr>
          <p:grpSpPr bwMode="auto">
            <a:xfrm flipV="1">
              <a:off x="2290" y="2725"/>
              <a:ext cx="1406" cy="313"/>
              <a:chOff x="2290" y="3030"/>
              <a:chExt cx="1832" cy="408"/>
            </a:xfrm>
          </p:grpSpPr>
          <p:sp>
            <p:nvSpPr>
              <p:cNvPr id="95" name="Freeform 2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96" name="Freeform 3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sp>
        <p:nvSpPr>
          <p:cNvPr id="99" name="Text Box 77"/>
          <p:cNvSpPr txBox="1">
            <a:spLocks noChangeArrowheads="1"/>
          </p:cNvSpPr>
          <p:nvPr/>
        </p:nvSpPr>
        <p:spPr bwMode="gray">
          <a:xfrm rot="2571179">
            <a:off x="5759273" y="3750815"/>
            <a:ext cx="15907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err="1" smtClean="0">
                <a:solidFill>
                  <a:schemeClr val="bg1"/>
                </a:solidFill>
              </a:rPr>
              <a:t>Đăng</a:t>
            </a:r>
            <a:r>
              <a:rPr lang="en-US" altLang="en-US" sz="1200" b="1" dirty="0" smtClean="0">
                <a:solidFill>
                  <a:schemeClr val="bg1"/>
                </a:solidFill>
              </a:rPr>
              <a:t> </a:t>
            </a:r>
            <a:r>
              <a:rPr lang="en-US" altLang="en-US" sz="1200" b="1" dirty="0" err="1" smtClean="0">
                <a:solidFill>
                  <a:schemeClr val="bg1"/>
                </a:solidFill>
              </a:rPr>
              <a:t>kí</a:t>
            </a:r>
            <a:r>
              <a:rPr lang="en-US" altLang="en-US" sz="1200" b="1" dirty="0" smtClean="0">
                <a:solidFill>
                  <a:schemeClr val="bg1"/>
                </a:solidFill>
              </a:rPr>
              <a:t> </a:t>
            </a:r>
            <a:r>
              <a:rPr lang="en-US" altLang="en-US" sz="1200" b="1" dirty="0" err="1" smtClean="0">
                <a:solidFill>
                  <a:schemeClr val="bg1"/>
                </a:solidFill>
              </a:rPr>
              <a:t>bản</a:t>
            </a:r>
            <a:r>
              <a:rPr lang="en-US" altLang="en-US" sz="1200" b="1" dirty="0" smtClean="0">
                <a:solidFill>
                  <a:schemeClr val="bg1"/>
                </a:solidFill>
              </a:rPr>
              <a:t> </a:t>
            </a:r>
            <a:r>
              <a:rPr lang="en-US" altLang="en-US" sz="1200" b="1" dirty="0" err="1" smtClean="0">
                <a:solidFill>
                  <a:schemeClr val="bg1"/>
                </a:solidFill>
              </a:rPr>
              <a:t>quyền</a:t>
            </a:r>
            <a:endParaRPr lang="en-US" altLang="en-US" sz="1200" b="1" dirty="0">
              <a:solidFill>
                <a:schemeClr val="bg1"/>
              </a:solidFill>
            </a:endParaRPr>
          </a:p>
        </p:txBody>
      </p:sp>
      <p:sp>
        <p:nvSpPr>
          <p:cNvPr id="100" name="Text Box 78"/>
          <p:cNvSpPr txBox="1">
            <a:spLocks noChangeArrowheads="1"/>
          </p:cNvSpPr>
          <p:nvPr/>
        </p:nvSpPr>
        <p:spPr bwMode="gray">
          <a:xfrm rot="2439851">
            <a:off x="6005464" y="3438994"/>
            <a:ext cx="11112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b="1" dirty="0" err="1" smtClean="0">
                <a:solidFill>
                  <a:srgbClr val="C00000"/>
                </a:solidFill>
              </a:rPr>
              <a:t>Sx</a:t>
            </a:r>
            <a:r>
              <a:rPr lang="en-US" altLang="en-US" sz="1200" b="1" dirty="0" smtClean="0">
                <a:solidFill>
                  <a:srgbClr val="C00000"/>
                </a:solidFill>
              </a:rPr>
              <a:t> </a:t>
            </a:r>
            <a:r>
              <a:rPr lang="en-US" altLang="en-US" sz="1200" b="1" dirty="0" err="1" smtClean="0">
                <a:solidFill>
                  <a:srgbClr val="C00000"/>
                </a:solidFill>
              </a:rPr>
              <a:t>đồng</a:t>
            </a:r>
            <a:r>
              <a:rPr lang="en-US" altLang="en-US" sz="1200" b="1" dirty="0" smtClean="0">
                <a:solidFill>
                  <a:srgbClr val="C00000"/>
                </a:solidFill>
              </a:rPr>
              <a:t> </a:t>
            </a:r>
            <a:r>
              <a:rPr lang="en-US" altLang="en-US" sz="1200" b="1" dirty="0" err="1" smtClean="0">
                <a:solidFill>
                  <a:srgbClr val="C00000"/>
                </a:solidFill>
              </a:rPr>
              <a:t>loạt</a:t>
            </a:r>
            <a:endParaRPr lang="en-US" altLang="en-US" sz="1200" b="1" dirty="0">
              <a:solidFill>
                <a:srgbClr val="C00000"/>
              </a:solidFill>
            </a:endParaRPr>
          </a:p>
        </p:txBody>
      </p:sp>
      <p:sp>
        <p:nvSpPr>
          <p:cNvPr id="101" name="Rectangle 100"/>
          <p:cNvSpPr/>
          <p:nvPr/>
        </p:nvSpPr>
        <p:spPr>
          <a:xfrm>
            <a:off x="1529713" y="5113418"/>
            <a:ext cx="6242496"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solidFill>
                  <a:srgbClr val="FF0000"/>
                </a:solidFill>
                <a:latin typeface="Times New Roman" panose="02020603050405020304" pitchFamily="18" charset="0"/>
                <a:cs typeface="Times New Roman" panose="02020603050405020304" pitchFamily="18" charset="0"/>
              </a:rPr>
              <a:t>(</a:t>
            </a:r>
            <a:r>
              <a:rPr lang="vi-VN" b="1" dirty="0" smtClean="0">
                <a:solidFill>
                  <a:srgbClr val="FF0000"/>
                </a:solidFill>
                <a:latin typeface="Times New Roman" panose="02020603050405020304" pitchFamily="18" charset="0"/>
                <a:cs typeface="Times New Roman" panose="02020603050405020304" pitchFamily="18" charset="0"/>
              </a:rPr>
              <a:t>TCVN </a:t>
            </a:r>
            <a:r>
              <a:rPr lang="vi-VN" b="1" dirty="0">
                <a:solidFill>
                  <a:srgbClr val="FF0000"/>
                </a:solidFill>
                <a:latin typeface="Times New Roman" panose="02020603050405020304" pitchFamily="18" charset="0"/>
                <a:cs typeface="Times New Roman" panose="02020603050405020304" pitchFamily="18" charset="0"/>
              </a:rPr>
              <a:t>6238-3; TCVN ISO 9001; TCVN ISO 14001</a:t>
            </a:r>
            <a:r>
              <a:rPr lang="vi-VN"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cap="none" spc="0" dirty="0" smtClean="0">
              <a:ln/>
              <a:solidFill>
                <a:srgbClr val="FF0000"/>
              </a:solidFill>
              <a:effectLst/>
            </a:endParaRPr>
          </a:p>
        </p:txBody>
      </p:sp>
      <p:grpSp>
        <p:nvGrpSpPr>
          <p:cNvPr id="102" name="Group 66"/>
          <p:cNvGrpSpPr>
            <a:grpSpLocks/>
          </p:cNvGrpSpPr>
          <p:nvPr/>
        </p:nvGrpSpPr>
        <p:grpSpPr bwMode="auto">
          <a:xfrm>
            <a:off x="5328448" y="2592555"/>
            <a:ext cx="902877" cy="885837"/>
            <a:chOff x="2789" y="1625"/>
            <a:chExt cx="907" cy="907"/>
          </a:xfrm>
        </p:grpSpPr>
        <p:sp>
          <p:nvSpPr>
            <p:cNvPr id="103"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4"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5"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6"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7"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08" name="Group 72"/>
            <p:cNvGrpSpPr>
              <a:grpSpLocks/>
            </p:cNvGrpSpPr>
            <p:nvPr/>
          </p:nvGrpSpPr>
          <p:grpSpPr bwMode="auto">
            <a:xfrm>
              <a:off x="2899" y="1735"/>
              <a:ext cx="687" cy="688"/>
              <a:chOff x="4166" y="1706"/>
              <a:chExt cx="1252" cy="1252"/>
            </a:xfrm>
          </p:grpSpPr>
          <p:sp>
            <p:nvSpPr>
              <p:cNvPr id="109"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0"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1"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2"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sp>
        <p:nvSpPr>
          <p:cNvPr id="113" name="Rectangle 112"/>
          <p:cNvSpPr/>
          <p:nvPr/>
        </p:nvSpPr>
        <p:spPr>
          <a:xfrm>
            <a:off x="5526996" y="2849532"/>
            <a:ext cx="508156"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cap="none" spc="0" dirty="0" smtClean="0">
                <a:ln/>
                <a:solidFill>
                  <a:srgbClr val="FF0000"/>
                </a:solidFill>
                <a:effectLst/>
              </a:rPr>
              <a:t>5</a:t>
            </a:r>
          </a:p>
        </p:txBody>
      </p:sp>
      <p:grpSp>
        <p:nvGrpSpPr>
          <p:cNvPr id="114" name="Group 41"/>
          <p:cNvGrpSpPr>
            <a:grpSpLocks/>
          </p:cNvGrpSpPr>
          <p:nvPr/>
        </p:nvGrpSpPr>
        <p:grpSpPr bwMode="auto">
          <a:xfrm>
            <a:off x="6848306" y="2445264"/>
            <a:ext cx="1195388" cy="1196975"/>
            <a:chOff x="1828800" y="2193646"/>
            <a:chExt cx="1600200" cy="1600200"/>
          </a:xfrm>
        </p:grpSpPr>
        <p:sp>
          <p:nvSpPr>
            <p:cNvPr id="115" name="Oval 42"/>
            <p:cNvSpPr/>
            <p:nvPr/>
          </p:nvSpPr>
          <p:spPr>
            <a:xfrm>
              <a:off x="1828800" y="2193646"/>
              <a:ext cx="1600200" cy="1600200"/>
            </a:xfrm>
            <a:prstGeom prst="ellipse">
              <a:avLst/>
            </a:prstGeom>
            <a:gradFill>
              <a:gsLst>
                <a:gs pos="100000">
                  <a:srgbClr val="FFC000"/>
                </a:gs>
                <a:gs pos="0">
                  <a:srgbClr val="FEF200"/>
                </a:gs>
              </a:gsLst>
              <a:lin ang="5400000" scaled="1"/>
            </a:gradFill>
            <a:ln w="12700" cap="flat" cmpd="sng" algn="ctr">
              <a:solidFill>
                <a:srgbClr val="FAF400"/>
              </a:solidFill>
              <a:prstDash val="solid"/>
            </a:ln>
            <a:effectLst/>
          </p:spPr>
          <p:txBody>
            <a:bodyPr anchor="ctr"/>
            <a:lstStyle/>
            <a:p>
              <a:pPr algn="ctr" fontAlgn="auto">
                <a:spcBef>
                  <a:spcPts val="0"/>
                </a:spcBef>
                <a:spcAft>
                  <a:spcPts val="0"/>
                </a:spcAft>
                <a:defRPr/>
              </a:pPr>
              <a:endParaRPr lang="en-US" sz="1600" kern="0">
                <a:solidFill>
                  <a:sysClr val="window" lastClr="FFFFFF"/>
                </a:solidFill>
                <a:latin typeface="Calibri"/>
                <a:cs typeface="+mn-cs"/>
              </a:endParaRPr>
            </a:p>
          </p:txBody>
        </p:sp>
        <p:sp>
          <p:nvSpPr>
            <p:cNvPr id="116" name="Oval 53"/>
            <p:cNvSpPr/>
            <p:nvPr/>
          </p:nvSpPr>
          <p:spPr>
            <a:xfrm>
              <a:off x="1998808" y="2246702"/>
              <a:ext cx="1260184" cy="1107831"/>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sz="1600" kern="0">
                <a:solidFill>
                  <a:sysClr val="window" lastClr="FFFFFF"/>
                </a:solidFill>
                <a:latin typeface="Calibri"/>
                <a:cs typeface="+mn-cs"/>
              </a:endParaRPr>
            </a:p>
          </p:txBody>
        </p:sp>
        <p:sp>
          <p:nvSpPr>
            <p:cNvPr id="117" name="Oval 386"/>
            <p:cNvSpPr/>
            <p:nvPr/>
          </p:nvSpPr>
          <p:spPr>
            <a:xfrm>
              <a:off x="1947806" y="3331189"/>
              <a:ext cx="1362189" cy="430822"/>
            </a:xfrm>
            <a:custGeom>
              <a:avLst/>
              <a:gdLst/>
              <a:ahLst/>
              <a:cxnLst/>
              <a:rect l="l" t="t" r="r" b="b"/>
              <a:pathLst>
                <a:path w="1631433" h="516857">
                  <a:moveTo>
                    <a:pt x="1631433" y="0"/>
                  </a:moveTo>
                  <a:cubicBezTo>
                    <a:pt x="1484412" y="306093"/>
                    <a:pt x="1171289" y="516857"/>
                    <a:pt x="808939" y="516857"/>
                  </a:cubicBezTo>
                  <a:cubicBezTo>
                    <a:pt x="457720" y="516857"/>
                    <a:pt x="152749" y="318843"/>
                    <a:pt x="0" y="28139"/>
                  </a:cubicBezTo>
                  <a:cubicBezTo>
                    <a:pt x="176185" y="284482"/>
                    <a:pt x="471647" y="452035"/>
                    <a:pt x="806243" y="452035"/>
                  </a:cubicBezTo>
                  <a:cubicBezTo>
                    <a:pt x="1153007" y="452035"/>
                    <a:pt x="1457738" y="272075"/>
                    <a:pt x="1631433" y="0"/>
                  </a:cubicBezTo>
                  <a:close/>
                </a:path>
              </a:pathLst>
            </a:custGeom>
            <a:solidFill>
              <a:sysClr val="window" lastClr="FFFFFF">
                <a:alpha val="71000"/>
              </a:sysClr>
            </a:solidFill>
            <a:ln w="25400" cap="flat" cmpd="sng" algn="ctr">
              <a:noFill/>
              <a:prstDash val="solid"/>
            </a:ln>
            <a:effectLst/>
          </p:spPr>
          <p:txBody>
            <a:bodyPr anchor="ctr"/>
            <a:lstStyle/>
            <a:p>
              <a:pPr algn="ctr" fontAlgn="auto">
                <a:spcBef>
                  <a:spcPts val="0"/>
                </a:spcBef>
                <a:spcAft>
                  <a:spcPts val="0"/>
                </a:spcAft>
                <a:defRPr/>
              </a:pPr>
              <a:endParaRPr lang="en-US" sz="1600" kern="0">
                <a:solidFill>
                  <a:prstClr val="white"/>
                </a:solidFill>
                <a:latin typeface="Calibri"/>
                <a:cs typeface="+mn-cs"/>
              </a:endParaRPr>
            </a:p>
          </p:txBody>
        </p:sp>
      </p:grpSp>
      <p:sp>
        <p:nvSpPr>
          <p:cNvPr id="118" name="TextBox 117"/>
          <p:cNvSpPr txBox="1"/>
          <p:nvPr/>
        </p:nvSpPr>
        <p:spPr>
          <a:xfrm>
            <a:off x="6851481" y="2729383"/>
            <a:ext cx="1183677" cy="584775"/>
          </a:xfrm>
          <a:prstGeom prst="rect">
            <a:avLst/>
          </a:prstGeom>
          <a:noFill/>
        </p:spPr>
        <p:txBody>
          <a:bodyPr wrap="square" anchor="ctr">
            <a:spAutoFit/>
          </a:bodyPr>
          <a:lstStyle/>
          <a:p>
            <a:pPr algn="ctr" eaLnBrk="1" fontAlgn="auto" hangingPunct="1">
              <a:spcBef>
                <a:spcPts val="0"/>
              </a:spcBef>
              <a:spcAft>
                <a:spcPts val="0"/>
              </a:spcAft>
              <a:defRPr/>
            </a:pPr>
            <a:r>
              <a:rPr lang="en-US" sz="1600" b="1" kern="0" dirty="0" err="1"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Sản</a:t>
            </a:r>
            <a:r>
              <a:rPr lang="en-US" sz="1600" b="1" kern="0" dirty="0"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 </a:t>
            </a:r>
            <a:r>
              <a:rPr lang="en-US" sz="1600" b="1" kern="0" dirty="0" err="1"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phẩm</a:t>
            </a:r>
            <a:r>
              <a:rPr lang="en-US" sz="1600" b="1" kern="0" dirty="0"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 </a:t>
            </a:r>
            <a:r>
              <a:rPr lang="en-US" sz="1600" b="1" kern="0" dirty="0" err="1"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chính</a:t>
            </a:r>
            <a:r>
              <a:rPr lang="en-US" sz="1600" b="1" kern="0" dirty="0"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 </a:t>
            </a:r>
            <a:r>
              <a:rPr lang="en-US" sz="1600" b="1" kern="0" dirty="0" err="1" smtClean="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thức</a:t>
            </a:r>
            <a:endParaRPr lang="en-US" sz="1600" b="1" kern="0" dirty="0">
              <a:solidFill>
                <a:srgbClr val="FF0000"/>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76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21703" y="1286100"/>
            <a:ext cx="5487404" cy="44627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300" b="1" dirty="0">
                <a:ln/>
                <a:solidFill>
                  <a:srgbClr val="FF0000"/>
                </a:solidFill>
              </a:rPr>
              <a:t>HỆ THỐNG </a:t>
            </a:r>
            <a:r>
              <a:rPr lang="en-US" sz="2300" b="1">
                <a:ln/>
                <a:solidFill>
                  <a:srgbClr val="FF0000"/>
                </a:solidFill>
              </a:rPr>
              <a:t>CUNG </a:t>
            </a:r>
            <a:r>
              <a:rPr lang="en-US" sz="2300" b="1" smtClean="0">
                <a:ln/>
                <a:solidFill>
                  <a:srgbClr val="FF0000"/>
                </a:solidFill>
              </a:rPr>
              <a:t>ỨNG CỦA NXBGDVN</a:t>
            </a:r>
            <a:endParaRPr lang="en-US" sz="2300" b="1" dirty="0">
              <a:ln/>
              <a:solidFill>
                <a:srgbClr val="FF0000"/>
              </a:solidFill>
            </a:endParaRPr>
          </a:p>
        </p:txBody>
      </p:sp>
      <p:sp>
        <p:nvSpPr>
          <p:cNvPr id="17" name="Rectangle 16"/>
          <p:cNvSpPr/>
          <p:nvPr/>
        </p:nvSpPr>
        <p:spPr>
          <a:xfrm>
            <a:off x="1211375" y="1927420"/>
            <a:ext cx="6908061" cy="409342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pt-BR" sz="2000" b="1" dirty="0">
                <a:solidFill>
                  <a:srgbClr val="FF0000"/>
                </a:solidFill>
                <a:latin typeface="Times New Roman" panose="02020603050405020304" pitchFamily="18" charset="0"/>
                <a:cs typeface="Times New Roman" panose="02020603050405020304" pitchFamily="18" charset="0"/>
              </a:rPr>
              <a:t>Khu vực miền Bắc</a:t>
            </a:r>
            <a:endParaRPr lang="en-US" sz="2000" dirty="0">
              <a:solidFill>
                <a:srgbClr val="FF000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Sách và Thiết bị Giáo dục miền Bắc</a:t>
            </a:r>
            <a:endParaRPr lang="en-US" sz="2000" b="1" dirty="0">
              <a:solidFill>
                <a:srgbClr val="0070C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Đầu tư và Phát triển Giáo dục Hà Nội </a:t>
            </a:r>
            <a:endParaRPr lang="pt-BR" sz="2000" b="1" dirty="0" smtClean="0">
              <a:solidFill>
                <a:srgbClr val="0070C0"/>
              </a:solidFill>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pt-BR" sz="2000" b="1" dirty="0">
                <a:solidFill>
                  <a:srgbClr val="FF0000"/>
                </a:solidFill>
                <a:latin typeface="Times New Roman" panose="02020603050405020304" pitchFamily="18" charset="0"/>
                <a:cs typeface="Times New Roman" panose="02020603050405020304" pitchFamily="18" charset="0"/>
              </a:rPr>
              <a:t>Khu vực miền Trung</a:t>
            </a:r>
            <a:endParaRPr lang="en-US" sz="2000" dirty="0">
              <a:solidFill>
                <a:srgbClr val="FF000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Sách và Thiết bị Giáo dục miền Trung</a:t>
            </a:r>
            <a:endParaRPr lang="en-US" sz="2000" dirty="0">
              <a:solidFill>
                <a:srgbClr val="0070C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Đầu tư và Phát triển Giáo dục Đà Nẵng </a:t>
            </a:r>
            <a:endParaRPr lang="pt-BR" sz="2000" b="1" dirty="0" smtClean="0">
              <a:solidFill>
                <a:srgbClr val="0070C0"/>
              </a:solidFill>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pt-BR" sz="2000" b="1" dirty="0">
                <a:solidFill>
                  <a:srgbClr val="FF0000"/>
                </a:solidFill>
                <a:latin typeface="Times New Roman" panose="02020603050405020304" pitchFamily="18" charset="0"/>
                <a:cs typeface="Times New Roman" panose="02020603050405020304" pitchFamily="18" charset="0"/>
              </a:rPr>
              <a:t>Khu vực miền Nam</a:t>
            </a:r>
            <a:endParaRPr lang="en-US" sz="2000" dirty="0">
              <a:solidFill>
                <a:srgbClr val="FF000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Sách và Thiết bị Giáo dục miền Nam</a:t>
            </a:r>
            <a:endParaRPr lang="en-US" sz="2000" dirty="0">
              <a:solidFill>
                <a:srgbClr val="0070C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Đầu tư và Phát triển Giáo dục Phương </a:t>
            </a:r>
            <a:r>
              <a:rPr lang="pt-BR" sz="2000" b="1" dirty="0" smtClean="0">
                <a:solidFill>
                  <a:srgbClr val="0070C0"/>
                </a:solidFill>
                <a:latin typeface="Times New Roman" panose="02020603050405020304" pitchFamily="18" charset="0"/>
                <a:cs typeface="Times New Roman" panose="02020603050405020304" pitchFamily="18" charset="0"/>
              </a:rPr>
              <a:t>Nam</a:t>
            </a:r>
          </a:p>
          <a:p>
            <a:endParaRPr lang="en-US" sz="1000" dirty="0">
              <a:latin typeface="Times New Roman" panose="02020603050405020304" pitchFamily="18" charset="0"/>
              <a:cs typeface="Times New Roman" panose="02020603050405020304" pitchFamily="18" charset="0"/>
            </a:endParaRPr>
          </a:p>
          <a:p>
            <a:r>
              <a:rPr lang="pt-BR" sz="2000" b="1" dirty="0">
                <a:solidFill>
                  <a:srgbClr val="FF0000"/>
                </a:solidFill>
                <a:latin typeface="Times New Roman" panose="02020603050405020304" pitchFamily="18" charset="0"/>
                <a:cs typeface="Times New Roman" panose="02020603050405020304" pitchFamily="18" charset="0"/>
              </a:rPr>
              <a:t>Khu vực đồng bằng sông Cửu Long</a:t>
            </a:r>
            <a:endParaRPr lang="en-US" sz="2000" dirty="0">
              <a:solidFill>
                <a:srgbClr val="FF0000"/>
              </a:solidFill>
              <a:latin typeface="Times New Roman" panose="02020603050405020304" pitchFamily="18" charset="0"/>
              <a:cs typeface="Times New Roman" panose="02020603050405020304" pitchFamily="18" charset="0"/>
            </a:endParaRPr>
          </a:p>
          <a:p>
            <a:r>
              <a:rPr lang="pt-BR" sz="2000" b="1" dirty="0">
                <a:solidFill>
                  <a:srgbClr val="0070C0"/>
                </a:solidFill>
                <a:latin typeface="Times New Roman" panose="02020603050405020304" pitchFamily="18" charset="0"/>
                <a:cs typeface="Times New Roman" panose="02020603050405020304" pitchFamily="18" charset="0"/>
              </a:rPr>
              <a:t>Công ty cổ phần Sách và Thiết bị Giáo dục Cửu Long</a:t>
            </a:r>
            <a:endParaRPr 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256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310179" y="2406769"/>
            <a:ext cx="4572535" cy="63094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500" b="1" cap="none" spc="0" smtClean="0">
                <a:ln/>
                <a:solidFill>
                  <a:srgbClr val="FF0000"/>
                </a:solidFill>
                <a:effectLst/>
              </a:rPr>
              <a:t>TRÂN TRỌNG CẢM ƠN!</a:t>
            </a:r>
          </a:p>
        </p:txBody>
      </p:sp>
      <p:grpSp>
        <p:nvGrpSpPr>
          <p:cNvPr id="5" name="Group 4"/>
          <p:cNvGrpSpPr/>
          <p:nvPr/>
        </p:nvGrpSpPr>
        <p:grpSpPr>
          <a:xfrm rot="18460914">
            <a:off x="734994" y="861141"/>
            <a:ext cx="1095656" cy="2513325"/>
            <a:chOff x="1359132" y="345882"/>
            <a:chExt cx="1966239" cy="4200564"/>
          </a:xfrm>
        </p:grpSpPr>
        <p:grpSp>
          <p:nvGrpSpPr>
            <p:cNvPr id="6" name="Group 5"/>
            <p:cNvGrpSpPr/>
            <p:nvPr/>
          </p:nvGrpSpPr>
          <p:grpSpPr>
            <a:xfrm>
              <a:off x="2073901" y="2186669"/>
              <a:ext cx="501313" cy="2359777"/>
              <a:chOff x="2810055" y="1677194"/>
              <a:chExt cx="535258" cy="2519562"/>
            </a:xfrm>
          </p:grpSpPr>
          <p:sp>
            <p:nvSpPr>
              <p:cNvPr id="19"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Isosceles Triangle 2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7" name="Group 6"/>
            <p:cNvGrpSpPr/>
            <p:nvPr/>
          </p:nvGrpSpPr>
          <p:grpSpPr>
            <a:xfrm>
              <a:off x="1359132" y="345882"/>
              <a:ext cx="1966239" cy="1811155"/>
              <a:chOff x="1888981" y="1110787"/>
              <a:chExt cx="2254374" cy="2076562"/>
            </a:xfrm>
          </p:grpSpPr>
          <p:sp>
            <p:nvSpPr>
              <p:cNvPr id="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rapezoid 8"/>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ounded Rectangle 9"/>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10"/>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Rounded Rectangle 11"/>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Rounded Rectangle 12"/>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Rounded Rectangle 13"/>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Rounded Rectangle 14"/>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ounded Rectangle 15"/>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ed Rectangle 16"/>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ounded Rectangle 17"/>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26" name="Rectangle 25"/>
          <p:cNvSpPr/>
          <p:nvPr/>
        </p:nvSpPr>
        <p:spPr>
          <a:xfrm>
            <a:off x="1125249" y="3606528"/>
            <a:ext cx="7016215" cy="132856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400"/>
              </a:spcBef>
              <a:spcAft>
                <a:spcPts val="400"/>
              </a:spcAft>
            </a:pPr>
            <a:r>
              <a:rPr lang="en-US" sz="2400" b="1" dirty="0" smtClean="0">
                <a:ln/>
                <a:solidFill>
                  <a:srgbClr val="0036A2"/>
                </a:solidFill>
                <a:latin typeface="Times New Roman" panose="02020603050405020304" pitchFamily="18" charset="0"/>
                <a:cs typeface="Times New Roman" panose="02020603050405020304" pitchFamily="18" charset="0"/>
              </a:rPr>
              <a:t>BAN THIẾT BỊ GIÁO DỤC</a:t>
            </a:r>
          </a:p>
          <a:p>
            <a:pPr algn="ctr">
              <a:spcBef>
                <a:spcPts val="200"/>
              </a:spcBef>
              <a:spcAft>
                <a:spcPts val="200"/>
              </a:spcAft>
            </a:pPr>
            <a:r>
              <a:rPr lang="en-US" sz="2400" dirty="0" err="1" smtClean="0">
                <a:ln/>
                <a:solidFill>
                  <a:srgbClr val="0036A2"/>
                </a:solidFill>
                <a:latin typeface="Times New Roman" panose="02020603050405020304" pitchFamily="18" charset="0"/>
                <a:cs typeface="Times New Roman" panose="02020603050405020304" pitchFamily="18" charset="0"/>
              </a:rPr>
              <a:t>Địa</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chỉ</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Số</a:t>
            </a:r>
            <a:r>
              <a:rPr lang="en-US" sz="2400" dirty="0" smtClean="0">
                <a:ln/>
                <a:solidFill>
                  <a:srgbClr val="0036A2"/>
                </a:solidFill>
                <a:latin typeface="Times New Roman" panose="02020603050405020304" pitchFamily="18" charset="0"/>
                <a:cs typeface="Times New Roman" panose="02020603050405020304" pitchFamily="18" charset="0"/>
              </a:rPr>
              <a:t> 81 </a:t>
            </a:r>
            <a:r>
              <a:rPr lang="en-US" sz="2400" dirty="0" err="1" smtClean="0">
                <a:ln/>
                <a:solidFill>
                  <a:srgbClr val="0036A2"/>
                </a:solidFill>
                <a:latin typeface="Times New Roman" panose="02020603050405020304" pitchFamily="18" charset="0"/>
                <a:cs typeface="Times New Roman" panose="02020603050405020304" pitchFamily="18" charset="0"/>
              </a:rPr>
              <a:t>Trần</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Hưng</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Đạo</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Hoàn</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Kiếm</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Hà</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Nội</a:t>
            </a:r>
            <a:endParaRPr lang="en-US" sz="2400" dirty="0" smtClean="0">
              <a:ln/>
              <a:solidFill>
                <a:srgbClr val="0036A2"/>
              </a:solidFill>
              <a:latin typeface="Times New Roman" panose="02020603050405020304" pitchFamily="18" charset="0"/>
              <a:cs typeface="Times New Roman" panose="02020603050405020304" pitchFamily="18" charset="0"/>
            </a:endParaRPr>
          </a:p>
          <a:p>
            <a:pPr algn="ctr">
              <a:spcBef>
                <a:spcPts val="200"/>
              </a:spcBef>
              <a:spcAft>
                <a:spcPts val="200"/>
              </a:spcAft>
            </a:pPr>
            <a:r>
              <a:rPr lang="en-US" sz="2400" dirty="0" err="1" smtClean="0">
                <a:ln/>
                <a:solidFill>
                  <a:srgbClr val="0036A2"/>
                </a:solidFill>
                <a:latin typeface="Times New Roman" panose="02020603050405020304" pitchFamily="18" charset="0"/>
                <a:cs typeface="Times New Roman" panose="02020603050405020304" pitchFamily="18" charset="0"/>
              </a:rPr>
              <a:t>Điện</a:t>
            </a:r>
            <a:r>
              <a:rPr lang="en-US" sz="2400" dirty="0" smtClean="0">
                <a:ln/>
                <a:solidFill>
                  <a:srgbClr val="0036A2"/>
                </a:solidFill>
                <a:latin typeface="Times New Roman" panose="02020603050405020304" pitchFamily="18" charset="0"/>
                <a:cs typeface="Times New Roman" panose="02020603050405020304" pitchFamily="18" charset="0"/>
              </a:rPr>
              <a:t> </a:t>
            </a:r>
            <a:r>
              <a:rPr lang="en-US" sz="2400" dirty="0" err="1" smtClean="0">
                <a:ln/>
                <a:solidFill>
                  <a:srgbClr val="0036A2"/>
                </a:solidFill>
                <a:latin typeface="Times New Roman" panose="02020603050405020304" pitchFamily="18" charset="0"/>
                <a:cs typeface="Times New Roman" panose="02020603050405020304" pitchFamily="18" charset="0"/>
              </a:rPr>
              <a:t>thoại</a:t>
            </a:r>
            <a:r>
              <a:rPr lang="en-US" sz="2400" dirty="0" smtClean="0">
                <a:ln/>
                <a:solidFill>
                  <a:srgbClr val="0036A2"/>
                </a:solidFill>
                <a:latin typeface="Times New Roman" panose="02020603050405020304" pitchFamily="18" charset="0"/>
                <a:cs typeface="Times New Roman" panose="02020603050405020304" pitchFamily="18" charset="0"/>
              </a:rPr>
              <a:t>: 0243.8222.393</a:t>
            </a:r>
            <a:endParaRPr lang="en-US" sz="2400" cap="none" spc="0" dirty="0" smtClean="0">
              <a:ln/>
              <a:solidFill>
                <a:srgbClr val="0036A2"/>
              </a:solidFill>
              <a:effectLst/>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3"/>
          <a:stretch>
            <a:fillRect/>
          </a:stretch>
        </p:blipFill>
        <p:spPr>
          <a:xfrm>
            <a:off x="2247331" y="672255"/>
            <a:ext cx="4979733" cy="698755"/>
          </a:xfrm>
          <a:prstGeom prst="rect">
            <a:avLst/>
          </a:prstGeom>
          <a:scene3d>
            <a:camera prst="orthographicFront"/>
            <a:lightRig rig="threePt" dir="t"/>
          </a:scene3d>
          <a:sp3d extrusionH="76200" contourW="12700">
            <a:extrusionClr>
              <a:schemeClr val="bg1"/>
            </a:extrusionClr>
            <a:contourClr>
              <a:schemeClr val="bg1"/>
            </a:contourClr>
          </a:sp3d>
        </p:spPr>
      </p:pic>
    </p:spTree>
    <p:extLst>
      <p:ext uri="{BB962C8B-B14F-4D97-AF65-F5344CB8AC3E}">
        <p14:creationId xmlns:p14="http://schemas.microsoft.com/office/powerpoint/2010/main" val="17671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272"/>
            <a:ext cx="9144000" cy="6681728"/>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34889" y="1029531"/>
            <a:ext cx="7195318" cy="671167"/>
            <a:chOff x="3131840" y="1491630"/>
            <a:chExt cx="5256584" cy="576064"/>
          </a:xfrm>
        </p:grpSpPr>
        <p:sp>
          <p:nvSpPr>
            <p:cNvPr id="6" name="Rectangle 5"/>
            <p:cNvSpPr/>
            <p:nvPr/>
          </p:nvSpPr>
          <p:spPr>
            <a:xfrm>
              <a:off x="3131840" y="1491630"/>
              <a:ext cx="5256584" cy="576064"/>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ight Triangle 6"/>
            <p:cNvSpPr/>
            <p:nvPr/>
          </p:nvSpPr>
          <p:spPr>
            <a:xfrm rot="5400000">
              <a:off x="3203840" y="1419630"/>
              <a:ext cx="576000" cy="720000"/>
            </a:xfrm>
            <a:prstGeom prst="rtTriangle">
              <a:avLst/>
            </a:prstGeom>
            <a:solidFill>
              <a:schemeClr val="accent4">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 name="TextBox 7"/>
          <p:cNvSpPr txBox="1"/>
          <p:nvPr/>
        </p:nvSpPr>
        <p:spPr>
          <a:xfrm>
            <a:off x="1004192" y="1030924"/>
            <a:ext cx="359529" cy="477054"/>
          </a:xfrm>
          <a:prstGeom prst="rect">
            <a:avLst/>
          </a:prstGeom>
          <a:noFill/>
        </p:spPr>
        <p:txBody>
          <a:bodyPr wrap="square" rtlCol="0">
            <a:spAutoFit/>
          </a:bodyPr>
          <a:lstStyle/>
          <a:p>
            <a:r>
              <a:rPr lang="en-US" altLang="ko-KR" sz="2500" b="1" smtClean="0">
                <a:solidFill>
                  <a:srgbClr val="FF0000"/>
                </a:solidFill>
                <a:cs typeface="Arial" pitchFamily="34" charset="0"/>
              </a:rPr>
              <a:t>1</a:t>
            </a:r>
            <a:endParaRPr lang="ko-KR" altLang="en-US" sz="2500" b="1">
              <a:solidFill>
                <a:srgbClr val="FF0000"/>
              </a:solidFill>
              <a:cs typeface="Arial" pitchFamily="34" charset="0"/>
            </a:endParaRPr>
          </a:p>
        </p:txBody>
      </p:sp>
      <p:sp>
        <p:nvSpPr>
          <p:cNvPr id="9" name="Rectangle 8"/>
          <p:cNvSpPr/>
          <p:nvPr/>
        </p:nvSpPr>
        <p:spPr>
          <a:xfrm>
            <a:off x="1440167" y="1150744"/>
            <a:ext cx="6550896" cy="4770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smtClean="0">
                <a:ln/>
                <a:solidFill>
                  <a:schemeClr val="accent2"/>
                </a:solidFill>
              </a:rPr>
              <a:t>VAI TRÒ TBDH TRONG MỤC TIÊU CT GDPT 2018</a:t>
            </a:r>
            <a:endParaRPr lang="en-US" sz="2400" b="1" cap="none" spc="0" smtClean="0">
              <a:ln/>
              <a:solidFill>
                <a:schemeClr val="accent2"/>
              </a:solidFill>
              <a:effectLst/>
            </a:endParaRPr>
          </a:p>
        </p:txBody>
      </p:sp>
      <p:sp>
        <p:nvSpPr>
          <p:cNvPr id="39" name="Freeform 38"/>
          <p:cNvSpPr>
            <a:spLocks noEditPoints="1"/>
          </p:cNvSpPr>
          <p:nvPr/>
        </p:nvSpPr>
        <p:spPr bwMode="gray">
          <a:xfrm rot="20876962">
            <a:off x="1090368" y="3109619"/>
            <a:ext cx="6662968" cy="1875281"/>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rgbClr val="C00000"/>
          </a:soli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pPr eaLnBrk="1" hangingPunct="1">
              <a:defRPr/>
            </a:pPr>
            <a:endParaRPr lang="en-US"/>
          </a:p>
        </p:txBody>
      </p:sp>
      <p:sp>
        <p:nvSpPr>
          <p:cNvPr id="40" name="Oval 12"/>
          <p:cNvSpPr>
            <a:spLocks noChangeArrowheads="1"/>
          </p:cNvSpPr>
          <p:nvPr/>
        </p:nvSpPr>
        <p:spPr bwMode="gray">
          <a:xfrm rot="20510690">
            <a:off x="2302742" y="4781034"/>
            <a:ext cx="1275320" cy="91539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41" name="Oval 13"/>
          <p:cNvSpPr>
            <a:spLocks noChangeArrowheads="1"/>
          </p:cNvSpPr>
          <p:nvPr/>
        </p:nvSpPr>
        <p:spPr bwMode="gray">
          <a:xfrm rot="20387408">
            <a:off x="4959740" y="4263821"/>
            <a:ext cx="1474737" cy="1068556"/>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42" name="Oval 14"/>
          <p:cNvSpPr>
            <a:spLocks noChangeArrowheads="1"/>
          </p:cNvSpPr>
          <p:nvPr/>
        </p:nvSpPr>
        <p:spPr bwMode="gray">
          <a:xfrm rot="20333346">
            <a:off x="6928927" y="2579439"/>
            <a:ext cx="1383959" cy="100959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b="1"/>
          </a:p>
        </p:txBody>
      </p:sp>
      <p:sp>
        <p:nvSpPr>
          <p:cNvPr id="43" name="Oval 11"/>
          <p:cNvSpPr>
            <a:spLocks noChangeArrowheads="1"/>
          </p:cNvSpPr>
          <p:nvPr/>
        </p:nvSpPr>
        <p:spPr bwMode="gray">
          <a:xfrm rot="20414155">
            <a:off x="1471177" y="3210036"/>
            <a:ext cx="1244011" cy="852266"/>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45" name="Text Box 20"/>
          <p:cNvSpPr txBox="1">
            <a:spLocks noChangeArrowheads="1"/>
          </p:cNvSpPr>
          <p:nvPr/>
        </p:nvSpPr>
        <p:spPr bwMode="gray">
          <a:xfrm>
            <a:off x="1553468" y="3365554"/>
            <a:ext cx="111698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500" b="1" err="1" smtClean="0">
                <a:solidFill>
                  <a:srgbClr val="FFFFFF"/>
                </a:solidFill>
                <a:latin typeface="Times New Roman" panose="02020603050405020304" pitchFamily="18" charset="0"/>
                <a:cs typeface="Times New Roman" panose="02020603050405020304" pitchFamily="18" charset="0"/>
              </a:rPr>
              <a:t>Tương</a:t>
            </a:r>
            <a:r>
              <a:rPr lang="en-US" sz="1500" b="1" smtClean="0">
                <a:solidFill>
                  <a:srgbClr val="FFFFFF"/>
                </a:solidFill>
                <a:latin typeface="Times New Roman" panose="02020603050405020304" pitchFamily="18" charset="0"/>
                <a:cs typeface="Times New Roman" panose="02020603050405020304" pitchFamily="18" charset="0"/>
              </a:rPr>
              <a:t> </a:t>
            </a:r>
            <a:r>
              <a:rPr lang="en-US" sz="1500" b="1" err="1" smtClean="0">
                <a:solidFill>
                  <a:srgbClr val="FFFFFF"/>
                </a:solidFill>
                <a:latin typeface="Times New Roman" panose="02020603050405020304" pitchFamily="18" charset="0"/>
                <a:cs typeface="Times New Roman" panose="02020603050405020304" pitchFamily="18" charset="0"/>
              </a:rPr>
              <a:t>tác</a:t>
            </a:r>
            <a:r>
              <a:rPr lang="en-US" sz="1500" b="1" smtClean="0">
                <a:solidFill>
                  <a:srgbClr val="FFFFFF"/>
                </a:solidFill>
                <a:latin typeface="Times New Roman" panose="02020603050405020304" pitchFamily="18" charset="0"/>
                <a:cs typeface="Times New Roman" panose="02020603050405020304" pitchFamily="18" charset="0"/>
              </a:rPr>
              <a:t> (GV,HS)</a:t>
            </a:r>
            <a:endParaRPr lang="en-US" sz="1500" b="1">
              <a:solidFill>
                <a:srgbClr val="FFFFFF"/>
              </a:solidFill>
              <a:latin typeface="Times New Roman" panose="02020603050405020304" pitchFamily="18" charset="0"/>
              <a:cs typeface="Times New Roman" panose="02020603050405020304" pitchFamily="18" charset="0"/>
            </a:endParaRPr>
          </a:p>
        </p:txBody>
      </p:sp>
      <p:sp>
        <p:nvSpPr>
          <p:cNvPr id="46" name="Text Box 25"/>
          <p:cNvSpPr txBox="1">
            <a:spLocks noChangeArrowheads="1"/>
          </p:cNvSpPr>
          <p:nvPr/>
        </p:nvSpPr>
        <p:spPr bwMode="gray">
          <a:xfrm>
            <a:off x="6967306" y="2645579"/>
            <a:ext cx="12980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err="1" smtClean="0">
                <a:solidFill>
                  <a:srgbClr val="FFFFFF"/>
                </a:solidFill>
                <a:latin typeface="Times New Roman" panose="02020603050405020304" pitchFamily="18" charset="0"/>
                <a:cs typeface="Times New Roman" panose="02020603050405020304" pitchFamily="18" charset="0"/>
              </a:rPr>
              <a:t>Phát</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huy</a:t>
            </a:r>
            <a:r>
              <a:rPr lang="en-US" sz="1400" b="1" smtClean="0">
                <a:solidFill>
                  <a:srgbClr val="FFFFFF"/>
                </a:solidFill>
                <a:latin typeface="Times New Roman" panose="02020603050405020304" pitchFamily="18" charset="0"/>
                <a:cs typeface="Times New Roman" panose="02020603050405020304" pitchFamily="18" charset="0"/>
              </a:rPr>
              <a:t> </a:t>
            </a:r>
          </a:p>
          <a:p>
            <a:pPr algn="ctr">
              <a:defRPr/>
            </a:pPr>
            <a:r>
              <a:rPr lang="en-US" sz="1400" b="1" err="1" smtClean="0">
                <a:solidFill>
                  <a:srgbClr val="FFFFFF"/>
                </a:solidFill>
                <a:latin typeface="Times New Roman" panose="02020603050405020304" pitchFamily="18" charset="0"/>
                <a:cs typeface="Times New Roman" panose="02020603050405020304" pitchFamily="18" charset="0"/>
              </a:rPr>
              <a:t>năng</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lực</a:t>
            </a:r>
            <a:r>
              <a:rPr lang="en-US" sz="1400" b="1" smtClean="0">
                <a:solidFill>
                  <a:srgbClr val="FFFFFF"/>
                </a:solidFill>
                <a:latin typeface="Times New Roman" panose="02020603050405020304" pitchFamily="18" charset="0"/>
                <a:cs typeface="Times New Roman" panose="02020603050405020304" pitchFamily="18" charset="0"/>
              </a:rPr>
              <a:t> </a:t>
            </a:r>
          </a:p>
          <a:p>
            <a:pPr algn="ctr">
              <a:defRPr/>
            </a:pPr>
            <a:r>
              <a:rPr lang="en-US" sz="1400" b="1" err="1" smtClean="0">
                <a:solidFill>
                  <a:srgbClr val="FFFFFF"/>
                </a:solidFill>
                <a:latin typeface="Times New Roman" panose="02020603050405020304" pitchFamily="18" charset="0"/>
                <a:cs typeface="Times New Roman" panose="02020603050405020304" pitchFamily="18" charset="0"/>
              </a:rPr>
              <a:t>làm</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việc</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nhóm</a:t>
            </a:r>
            <a:endParaRPr lang="en-US" sz="1400" b="1">
              <a:solidFill>
                <a:srgbClr val="FFFFFF"/>
              </a:solidFill>
              <a:latin typeface="Times New Roman" panose="02020603050405020304" pitchFamily="18" charset="0"/>
              <a:cs typeface="Times New Roman" panose="02020603050405020304" pitchFamily="18" charset="0"/>
            </a:endParaRPr>
          </a:p>
        </p:txBody>
      </p:sp>
      <p:sp>
        <p:nvSpPr>
          <p:cNvPr id="47" name="Text Box 25"/>
          <p:cNvSpPr txBox="1">
            <a:spLocks noChangeArrowheads="1"/>
          </p:cNvSpPr>
          <p:nvPr/>
        </p:nvSpPr>
        <p:spPr bwMode="gray">
          <a:xfrm>
            <a:off x="2362924" y="4838737"/>
            <a:ext cx="11103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smtClean="0">
                <a:solidFill>
                  <a:srgbClr val="FFFFFF"/>
                </a:solidFill>
                <a:latin typeface="Times New Roman" panose="02020603050405020304" pitchFamily="18" charset="0"/>
                <a:cs typeface="Times New Roman" panose="02020603050405020304" pitchFamily="18" charset="0"/>
              </a:rPr>
              <a:t>T</a:t>
            </a:r>
            <a:r>
              <a:rPr lang="vi-VN" sz="1400" b="1" smtClean="0">
                <a:solidFill>
                  <a:srgbClr val="FFFFFF"/>
                </a:solidFill>
                <a:latin typeface="Times New Roman" panose="02020603050405020304" pitchFamily="18" charset="0"/>
                <a:cs typeface="Times New Roman" panose="02020603050405020304" pitchFamily="18" charset="0"/>
              </a:rPr>
              <a:t>hực</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nghiệm</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vào</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cuộc</a:t>
            </a:r>
            <a:r>
              <a:rPr lang="en-US" sz="1400" b="1" smtClean="0">
                <a:solidFill>
                  <a:srgbClr val="FFFFFF"/>
                </a:solidFill>
                <a:latin typeface="Times New Roman" panose="02020603050405020304" pitchFamily="18" charset="0"/>
                <a:cs typeface="Times New Roman" panose="02020603050405020304" pitchFamily="18" charset="0"/>
              </a:rPr>
              <a:t> </a:t>
            </a:r>
            <a:r>
              <a:rPr lang="en-US" sz="1400" b="1" err="1" smtClean="0">
                <a:solidFill>
                  <a:srgbClr val="FFFFFF"/>
                </a:solidFill>
                <a:latin typeface="Times New Roman" panose="02020603050405020304" pitchFamily="18" charset="0"/>
                <a:cs typeface="Times New Roman" panose="02020603050405020304" pitchFamily="18" charset="0"/>
              </a:rPr>
              <a:t>sống</a:t>
            </a:r>
            <a:endParaRPr lang="en-US" sz="1400" b="1">
              <a:solidFill>
                <a:srgbClr val="FFFFFF"/>
              </a:solidFill>
              <a:latin typeface="Times New Roman" panose="02020603050405020304" pitchFamily="18" charset="0"/>
              <a:cs typeface="Times New Roman" panose="02020603050405020304" pitchFamily="18" charset="0"/>
            </a:endParaRPr>
          </a:p>
        </p:txBody>
      </p:sp>
      <p:sp>
        <p:nvSpPr>
          <p:cNvPr id="48" name="Text Box 25"/>
          <p:cNvSpPr txBox="1">
            <a:spLocks noChangeArrowheads="1"/>
          </p:cNvSpPr>
          <p:nvPr/>
        </p:nvSpPr>
        <p:spPr bwMode="gray">
          <a:xfrm>
            <a:off x="5203770" y="4321045"/>
            <a:ext cx="10431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smtClean="0">
                <a:solidFill>
                  <a:srgbClr val="002060"/>
                </a:solidFill>
                <a:latin typeface="Times New Roman" panose="02020603050405020304" pitchFamily="18" charset="0"/>
                <a:cs typeface="Times New Roman" panose="02020603050405020304" pitchFamily="18" charset="0"/>
              </a:rPr>
              <a:t>Phát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triển</a:t>
            </a:r>
            <a:r>
              <a:rPr lang="en-US" sz="1400" b="1" dirty="0" smtClean="0">
                <a:solidFill>
                  <a:srgbClr val="002060"/>
                </a:solidFill>
                <a:latin typeface="Times New Roman" panose="02020603050405020304" pitchFamily="18" charset="0"/>
                <a:cs typeface="Times New Roman" panose="02020603050405020304" pitchFamily="18" charset="0"/>
              </a:rPr>
              <a:t> </a:t>
            </a:r>
          </a:p>
          <a:p>
            <a:pPr algn="ctr">
              <a:defRPr/>
            </a:pPr>
            <a:r>
              <a:rPr lang="en-US" sz="1400" b="1" dirty="0" err="1" smtClean="0">
                <a:solidFill>
                  <a:srgbClr val="002060"/>
                </a:solidFill>
                <a:latin typeface="Times New Roman" panose="02020603050405020304" pitchFamily="18" charset="0"/>
                <a:cs typeface="Times New Roman" panose="02020603050405020304" pitchFamily="18" charset="0"/>
              </a:rPr>
              <a:t>trí</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tuệ</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và</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tăng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cường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trí</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nhớ</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49" name="Rectangle 48"/>
          <p:cNvSpPr/>
          <p:nvPr/>
        </p:nvSpPr>
        <p:spPr>
          <a:xfrm rot="20702942">
            <a:off x="3050154" y="3558116"/>
            <a:ext cx="2927703"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smtClean="0">
                <a:ln/>
                <a:solidFill>
                  <a:srgbClr val="FF0000"/>
                </a:solidFill>
              </a:rPr>
              <a:t>CT GDPT 2018</a:t>
            </a:r>
          </a:p>
          <a:p>
            <a:pPr algn="ctr"/>
            <a:r>
              <a:rPr lang="en-US" sz="2000" b="1" smtClean="0">
                <a:ln/>
                <a:solidFill>
                  <a:srgbClr val="FF0000"/>
                </a:solidFill>
              </a:rPr>
              <a:t>PHÁT </a:t>
            </a:r>
            <a:r>
              <a:rPr lang="en-US" sz="2000" b="1">
                <a:ln/>
                <a:solidFill>
                  <a:srgbClr val="FF0000"/>
                </a:solidFill>
              </a:rPr>
              <a:t>TRIỂN NĂNG LỰC</a:t>
            </a:r>
          </a:p>
        </p:txBody>
      </p:sp>
      <p:sp>
        <p:nvSpPr>
          <p:cNvPr id="50" name="Oval 10"/>
          <p:cNvSpPr>
            <a:spLocks noChangeArrowheads="1"/>
          </p:cNvSpPr>
          <p:nvPr/>
        </p:nvSpPr>
        <p:spPr bwMode="gray">
          <a:xfrm rot="20404281">
            <a:off x="4220564" y="2415927"/>
            <a:ext cx="1430048" cy="90722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p>
        </p:txBody>
      </p:sp>
      <p:sp>
        <p:nvSpPr>
          <p:cNvPr id="51" name="Text Box 25"/>
          <p:cNvSpPr txBox="1">
            <a:spLocks noChangeArrowheads="1"/>
          </p:cNvSpPr>
          <p:nvPr/>
        </p:nvSpPr>
        <p:spPr bwMode="gray">
          <a:xfrm>
            <a:off x="4245928" y="2484487"/>
            <a:ext cx="13726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dirty="0" err="1" smtClean="0">
                <a:solidFill>
                  <a:srgbClr val="FFFFFF"/>
                </a:solidFill>
                <a:latin typeface="Times New Roman" panose="02020603050405020304" pitchFamily="18" charset="0"/>
                <a:cs typeface="Times New Roman" panose="02020603050405020304" pitchFamily="18" charset="0"/>
              </a:rPr>
              <a:t>Phát</a:t>
            </a:r>
            <a:r>
              <a:rPr lang="en-US" sz="1400" b="1" dirty="0" smtClean="0">
                <a:solidFill>
                  <a:srgbClr val="FFFFFF"/>
                </a:solidFill>
                <a:latin typeface="Times New Roman" panose="02020603050405020304" pitchFamily="18" charset="0"/>
                <a:cs typeface="Times New Roman" panose="02020603050405020304" pitchFamily="18" charset="0"/>
              </a:rPr>
              <a:t> </a:t>
            </a:r>
            <a:r>
              <a:rPr lang="en-US" sz="1400" b="1" dirty="0" err="1" smtClean="0">
                <a:solidFill>
                  <a:srgbClr val="FFFFFF"/>
                </a:solidFill>
                <a:latin typeface="Times New Roman" panose="02020603050405020304" pitchFamily="18" charset="0"/>
                <a:cs typeface="Times New Roman" panose="02020603050405020304" pitchFamily="18" charset="0"/>
              </a:rPr>
              <a:t>triển</a:t>
            </a:r>
            <a:r>
              <a:rPr lang="en-US" sz="1400" b="1" dirty="0" smtClean="0">
                <a:solidFill>
                  <a:srgbClr val="FFFFFF"/>
                </a:solidFill>
                <a:latin typeface="Times New Roman" panose="02020603050405020304" pitchFamily="18" charset="0"/>
                <a:cs typeface="Times New Roman" panose="02020603050405020304" pitchFamily="18" charset="0"/>
              </a:rPr>
              <a:t> </a:t>
            </a:r>
          </a:p>
          <a:p>
            <a:pPr algn="ctr">
              <a:defRPr/>
            </a:pPr>
            <a:r>
              <a:rPr lang="en-US" sz="1400" b="1" dirty="0" err="1" smtClean="0">
                <a:solidFill>
                  <a:srgbClr val="FFFFFF"/>
                </a:solidFill>
                <a:latin typeface="Times New Roman" panose="02020603050405020304" pitchFamily="18" charset="0"/>
                <a:cs typeface="Times New Roman" panose="02020603050405020304" pitchFamily="18" charset="0"/>
              </a:rPr>
              <a:t>năng</a:t>
            </a:r>
            <a:r>
              <a:rPr lang="en-US" sz="1400" b="1" dirty="0" smtClean="0">
                <a:solidFill>
                  <a:srgbClr val="FFFFFF"/>
                </a:solidFill>
                <a:latin typeface="Times New Roman" panose="02020603050405020304" pitchFamily="18" charset="0"/>
                <a:cs typeface="Times New Roman" panose="02020603050405020304" pitchFamily="18" charset="0"/>
              </a:rPr>
              <a:t> </a:t>
            </a:r>
            <a:r>
              <a:rPr lang="en-US" sz="1400" b="1" dirty="0" err="1" smtClean="0">
                <a:solidFill>
                  <a:srgbClr val="FFFFFF"/>
                </a:solidFill>
                <a:latin typeface="Times New Roman" panose="02020603050405020304" pitchFamily="18" charset="0"/>
                <a:cs typeface="Times New Roman" panose="02020603050405020304" pitchFamily="18" charset="0"/>
              </a:rPr>
              <a:t>lực</a:t>
            </a:r>
            <a:endParaRPr lang="en-US" sz="1400" b="1" dirty="0" smtClean="0">
              <a:solidFill>
                <a:srgbClr val="FFFFFF"/>
              </a:solidFill>
              <a:latin typeface="Times New Roman" panose="02020603050405020304" pitchFamily="18" charset="0"/>
              <a:cs typeface="Times New Roman" panose="02020603050405020304" pitchFamily="18" charset="0"/>
            </a:endParaRPr>
          </a:p>
          <a:p>
            <a:pPr algn="ctr">
              <a:defRPr/>
            </a:pPr>
            <a:r>
              <a:rPr lang="en-US" sz="1400" b="1" dirty="0" err="1">
                <a:solidFill>
                  <a:srgbClr val="FFFFFF"/>
                </a:solidFill>
                <a:latin typeface="Times New Roman" panose="02020603050405020304" pitchFamily="18" charset="0"/>
                <a:cs typeface="Times New Roman" panose="02020603050405020304" pitchFamily="18" charset="0"/>
              </a:rPr>
              <a:t>v</a:t>
            </a:r>
            <a:r>
              <a:rPr lang="en-US" sz="1400" b="1" dirty="0" err="1" smtClean="0">
                <a:solidFill>
                  <a:srgbClr val="FFFFFF"/>
                </a:solidFill>
                <a:latin typeface="Times New Roman" panose="02020603050405020304" pitchFamily="18" charset="0"/>
                <a:cs typeface="Times New Roman" panose="02020603050405020304" pitchFamily="18" charset="0"/>
              </a:rPr>
              <a:t>à</a:t>
            </a:r>
            <a:r>
              <a:rPr lang="en-US" sz="1400" b="1" dirty="0" smtClean="0">
                <a:solidFill>
                  <a:srgbClr val="FFFFFF"/>
                </a:solidFill>
                <a:latin typeface="Times New Roman" panose="02020603050405020304" pitchFamily="18" charset="0"/>
                <a:cs typeface="Times New Roman" panose="02020603050405020304" pitchFamily="18" charset="0"/>
              </a:rPr>
              <a:t> </a:t>
            </a:r>
            <a:r>
              <a:rPr lang="en-US" sz="1400" b="1" dirty="0" err="1" smtClean="0">
                <a:solidFill>
                  <a:srgbClr val="FFFFFF"/>
                </a:solidFill>
                <a:latin typeface="Times New Roman" panose="02020603050405020304" pitchFamily="18" charset="0"/>
                <a:cs typeface="Times New Roman" panose="02020603050405020304" pitchFamily="18" charset="0"/>
              </a:rPr>
              <a:t>Sáng</a:t>
            </a:r>
            <a:r>
              <a:rPr lang="en-US" sz="1400" b="1" dirty="0" smtClean="0">
                <a:solidFill>
                  <a:srgbClr val="FFFFFF"/>
                </a:solidFill>
                <a:latin typeface="Times New Roman" panose="02020603050405020304" pitchFamily="18" charset="0"/>
                <a:cs typeface="Times New Roman" panose="02020603050405020304" pitchFamily="18" charset="0"/>
              </a:rPr>
              <a:t> </a:t>
            </a:r>
            <a:r>
              <a:rPr lang="en-US" sz="1400" b="1" dirty="0" err="1" smtClean="0">
                <a:solidFill>
                  <a:srgbClr val="FFFFFF"/>
                </a:solidFill>
                <a:latin typeface="Times New Roman" panose="02020603050405020304" pitchFamily="18" charset="0"/>
                <a:cs typeface="Times New Roman" panose="02020603050405020304" pitchFamily="18" charset="0"/>
              </a:rPr>
              <a:t>tạo</a:t>
            </a:r>
            <a:endParaRPr lang="en-US" sz="1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3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8"/>
            <a:ext cx="9144000" cy="6858000"/>
          </a:xfrm>
          <a:prstGeom prst="rect">
            <a:avLst/>
          </a:prstGeom>
          <a:noFill/>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194518" y="1046416"/>
            <a:ext cx="6899437" cy="604141"/>
            <a:chOff x="3131840" y="1491630"/>
            <a:chExt cx="5256584" cy="576064"/>
          </a:xfrm>
        </p:grpSpPr>
        <p:sp>
          <p:nvSpPr>
            <p:cNvPr id="69" name="Rectangle 68"/>
            <p:cNvSpPr/>
            <p:nvPr/>
          </p:nvSpPr>
          <p:spPr>
            <a:xfrm>
              <a:off x="3131840" y="1491630"/>
              <a:ext cx="5256584" cy="576064"/>
            </a:xfrm>
            <a:prstGeom prst="rect">
              <a:avLst/>
            </a:prstGeom>
            <a:solidFill>
              <a:srgbClr val="FFFFFF"/>
            </a:solidFill>
            <a:ln w="25400" cap="flat" cmpd="sng" algn="ctr">
              <a:solidFill>
                <a:srgbClr val="92D050"/>
              </a:solid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smtClean="0">
                <a:ln>
                  <a:noFill/>
                </a:ln>
                <a:solidFill>
                  <a:srgbClr val="FFFFFF"/>
                </a:solidFill>
                <a:effectLst/>
                <a:uLnTx/>
                <a:uFillTx/>
                <a:latin typeface="Arial"/>
                <a:ea typeface="맑은 고딕" panose="020B0503020000020004" pitchFamily="34" charset="-127"/>
                <a:cs typeface="+mn-cs"/>
                <a:sym typeface="Arial"/>
                <a:rtl val="0"/>
              </a:endParaRPr>
            </a:p>
          </p:txBody>
        </p:sp>
        <p:sp>
          <p:nvSpPr>
            <p:cNvPr id="70" name="Right Triangle 69"/>
            <p:cNvSpPr/>
            <p:nvPr/>
          </p:nvSpPr>
          <p:spPr>
            <a:xfrm rot="5400000">
              <a:off x="3203840" y="1419630"/>
              <a:ext cx="576000" cy="720000"/>
            </a:xfrm>
            <a:prstGeom prst="rtTriangle">
              <a:avLst/>
            </a:prstGeom>
            <a:solidFill>
              <a:srgbClr val="8BAB42"/>
            </a:solidFill>
            <a:ln w="25400" cap="flat" cmpd="sng" algn="ctr">
              <a:solidFill>
                <a:srgbClr val="92D050"/>
              </a:solid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smtClean="0">
                <a:ln>
                  <a:noFill/>
                </a:ln>
                <a:solidFill>
                  <a:srgbClr val="FFFFFF"/>
                </a:solidFill>
                <a:effectLst/>
                <a:uLnTx/>
                <a:uFillTx/>
                <a:latin typeface="Arial"/>
                <a:ea typeface="맑은 고딕" panose="020B0503020000020004" pitchFamily="34" charset="-127"/>
                <a:cs typeface="+mn-cs"/>
                <a:sym typeface="Arial"/>
                <a:rtl val="0"/>
              </a:endParaRPr>
            </a:p>
          </p:txBody>
        </p:sp>
      </p:grpSp>
      <p:sp>
        <p:nvSpPr>
          <p:cNvPr id="71" name="TextBox 70"/>
          <p:cNvSpPr txBox="1"/>
          <p:nvPr/>
        </p:nvSpPr>
        <p:spPr>
          <a:xfrm>
            <a:off x="1189869" y="1016471"/>
            <a:ext cx="372269" cy="461665"/>
          </a:xfrm>
          <a:prstGeom prst="rect">
            <a:avLst/>
          </a:prstGeom>
          <a:noFill/>
        </p:spPr>
        <p:txBody>
          <a:bodyPr wrap="square" rtlCol="0">
            <a:spAutoFit/>
          </a:bodyPr>
          <a:lstStyle/>
          <a:p>
            <a:r>
              <a:rPr lang="en-US" altLang="ko-KR" sz="2400" b="1" kern="0" smtClean="0">
                <a:solidFill>
                  <a:srgbClr val="FF0000"/>
                </a:solidFill>
                <a:latin typeface="Arial"/>
                <a:cs typeface="Arial" pitchFamily="34" charset="0"/>
                <a:sym typeface="Arial"/>
                <a:rtl val="0"/>
              </a:rPr>
              <a:t>2</a:t>
            </a:r>
            <a:endParaRPr lang="ko-KR" altLang="en-US" sz="2400" b="1" kern="0">
              <a:solidFill>
                <a:srgbClr val="FF0000"/>
              </a:solidFill>
              <a:latin typeface="Arial"/>
              <a:cs typeface="Arial" pitchFamily="34" charset="0"/>
              <a:sym typeface="Arial"/>
              <a:rtl val="0"/>
            </a:endParaRPr>
          </a:p>
        </p:txBody>
      </p:sp>
      <p:sp>
        <p:nvSpPr>
          <p:cNvPr id="72" name="Rectangle 71"/>
          <p:cNvSpPr/>
          <p:nvPr/>
        </p:nvSpPr>
        <p:spPr>
          <a:xfrm>
            <a:off x="1587271" y="1086251"/>
            <a:ext cx="645790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kern="0" smtClean="0">
                <a:ln/>
                <a:solidFill>
                  <a:srgbClr val="00B050"/>
                </a:solidFill>
                <a:cs typeface="Arial"/>
                <a:sym typeface="Arial"/>
                <a:rtl val="0"/>
              </a:rPr>
              <a:t>GIỚI THIỆU CÁC MÔN HỌC CÓ THIẾT BỊ DẠY HỌC</a:t>
            </a:r>
          </a:p>
        </p:txBody>
      </p:sp>
      <p:sp>
        <p:nvSpPr>
          <p:cNvPr id="73" name="AutoShape 46"/>
          <p:cNvSpPr>
            <a:spLocks noChangeArrowheads="1"/>
          </p:cNvSpPr>
          <p:nvPr/>
        </p:nvSpPr>
        <p:spPr bwMode="ltGray">
          <a:xfrm rot="5400000">
            <a:off x="-1773056" y="2077443"/>
            <a:ext cx="3554093" cy="362241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rgbClr val="666666">
                  <a:gamma/>
                  <a:tint val="45490"/>
                  <a:invGamma/>
                </a:srgbClr>
              </a:gs>
              <a:gs pos="50000">
                <a:srgbClr val="666666"/>
              </a:gs>
              <a:gs pos="100000">
                <a:srgbClr val="666666">
                  <a:gamma/>
                  <a:tint val="45490"/>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4" name="AutoShape 47"/>
          <p:cNvSpPr>
            <a:spLocks noChangeArrowheads="1"/>
          </p:cNvSpPr>
          <p:nvPr/>
        </p:nvSpPr>
        <p:spPr bwMode="ltGray">
          <a:xfrm rot="5400000" flipH="1">
            <a:off x="-1595761" y="2171268"/>
            <a:ext cx="3186381" cy="3379262"/>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rgbClr val="1155CC">
                  <a:alpha val="56000"/>
                </a:srgbClr>
              </a:gs>
              <a:gs pos="100000">
                <a:srgbClr val="1155CC">
                  <a:gamma/>
                  <a:tint val="0"/>
                  <a:invGamma/>
                  <a:alpha val="48000"/>
                </a:srgb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nvGrpSpPr>
          <p:cNvPr id="75" name="Group 74"/>
          <p:cNvGrpSpPr>
            <a:grpSpLocks/>
          </p:cNvGrpSpPr>
          <p:nvPr/>
        </p:nvGrpSpPr>
        <p:grpSpPr bwMode="auto">
          <a:xfrm>
            <a:off x="2281832" y="4005381"/>
            <a:ext cx="362771" cy="341269"/>
            <a:chOff x="2078" y="1680"/>
            <a:chExt cx="1615" cy="1615"/>
          </a:xfrm>
        </p:grpSpPr>
        <p:sp>
          <p:nvSpPr>
            <p:cNvPr id="76"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7"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8" name="Oval 77"/>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79" name="Oval 78"/>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0" name="Oval 79"/>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1" name="Oval 80"/>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82" name="Group 81"/>
          <p:cNvGrpSpPr>
            <a:grpSpLocks/>
          </p:cNvGrpSpPr>
          <p:nvPr/>
        </p:nvGrpSpPr>
        <p:grpSpPr bwMode="auto">
          <a:xfrm>
            <a:off x="1643371" y="2184660"/>
            <a:ext cx="317412" cy="295065"/>
            <a:chOff x="2078" y="1680"/>
            <a:chExt cx="1615" cy="1615"/>
          </a:xfrm>
        </p:grpSpPr>
        <p:sp>
          <p:nvSpPr>
            <p:cNvPr id="8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5" name="Oval 84"/>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6" name="Oval 85"/>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7" name="Oval 86"/>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88" name="Oval 87"/>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89" name="Group 88"/>
          <p:cNvGrpSpPr>
            <a:grpSpLocks/>
          </p:cNvGrpSpPr>
          <p:nvPr/>
        </p:nvGrpSpPr>
        <p:grpSpPr bwMode="auto">
          <a:xfrm>
            <a:off x="2027790" y="2672484"/>
            <a:ext cx="371782" cy="329183"/>
            <a:chOff x="2078" y="1680"/>
            <a:chExt cx="1615" cy="1615"/>
          </a:xfrm>
        </p:grpSpPr>
        <p:sp>
          <p:nvSpPr>
            <p:cNvPr id="9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2" name="Oval 91"/>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3"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4" name="Oval 93"/>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5"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96" name="Group 95"/>
          <p:cNvGrpSpPr>
            <a:grpSpLocks/>
          </p:cNvGrpSpPr>
          <p:nvPr/>
        </p:nvGrpSpPr>
        <p:grpSpPr bwMode="auto">
          <a:xfrm>
            <a:off x="2020911" y="4672591"/>
            <a:ext cx="346330" cy="319354"/>
            <a:chOff x="2078" y="1680"/>
            <a:chExt cx="1615" cy="1615"/>
          </a:xfrm>
        </p:grpSpPr>
        <p:sp>
          <p:nvSpPr>
            <p:cNvPr id="97" name="Oval 9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8" name="Oval 9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99" name="Oval 98"/>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0" name="Oval 99"/>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1" name="Oval 100"/>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2" name="Oval 101"/>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grpSp>
        <p:nvGrpSpPr>
          <p:cNvPr id="104" name="Group 103"/>
          <p:cNvGrpSpPr>
            <a:grpSpLocks/>
          </p:cNvGrpSpPr>
          <p:nvPr/>
        </p:nvGrpSpPr>
        <p:grpSpPr bwMode="auto">
          <a:xfrm>
            <a:off x="1556331" y="5161401"/>
            <a:ext cx="324373" cy="292689"/>
            <a:chOff x="2078" y="1680"/>
            <a:chExt cx="1615" cy="1615"/>
          </a:xfrm>
        </p:grpSpPr>
        <p:sp>
          <p:nvSpPr>
            <p:cNvPr id="105" name="Oval 10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6" name="Oval 10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7" name="Oval 106"/>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8" name="Oval 107"/>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09" name="Oval 108"/>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0" name="Oval 109"/>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sp>
        <p:nvSpPr>
          <p:cNvPr id="111" name="Rectangle 110"/>
          <p:cNvSpPr/>
          <p:nvPr/>
        </p:nvSpPr>
        <p:spPr>
          <a:xfrm>
            <a:off x="-91043" y="3589775"/>
            <a:ext cx="152097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kern="0" smtClean="0">
                <a:ln/>
                <a:solidFill>
                  <a:srgbClr val="FF0000"/>
                </a:solidFill>
                <a:latin typeface="Arial"/>
                <a:cs typeface="Arial"/>
                <a:sym typeface="Arial"/>
                <a:rtl val="0"/>
              </a:rPr>
              <a:t>LỚP 8</a:t>
            </a:r>
          </a:p>
        </p:txBody>
      </p:sp>
      <p:grpSp>
        <p:nvGrpSpPr>
          <p:cNvPr id="112" name="Group 111"/>
          <p:cNvGrpSpPr>
            <a:grpSpLocks/>
          </p:cNvGrpSpPr>
          <p:nvPr/>
        </p:nvGrpSpPr>
        <p:grpSpPr bwMode="auto">
          <a:xfrm>
            <a:off x="2285305" y="3321481"/>
            <a:ext cx="362771" cy="341269"/>
            <a:chOff x="2078" y="1680"/>
            <a:chExt cx="1615" cy="1615"/>
          </a:xfrm>
        </p:grpSpPr>
        <p:sp>
          <p:nvSpPr>
            <p:cNvPr id="113" name="Oval 1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4" name="Oval 1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5" name="Oval 114"/>
            <p:cNvSpPr>
              <a:spLocks noChangeArrowheads="1"/>
            </p:cNvSpPr>
            <p:nvPr/>
          </p:nvSpPr>
          <p:spPr bwMode="gray">
            <a:xfrm>
              <a:off x="2253" y="1855"/>
              <a:ext cx="1265" cy="1265"/>
            </a:xfrm>
            <a:prstGeom prst="ellipse">
              <a:avLst/>
            </a:prstGeom>
            <a:gradFill rotWithShape="1">
              <a:gsLst>
                <a:gs pos="0">
                  <a:srgbClr val="1155CC">
                    <a:gamma/>
                    <a:tint val="0"/>
                    <a:invGamma/>
                  </a:srgbClr>
                </a:gs>
                <a:gs pos="50000">
                  <a:srgbClr val="1155CC"/>
                </a:gs>
                <a:gs pos="100000">
                  <a:srgbClr val="1155CC">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6" name="Oval 115"/>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7" name="Oval 116"/>
            <p:cNvSpPr>
              <a:spLocks noChangeArrowheads="1"/>
            </p:cNvSpPr>
            <p:nvPr/>
          </p:nvSpPr>
          <p:spPr bwMode="gray">
            <a:xfrm>
              <a:off x="2334" y="1936"/>
              <a:ext cx="1097" cy="1104"/>
            </a:xfrm>
            <a:prstGeom prst="ellipse">
              <a:avLst/>
            </a:prstGeom>
            <a:gradFill rotWithShape="1">
              <a:gsLst>
                <a:gs pos="0">
                  <a:srgbClr val="1155CC">
                    <a:gamma/>
                    <a:shade val="54118"/>
                    <a:invGamma/>
                  </a:srgbClr>
                </a:gs>
                <a:gs pos="50000">
                  <a:srgbClr val="1155CC"/>
                </a:gs>
                <a:gs pos="100000">
                  <a:srgbClr val="1155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sp>
          <p:nvSpPr>
            <p:cNvPr id="118" name="Oval 117"/>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tl val="0"/>
              </a:endParaRPr>
            </a:p>
          </p:txBody>
        </p:sp>
      </p:grpSp>
      <p:sp>
        <p:nvSpPr>
          <p:cNvPr id="130" name="Rounded Rectangle 129"/>
          <p:cNvSpPr/>
          <p:nvPr/>
        </p:nvSpPr>
        <p:spPr bwMode="gray">
          <a:xfrm>
            <a:off x="3002592" y="2068917"/>
            <a:ext cx="2085336"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03" name="AutoShape 48"/>
          <p:cNvSpPr>
            <a:spLocks noChangeArrowheads="1"/>
          </p:cNvSpPr>
          <p:nvPr/>
        </p:nvSpPr>
        <p:spPr bwMode="gray">
          <a:xfrm>
            <a:off x="3119393" y="2096389"/>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1600" b="1" i="0" u="none" strike="noStrike" kern="1200" cap="none" spc="0" normalizeH="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16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1. TOÁN</a:t>
            </a:r>
            <a:endParaRPr kumimoji="0" lang="en-US" altLang="en-US" sz="1600" b="1" i="0" u="none" strike="noStrike" kern="1200" cap="none" spc="0" normalizeH="0" baseline="0" noProof="0">
              <a:ln>
                <a:noFill/>
              </a:ln>
              <a:solidFill>
                <a:srgbClr val="002060"/>
              </a:solidFill>
              <a:effectLst/>
              <a:uLnTx/>
              <a:uFillTx/>
              <a:latin typeface="Arial" panose="020B0604020202020204" pitchFamily="34" charset="0"/>
              <a:ea typeface="+mn-ea"/>
              <a:cs typeface="+mn-cs"/>
              <a:sym typeface="Arial"/>
              <a:rtl val="0"/>
            </a:endParaRPr>
          </a:p>
        </p:txBody>
      </p:sp>
      <p:sp>
        <p:nvSpPr>
          <p:cNvPr id="131" name="Rounded Rectangle 130"/>
          <p:cNvSpPr/>
          <p:nvPr/>
        </p:nvSpPr>
        <p:spPr bwMode="gray">
          <a:xfrm>
            <a:off x="5394339" y="2060095"/>
            <a:ext cx="2669430"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19" name="AutoShape 48"/>
          <p:cNvSpPr>
            <a:spLocks noChangeArrowheads="1"/>
          </p:cNvSpPr>
          <p:nvPr/>
        </p:nvSpPr>
        <p:spPr bwMode="gray">
          <a:xfrm>
            <a:off x="5382580" y="2080057"/>
            <a:ext cx="2583068" cy="4343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   7. LỊCH SỬ VÀ ĐỊA LÍ</a:t>
            </a:r>
            <a:endParaRPr kumimoji="0" lang="en-US" altLang="en-US" sz="1600" b="1" i="0" u="none" strike="noStrike" kern="1200" cap="none" spc="0" normalizeH="0" baseline="0" noProof="0">
              <a:ln>
                <a:noFill/>
              </a:ln>
              <a:solidFill>
                <a:srgbClr val="002060"/>
              </a:solidFill>
              <a:effectLst/>
              <a:uLnTx/>
              <a:uFillTx/>
              <a:latin typeface="Arial" panose="020B0604020202020204" pitchFamily="34" charset="0"/>
              <a:ea typeface="+mn-ea"/>
              <a:cs typeface="+mn-cs"/>
              <a:sym typeface="Arial"/>
              <a:rtl val="0"/>
            </a:endParaRPr>
          </a:p>
        </p:txBody>
      </p:sp>
      <p:sp>
        <p:nvSpPr>
          <p:cNvPr id="132" name="Rounded Rectangle 131"/>
          <p:cNvSpPr/>
          <p:nvPr/>
        </p:nvSpPr>
        <p:spPr bwMode="gray">
          <a:xfrm>
            <a:off x="3174163" y="2758445"/>
            <a:ext cx="2085336" cy="464774"/>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3" name="Rounded Rectangle 132"/>
          <p:cNvSpPr/>
          <p:nvPr/>
        </p:nvSpPr>
        <p:spPr bwMode="gray">
          <a:xfrm>
            <a:off x="5565910" y="2749623"/>
            <a:ext cx="2669430" cy="464774"/>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20" name="AutoShape 48"/>
          <p:cNvSpPr>
            <a:spLocks noChangeArrowheads="1"/>
          </p:cNvSpPr>
          <p:nvPr/>
        </p:nvSpPr>
        <p:spPr bwMode="gray">
          <a:xfrm>
            <a:off x="3247085" y="2767644"/>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   </a:t>
            </a:r>
            <a:r>
              <a:rPr kumimoji="0" lang="en-US" altLang="en-US" sz="16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2. NGỮ VĂN</a:t>
            </a:r>
            <a:endParaRPr kumimoji="0" lang="en-US" altLang="en-US" sz="1600" b="1" i="0" u="none" strike="noStrike" kern="1200" cap="none" spc="0" normalizeH="0" baseline="0" noProof="0">
              <a:ln>
                <a:noFill/>
              </a:ln>
              <a:solidFill>
                <a:srgbClr val="DF5353"/>
              </a:solidFill>
              <a:effectLst/>
              <a:uLnTx/>
              <a:uFillTx/>
              <a:latin typeface="Arial" panose="020B0604020202020204" pitchFamily="34" charset="0"/>
              <a:ea typeface="+mn-ea"/>
              <a:cs typeface="+mn-cs"/>
              <a:sym typeface="Arial"/>
              <a:rtl val="0"/>
            </a:endParaRPr>
          </a:p>
        </p:txBody>
      </p:sp>
      <p:sp>
        <p:nvSpPr>
          <p:cNvPr id="125" name="AutoShape 48"/>
          <p:cNvSpPr>
            <a:spLocks noChangeArrowheads="1"/>
          </p:cNvSpPr>
          <p:nvPr/>
        </p:nvSpPr>
        <p:spPr bwMode="gray">
          <a:xfrm>
            <a:off x="5541735" y="2750948"/>
            <a:ext cx="2975419" cy="449638"/>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8. KHOA HỌC TỰ NHIÊN</a:t>
            </a:r>
            <a:endParaRPr kumimoji="0" lang="en-US" altLang="en-US" sz="1600" b="1" i="0" u="none" strike="noStrike" kern="1200" cap="none" spc="0" normalizeH="0" baseline="0" noProof="0">
              <a:ln>
                <a:noFill/>
              </a:ln>
              <a:solidFill>
                <a:srgbClr val="DF5353"/>
              </a:solidFill>
              <a:effectLst/>
              <a:uLnTx/>
              <a:uFillTx/>
              <a:latin typeface="Arial" panose="020B0604020202020204" pitchFamily="34" charset="0"/>
              <a:ea typeface="+mn-ea"/>
              <a:cs typeface="+mn-cs"/>
              <a:sym typeface="Arial"/>
              <a:rtl val="0"/>
            </a:endParaRPr>
          </a:p>
        </p:txBody>
      </p:sp>
      <p:sp>
        <p:nvSpPr>
          <p:cNvPr id="134" name="Rounded Rectangle 133"/>
          <p:cNvSpPr/>
          <p:nvPr/>
        </p:nvSpPr>
        <p:spPr bwMode="gray">
          <a:xfrm>
            <a:off x="3365449" y="3422358"/>
            <a:ext cx="2085336" cy="46477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5" name="Rounded Rectangle 134"/>
          <p:cNvSpPr/>
          <p:nvPr/>
        </p:nvSpPr>
        <p:spPr bwMode="gray">
          <a:xfrm>
            <a:off x="5606723" y="3401961"/>
            <a:ext cx="2669430" cy="46477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21" name="AutoShape 48"/>
          <p:cNvSpPr>
            <a:spLocks noChangeArrowheads="1"/>
          </p:cNvSpPr>
          <p:nvPr/>
        </p:nvSpPr>
        <p:spPr bwMode="gray">
          <a:xfrm>
            <a:off x="3370601" y="3417332"/>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  3. CÔNG NGHỆ</a:t>
            </a:r>
            <a:endParaRPr kumimoji="0" lang="en-US" altLang="en-US" sz="16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
        <p:nvSpPr>
          <p:cNvPr id="126" name="AutoShape 48"/>
          <p:cNvSpPr>
            <a:spLocks noChangeArrowheads="1"/>
          </p:cNvSpPr>
          <p:nvPr/>
        </p:nvSpPr>
        <p:spPr bwMode="gray">
          <a:xfrm>
            <a:off x="5577485" y="3408131"/>
            <a:ext cx="3306939" cy="458007"/>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9. GIÁO DỤC THỂ CHẤT</a:t>
            </a:r>
            <a:endParaRPr kumimoji="0" lang="en-US" altLang="en-US" sz="16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
        <p:nvSpPr>
          <p:cNvPr id="136" name="Rounded Rectangle 135"/>
          <p:cNvSpPr/>
          <p:nvPr/>
        </p:nvSpPr>
        <p:spPr bwMode="gray">
          <a:xfrm>
            <a:off x="3385694" y="4026289"/>
            <a:ext cx="2085336" cy="46477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7" name="Rounded Rectangle 136"/>
          <p:cNvSpPr/>
          <p:nvPr/>
        </p:nvSpPr>
        <p:spPr bwMode="gray">
          <a:xfrm>
            <a:off x="5626968" y="4005892"/>
            <a:ext cx="2671473" cy="46477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22" name="AutoShape 48"/>
          <p:cNvSpPr>
            <a:spLocks noChangeArrowheads="1"/>
          </p:cNvSpPr>
          <p:nvPr/>
        </p:nvSpPr>
        <p:spPr bwMode="gray">
          <a:xfrm>
            <a:off x="3393086" y="4019585"/>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 4. NGOẠI NGỮ</a:t>
            </a:r>
            <a:endParaRPr kumimoji="0" lang="en-US" altLang="en-US" sz="16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
        <p:nvSpPr>
          <p:cNvPr id="127" name="AutoShape 48"/>
          <p:cNvSpPr>
            <a:spLocks noChangeArrowheads="1"/>
          </p:cNvSpPr>
          <p:nvPr/>
        </p:nvSpPr>
        <p:spPr bwMode="gray">
          <a:xfrm>
            <a:off x="5577485" y="4005381"/>
            <a:ext cx="3306939" cy="46733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10. HOẠT ĐỘNG TN - HN</a:t>
            </a:r>
            <a:endParaRPr kumimoji="0" lang="en-US" altLang="en-US" sz="16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
        <p:nvSpPr>
          <p:cNvPr id="138" name="Rounded Rectangle 137"/>
          <p:cNvSpPr/>
          <p:nvPr/>
        </p:nvSpPr>
        <p:spPr bwMode="gray">
          <a:xfrm>
            <a:off x="3032778" y="5318661"/>
            <a:ext cx="2085336"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9" name="Rounded Rectangle 138"/>
          <p:cNvSpPr/>
          <p:nvPr/>
        </p:nvSpPr>
        <p:spPr bwMode="gray">
          <a:xfrm>
            <a:off x="5424524" y="5309839"/>
            <a:ext cx="2873917"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40" name="Rounded Rectangle 139"/>
          <p:cNvSpPr/>
          <p:nvPr/>
        </p:nvSpPr>
        <p:spPr bwMode="gray">
          <a:xfrm>
            <a:off x="3237265" y="4666478"/>
            <a:ext cx="2085336" cy="464774"/>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41" name="Rounded Rectangle 140"/>
          <p:cNvSpPr/>
          <p:nvPr/>
        </p:nvSpPr>
        <p:spPr bwMode="gray">
          <a:xfrm>
            <a:off x="5629012" y="4657656"/>
            <a:ext cx="2669430" cy="464774"/>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23" name="AutoShape 48"/>
          <p:cNvSpPr>
            <a:spLocks noChangeArrowheads="1"/>
          </p:cNvSpPr>
          <p:nvPr/>
        </p:nvSpPr>
        <p:spPr bwMode="gray">
          <a:xfrm>
            <a:off x="3253915" y="4665673"/>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1600" b="1">
                <a:solidFill>
                  <a:srgbClr val="DF5353"/>
                </a:solidFill>
                <a:latin typeface="Arial" panose="020B0604020202020204" pitchFamily="34" charset="0"/>
                <a:sym typeface="Arial"/>
                <a:rtl val="0"/>
              </a:rPr>
              <a:t>  5. TIN HỌC</a:t>
            </a:r>
          </a:p>
        </p:txBody>
      </p:sp>
      <p:sp>
        <p:nvSpPr>
          <p:cNvPr id="128" name="AutoShape 48"/>
          <p:cNvSpPr>
            <a:spLocks noChangeArrowheads="1"/>
          </p:cNvSpPr>
          <p:nvPr/>
        </p:nvSpPr>
        <p:spPr bwMode="gray">
          <a:xfrm>
            <a:off x="5533031" y="4665668"/>
            <a:ext cx="2960974" cy="449638"/>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1600" b="1">
                <a:solidFill>
                  <a:srgbClr val="DF5353"/>
                </a:solidFill>
                <a:latin typeface="Arial" panose="020B0604020202020204" pitchFamily="34" charset="0"/>
                <a:sym typeface="Arial"/>
                <a:rtl val="0"/>
              </a:rPr>
              <a:t>11. GIÁO DỤC CÔNG DÂN</a:t>
            </a:r>
          </a:p>
        </p:txBody>
      </p:sp>
      <p:sp>
        <p:nvSpPr>
          <p:cNvPr id="124" name="AutoShape 48"/>
          <p:cNvSpPr>
            <a:spLocks noChangeArrowheads="1"/>
          </p:cNvSpPr>
          <p:nvPr/>
        </p:nvSpPr>
        <p:spPr bwMode="gray">
          <a:xfrm>
            <a:off x="2946499" y="5332098"/>
            <a:ext cx="2033336" cy="404622"/>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  6. NGHỆ THUẬT</a:t>
            </a:r>
            <a:endParaRPr kumimoji="0" lang="en-US" altLang="en-US" sz="1600" b="1" i="0" u="none" strike="noStrike" kern="1200" cap="none" spc="0" normalizeH="0" baseline="0" noProof="0">
              <a:ln>
                <a:noFill/>
              </a:ln>
              <a:solidFill>
                <a:srgbClr val="002060"/>
              </a:solidFill>
              <a:effectLst/>
              <a:uLnTx/>
              <a:uFillTx/>
              <a:latin typeface="Arial" panose="020B0604020202020204" pitchFamily="34" charset="0"/>
              <a:ea typeface="+mn-ea"/>
              <a:cs typeface="+mn-cs"/>
              <a:sym typeface="Arial"/>
              <a:rtl val="0"/>
            </a:endParaRPr>
          </a:p>
        </p:txBody>
      </p:sp>
      <p:sp>
        <p:nvSpPr>
          <p:cNvPr id="129" name="AutoShape 48"/>
          <p:cNvSpPr>
            <a:spLocks noChangeArrowheads="1"/>
          </p:cNvSpPr>
          <p:nvPr/>
        </p:nvSpPr>
        <p:spPr bwMode="gray">
          <a:xfrm>
            <a:off x="5358557" y="5323979"/>
            <a:ext cx="2919016" cy="434774"/>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sym typeface="Arial"/>
                <a:rtl val="0"/>
              </a:rPr>
              <a:t>12. THIẾT BỊ DÙNG CHUNG</a:t>
            </a:r>
            <a:endPar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sym typeface="Arial"/>
              <a:rtl val="0"/>
            </a:endParaRPr>
          </a:p>
        </p:txBody>
      </p:sp>
    </p:spTree>
    <p:extLst>
      <p:ext uri="{BB962C8B-B14F-4D97-AF65-F5344CB8AC3E}">
        <p14:creationId xmlns:p14="http://schemas.microsoft.com/office/powerpoint/2010/main" val="555767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7685876" y="51234"/>
            <a:ext cx="1318975" cy="674322"/>
          </a:xfrm>
          <a:prstGeom prst="rect">
            <a:avLst/>
          </a:prstGeom>
          <a:scene3d>
            <a:camera prst="orthographicFront"/>
            <a:lightRig rig="threePt" dir="t"/>
          </a:scene3d>
          <a:sp3d extrusionH="76200" contourW="12700">
            <a:extrusionClr>
              <a:schemeClr val="bg1"/>
            </a:extrusionClr>
            <a:contourClr>
              <a:schemeClr val="bg1"/>
            </a:contourClr>
          </a:sp3d>
        </p:spPr>
      </p:pic>
      <p:sp>
        <p:nvSpPr>
          <p:cNvPr id="12" name="Rounded Rectangle 11"/>
          <p:cNvSpPr/>
          <p:nvPr/>
        </p:nvSpPr>
        <p:spPr bwMode="gray">
          <a:xfrm>
            <a:off x="3664279" y="1916943"/>
            <a:ext cx="4393370" cy="467853"/>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D82632EE-CC5A-4CFE-92CB-B9CE2AD71FD7}"/>
              </a:ext>
            </a:extLst>
          </p:cNvPr>
          <p:cNvSpPr txBox="1"/>
          <p:nvPr/>
        </p:nvSpPr>
        <p:spPr>
          <a:xfrm>
            <a:off x="3891435" y="1934744"/>
            <a:ext cx="4140588" cy="400110"/>
          </a:xfrm>
          <a:prstGeom prst="rect">
            <a:avLst/>
          </a:prstGeom>
          <a:noFill/>
        </p:spPr>
        <p:txBody>
          <a:bodyPr wrap="square" rtlCol="0">
            <a:spAutoFit/>
          </a:bodyPr>
          <a:lstStyle/>
          <a:p>
            <a:pPr defTabSz="1219170">
              <a:defRPr/>
            </a:pPr>
            <a:r>
              <a:rPr lang="en-US" altLang="en-US" sz="2000" b="1" spc="-80" err="1">
                <a:solidFill>
                  <a:schemeClr val="accent5">
                    <a:lumMod val="75000"/>
                  </a:schemeClr>
                </a:solidFill>
              </a:rPr>
              <a:t>Bộ</a:t>
            </a:r>
            <a:r>
              <a:rPr lang="en-US" altLang="en-US" sz="2000" b="1" spc="-80">
                <a:solidFill>
                  <a:schemeClr val="accent5">
                    <a:lumMod val="75000"/>
                  </a:schemeClr>
                </a:solidFill>
              </a:rPr>
              <a:t> </a:t>
            </a:r>
            <a:r>
              <a:rPr lang="en-US" altLang="en-US" sz="2000" b="1" spc="-80" err="1">
                <a:solidFill>
                  <a:schemeClr val="accent5">
                    <a:lumMod val="75000"/>
                  </a:schemeClr>
                </a:solidFill>
              </a:rPr>
              <a:t>thiết</a:t>
            </a:r>
            <a:r>
              <a:rPr lang="en-US" altLang="en-US" sz="2000" b="1" spc="-80">
                <a:solidFill>
                  <a:schemeClr val="accent5">
                    <a:lumMod val="75000"/>
                  </a:schemeClr>
                </a:solidFill>
              </a:rPr>
              <a:t> </a:t>
            </a:r>
            <a:r>
              <a:rPr lang="en-US" altLang="en-US" sz="2000" b="1" spc="-80" err="1">
                <a:solidFill>
                  <a:schemeClr val="accent5">
                    <a:lumMod val="75000"/>
                  </a:schemeClr>
                </a:solidFill>
              </a:rPr>
              <a:t>bị</a:t>
            </a:r>
            <a:r>
              <a:rPr lang="en-US" altLang="en-US" sz="2000" b="1" spc="-80">
                <a:solidFill>
                  <a:schemeClr val="accent5">
                    <a:lumMod val="75000"/>
                  </a:schemeClr>
                </a:solidFill>
              </a:rPr>
              <a:t> </a:t>
            </a:r>
            <a:r>
              <a:rPr lang="en-US" altLang="en-US" sz="2000" b="1" spc="-80" err="1" smtClean="0">
                <a:solidFill>
                  <a:schemeClr val="accent5">
                    <a:lumMod val="75000"/>
                  </a:schemeClr>
                </a:solidFill>
              </a:rPr>
              <a:t>để</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vẽ</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trên</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bảng</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dạy</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học</a:t>
            </a:r>
            <a:r>
              <a:rPr lang="en-US" altLang="en-US" sz="2000" b="1" spc="-80" smtClean="0">
                <a:solidFill>
                  <a:schemeClr val="accent5">
                    <a:lumMod val="75000"/>
                  </a:schemeClr>
                </a:solidFill>
              </a:rPr>
              <a:t> </a:t>
            </a:r>
            <a:r>
              <a:rPr lang="en-US" altLang="en-US" sz="2000" b="1" spc="-80" err="1" smtClean="0">
                <a:solidFill>
                  <a:schemeClr val="accent5">
                    <a:lumMod val="75000"/>
                  </a:schemeClr>
                </a:solidFill>
              </a:rPr>
              <a:t>toán</a:t>
            </a:r>
            <a:endParaRPr lang="en-US" altLang="en-US" sz="2000" b="1" spc="-80">
              <a:solidFill>
                <a:schemeClr val="accent5">
                  <a:lumMod val="75000"/>
                </a:schemeClr>
              </a:solidFill>
            </a:endParaRPr>
          </a:p>
        </p:txBody>
      </p:sp>
      <p:sp>
        <p:nvSpPr>
          <p:cNvPr id="14" name="Rounded Rectangle 13"/>
          <p:cNvSpPr/>
          <p:nvPr/>
        </p:nvSpPr>
        <p:spPr bwMode="gray">
          <a:xfrm>
            <a:off x="3726460" y="2469175"/>
            <a:ext cx="4398807" cy="735583"/>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D82632EE-CC5A-4CFE-92CB-B9CE2AD71FD7}"/>
              </a:ext>
            </a:extLst>
          </p:cNvPr>
          <p:cNvSpPr txBox="1"/>
          <p:nvPr/>
        </p:nvSpPr>
        <p:spPr>
          <a:xfrm>
            <a:off x="3873809" y="2487970"/>
            <a:ext cx="4475589" cy="707886"/>
          </a:xfrm>
          <a:prstGeom prst="rect">
            <a:avLst/>
          </a:prstGeom>
          <a:noFill/>
        </p:spPr>
        <p:txBody>
          <a:bodyPr wrap="square" rtlCol="0">
            <a:spAutoFit/>
          </a:bodyPr>
          <a:lstStyle>
            <a:defPPr>
              <a:defRPr lang="en-US"/>
            </a:defPPr>
            <a:lvl1pPr defTabSz="1219170">
              <a:defRPr b="1">
                <a:solidFill>
                  <a:schemeClr val="accent2">
                    <a:lumMod val="50000"/>
                  </a:schemeClr>
                </a:solidFill>
              </a:defRPr>
            </a:lvl1pPr>
          </a:lstStyle>
          <a:p>
            <a:r>
              <a:rPr lang="en-US" altLang="en-US" sz="2000" err="1">
                <a:solidFill>
                  <a:schemeClr val="accent5">
                    <a:lumMod val="75000"/>
                  </a:schemeClr>
                </a:solidFill>
              </a:rPr>
              <a:t>Bộ</a:t>
            </a:r>
            <a:r>
              <a:rPr lang="en-US" altLang="en-US" sz="2000">
                <a:solidFill>
                  <a:schemeClr val="accent5">
                    <a:lumMod val="75000"/>
                  </a:schemeClr>
                </a:solidFill>
              </a:rPr>
              <a:t> </a:t>
            </a:r>
            <a:r>
              <a:rPr lang="en-US" altLang="en-US" sz="2000" err="1">
                <a:solidFill>
                  <a:schemeClr val="accent5">
                    <a:lumMod val="75000"/>
                  </a:schemeClr>
                </a:solidFill>
              </a:rPr>
              <a:t>thước</a:t>
            </a:r>
            <a:r>
              <a:rPr lang="en-US" altLang="en-US" sz="2000">
                <a:solidFill>
                  <a:schemeClr val="accent5">
                    <a:lumMod val="75000"/>
                  </a:schemeClr>
                </a:solidFill>
              </a:rPr>
              <a:t> </a:t>
            </a:r>
            <a:r>
              <a:rPr lang="en-US" altLang="en-US" sz="2000" err="1">
                <a:solidFill>
                  <a:schemeClr val="accent5">
                    <a:lumMod val="75000"/>
                  </a:schemeClr>
                </a:solidFill>
              </a:rPr>
              <a:t>thực</a:t>
            </a:r>
            <a:r>
              <a:rPr lang="en-US" altLang="en-US" sz="2000">
                <a:solidFill>
                  <a:schemeClr val="accent5">
                    <a:lumMod val="75000"/>
                  </a:schemeClr>
                </a:solidFill>
              </a:rPr>
              <a:t> </a:t>
            </a:r>
            <a:r>
              <a:rPr lang="en-US" altLang="en-US" sz="2000" err="1">
                <a:solidFill>
                  <a:schemeClr val="accent5">
                    <a:lumMod val="75000"/>
                  </a:schemeClr>
                </a:solidFill>
              </a:rPr>
              <a:t>hành</a:t>
            </a:r>
            <a:r>
              <a:rPr lang="en-US" altLang="en-US" sz="2000">
                <a:solidFill>
                  <a:schemeClr val="accent5">
                    <a:lumMod val="75000"/>
                  </a:schemeClr>
                </a:solidFill>
              </a:rPr>
              <a:t> </a:t>
            </a:r>
            <a:r>
              <a:rPr lang="en-US" altLang="en-US" sz="2000" err="1">
                <a:solidFill>
                  <a:schemeClr val="accent5">
                    <a:lumMod val="75000"/>
                  </a:schemeClr>
                </a:solidFill>
              </a:rPr>
              <a:t>đo</a:t>
            </a:r>
            <a:r>
              <a:rPr lang="en-US" altLang="en-US" sz="2000">
                <a:solidFill>
                  <a:schemeClr val="accent5">
                    <a:lumMod val="75000"/>
                  </a:schemeClr>
                </a:solidFill>
              </a:rPr>
              <a:t> </a:t>
            </a:r>
            <a:r>
              <a:rPr lang="en-US" altLang="en-US" sz="2000" err="1">
                <a:solidFill>
                  <a:schemeClr val="accent5">
                    <a:lumMod val="75000"/>
                  </a:schemeClr>
                </a:solidFill>
              </a:rPr>
              <a:t>khoảng</a:t>
            </a:r>
            <a:r>
              <a:rPr lang="en-US" altLang="en-US" sz="2000">
                <a:solidFill>
                  <a:schemeClr val="accent5">
                    <a:lumMod val="75000"/>
                  </a:schemeClr>
                </a:solidFill>
              </a:rPr>
              <a:t> </a:t>
            </a:r>
            <a:r>
              <a:rPr lang="en-US" altLang="en-US" sz="2000" err="1">
                <a:solidFill>
                  <a:schemeClr val="accent5">
                    <a:lumMod val="75000"/>
                  </a:schemeClr>
                </a:solidFill>
              </a:rPr>
              <a:t>cách</a:t>
            </a:r>
            <a:r>
              <a:rPr lang="en-US" altLang="en-US" sz="2000">
                <a:solidFill>
                  <a:schemeClr val="accent5">
                    <a:lumMod val="75000"/>
                  </a:schemeClr>
                </a:solidFill>
              </a:rPr>
              <a:t>, </a:t>
            </a:r>
            <a:r>
              <a:rPr lang="en-US" altLang="en-US" sz="2000" err="1">
                <a:solidFill>
                  <a:schemeClr val="accent5">
                    <a:lumMod val="75000"/>
                  </a:schemeClr>
                </a:solidFill>
              </a:rPr>
              <a:t>chiều</a:t>
            </a:r>
            <a:r>
              <a:rPr lang="en-US" altLang="en-US" sz="2000">
                <a:solidFill>
                  <a:schemeClr val="accent5">
                    <a:lumMod val="75000"/>
                  </a:schemeClr>
                </a:solidFill>
              </a:rPr>
              <a:t> </a:t>
            </a:r>
            <a:r>
              <a:rPr lang="en-US" altLang="en-US" sz="2000" err="1">
                <a:solidFill>
                  <a:schemeClr val="accent5">
                    <a:lumMod val="75000"/>
                  </a:schemeClr>
                </a:solidFill>
              </a:rPr>
              <a:t>cao</a:t>
            </a:r>
            <a:r>
              <a:rPr lang="en-US" altLang="en-US" sz="2000">
                <a:solidFill>
                  <a:schemeClr val="accent5">
                    <a:lumMod val="75000"/>
                  </a:schemeClr>
                </a:solidFill>
              </a:rPr>
              <a:t> </a:t>
            </a:r>
            <a:r>
              <a:rPr lang="en-US" altLang="en-US" sz="2000" err="1">
                <a:solidFill>
                  <a:schemeClr val="accent5">
                    <a:lumMod val="75000"/>
                  </a:schemeClr>
                </a:solidFill>
              </a:rPr>
              <a:t>ngoài</a:t>
            </a:r>
            <a:r>
              <a:rPr lang="en-US" altLang="en-US" sz="2000">
                <a:solidFill>
                  <a:schemeClr val="accent5">
                    <a:lumMod val="75000"/>
                  </a:schemeClr>
                </a:solidFill>
              </a:rPr>
              <a:t> </a:t>
            </a:r>
            <a:r>
              <a:rPr lang="en-US" altLang="en-US" sz="2000" err="1">
                <a:solidFill>
                  <a:schemeClr val="accent5">
                    <a:lumMod val="75000"/>
                  </a:schemeClr>
                </a:solidFill>
              </a:rPr>
              <a:t>trời</a:t>
            </a:r>
            <a:endParaRPr lang="en-US" altLang="en-US" sz="2000">
              <a:solidFill>
                <a:schemeClr val="accent5">
                  <a:lumMod val="75000"/>
                </a:schemeClr>
              </a:solidFill>
            </a:endParaRPr>
          </a:p>
        </p:txBody>
      </p:sp>
      <p:sp>
        <p:nvSpPr>
          <p:cNvPr id="18" name="Rounded Rectangle 17"/>
          <p:cNvSpPr/>
          <p:nvPr/>
        </p:nvSpPr>
        <p:spPr bwMode="gray">
          <a:xfrm>
            <a:off x="3726460" y="3311765"/>
            <a:ext cx="4407890" cy="465908"/>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D82632EE-CC5A-4CFE-92CB-B9CE2AD71FD7}"/>
              </a:ext>
            </a:extLst>
          </p:cNvPr>
          <p:cNvSpPr txBox="1"/>
          <p:nvPr/>
        </p:nvSpPr>
        <p:spPr>
          <a:xfrm>
            <a:off x="3873184" y="3448552"/>
            <a:ext cx="4435145" cy="275460"/>
          </a:xfrm>
          <a:prstGeom prst="rect">
            <a:avLst/>
          </a:prstGeom>
          <a:noFill/>
        </p:spPr>
        <p:txBody>
          <a:bodyPr wrap="square" rtlCol="0">
            <a:spAutoFit/>
          </a:bodyPr>
          <a:lstStyle/>
          <a:p>
            <a:pPr defTabSz="1219170">
              <a:lnSpc>
                <a:spcPts val="1200"/>
              </a:lnSpc>
              <a:spcBef>
                <a:spcPct val="0"/>
              </a:spcBef>
              <a:defRPr/>
            </a:pPr>
            <a:r>
              <a:rPr lang="en-US" altLang="en-US" sz="2000" b="1" err="1">
                <a:solidFill>
                  <a:schemeClr val="accent5">
                    <a:lumMod val="75000"/>
                  </a:schemeClr>
                </a:solidFill>
              </a:rPr>
              <a:t>Bộ</a:t>
            </a:r>
            <a:r>
              <a:rPr lang="en-US" altLang="en-US" sz="2000" b="1">
                <a:solidFill>
                  <a:schemeClr val="accent5">
                    <a:lumMod val="75000"/>
                  </a:schemeClr>
                </a:solidFill>
              </a:rPr>
              <a:t> </a:t>
            </a:r>
            <a:r>
              <a:rPr lang="en-US" altLang="en-US" sz="2000" b="1" err="1">
                <a:solidFill>
                  <a:schemeClr val="accent5">
                    <a:lumMod val="75000"/>
                  </a:schemeClr>
                </a:solidFill>
              </a:rPr>
              <a:t>thiết</a:t>
            </a:r>
            <a:r>
              <a:rPr lang="en-US" altLang="en-US" sz="2000" b="1">
                <a:solidFill>
                  <a:schemeClr val="accent5">
                    <a:lumMod val="75000"/>
                  </a:schemeClr>
                </a:solidFill>
              </a:rPr>
              <a:t> </a:t>
            </a:r>
            <a:r>
              <a:rPr lang="en-US" altLang="en-US" sz="2000" b="1" err="1">
                <a:solidFill>
                  <a:schemeClr val="accent5">
                    <a:lumMod val="75000"/>
                  </a:schemeClr>
                </a:solidFill>
              </a:rPr>
              <a:t>bị</a:t>
            </a:r>
            <a:r>
              <a:rPr lang="en-US" altLang="en-US" sz="2000" b="1">
                <a:solidFill>
                  <a:schemeClr val="accent5">
                    <a:lumMod val="75000"/>
                  </a:schemeClr>
                </a:solidFill>
              </a:rPr>
              <a:t> </a:t>
            </a:r>
            <a:r>
              <a:rPr lang="en-US" altLang="en-US" sz="2000" b="1" err="1">
                <a:solidFill>
                  <a:schemeClr val="accent5">
                    <a:lumMod val="75000"/>
                  </a:schemeClr>
                </a:solidFill>
              </a:rPr>
              <a:t>dạy</a:t>
            </a:r>
            <a:r>
              <a:rPr lang="en-US" altLang="en-US" sz="2000" b="1">
                <a:solidFill>
                  <a:schemeClr val="accent5">
                    <a:lumMod val="75000"/>
                  </a:schemeClr>
                </a:solidFill>
              </a:rPr>
              <a:t> </a:t>
            </a:r>
            <a:r>
              <a:rPr lang="en-US" altLang="en-US" sz="2000" b="1" err="1">
                <a:solidFill>
                  <a:schemeClr val="accent5">
                    <a:lumMod val="75000"/>
                  </a:schemeClr>
                </a:solidFill>
              </a:rPr>
              <a:t>Thống</a:t>
            </a:r>
            <a:r>
              <a:rPr lang="en-US" altLang="en-US" sz="2000" b="1">
                <a:solidFill>
                  <a:schemeClr val="accent5">
                    <a:lumMod val="75000"/>
                  </a:schemeClr>
                </a:solidFill>
              </a:rPr>
              <a:t> </a:t>
            </a:r>
            <a:r>
              <a:rPr lang="en-US" altLang="en-US" sz="2000" b="1" err="1">
                <a:solidFill>
                  <a:schemeClr val="accent5">
                    <a:lumMod val="75000"/>
                  </a:schemeClr>
                </a:solidFill>
              </a:rPr>
              <a:t>kê</a:t>
            </a:r>
            <a:r>
              <a:rPr lang="en-US" altLang="en-US" sz="2000" b="1">
                <a:solidFill>
                  <a:schemeClr val="accent5">
                    <a:lumMod val="75000"/>
                  </a:schemeClr>
                </a:solidFill>
              </a:rPr>
              <a:t> </a:t>
            </a:r>
            <a:r>
              <a:rPr lang="en-US" altLang="en-US" sz="2000" b="1" err="1">
                <a:solidFill>
                  <a:schemeClr val="accent5">
                    <a:lumMod val="75000"/>
                  </a:schemeClr>
                </a:solidFill>
              </a:rPr>
              <a:t>và</a:t>
            </a:r>
            <a:r>
              <a:rPr lang="en-US" altLang="en-US" sz="2000" b="1">
                <a:solidFill>
                  <a:schemeClr val="accent5">
                    <a:lumMod val="75000"/>
                  </a:schemeClr>
                </a:solidFill>
              </a:rPr>
              <a:t> </a:t>
            </a:r>
            <a:r>
              <a:rPr lang="en-US" altLang="en-US" sz="2000" b="1" err="1">
                <a:solidFill>
                  <a:schemeClr val="accent5">
                    <a:lumMod val="75000"/>
                  </a:schemeClr>
                </a:solidFill>
              </a:rPr>
              <a:t>Xác</a:t>
            </a:r>
            <a:r>
              <a:rPr lang="en-US" altLang="en-US" sz="2000" b="1">
                <a:solidFill>
                  <a:schemeClr val="accent5">
                    <a:lumMod val="75000"/>
                  </a:schemeClr>
                </a:solidFill>
              </a:rPr>
              <a:t> </a:t>
            </a:r>
            <a:r>
              <a:rPr lang="en-US" altLang="en-US" sz="2000" b="1" err="1">
                <a:solidFill>
                  <a:schemeClr val="accent5">
                    <a:lumMod val="75000"/>
                  </a:schemeClr>
                </a:solidFill>
              </a:rPr>
              <a:t>suất</a:t>
            </a:r>
            <a:endParaRPr lang="en-US" altLang="en-US" sz="2000" b="1">
              <a:solidFill>
                <a:schemeClr val="accent5">
                  <a:lumMod val="75000"/>
                </a:schemeClr>
              </a:solidFill>
            </a:endParaRPr>
          </a:p>
        </p:txBody>
      </p:sp>
      <p:sp>
        <p:nvSpPr>
          <p:cNvPr id="30" name="Rounded Rectangle 29"/>
          <p:cNvSpPr/>
          <p:nvPr/>
        </p:nvSpPr>
        <p:spPr bwMode="gray">
          <a:xfrm>
            <a:off x="3726460" y="4435161"/>
            <a:ext cx="4407890" cy="460261"/>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1600" b="1" kern="0">
              <a:solidFill>
                <a:schemeClr val="bg1"/>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31" name="TextBox 30">
            <a:extLst>
              <a:ext uri="{FF2B5EF4-FFF2-40B4-BE49-F238E27FC236}">
                <a16:creationId xmlns:a16="http://schemas.microsoft.com/office/drawing/2014/main" id="{D82632EE-CC5A-4CFE-92CB-B9CE2AD71FD7}"/>
              </a:ext>
            </a:extLst>
          </p:cNvPr>
          <p:cNvSpPr txBox="1"/>
          <p:nvPr/>
        </p:nvSpPr>
        <p:spPr>
          <a:xfrm>
            <a:off x="3891435" y="4564078"/>
            <a:ext cx="4435145" cy="275460"/>
          </a:xfrm>
          <a:prstGeom prst="rect">
            <a:avLst/>
          </a:prstGeom>
          <a:noFill/>
        </p:spPr>
        <p:txBody>
          <a:bodyPr wrap="square" rtlCol="0">
            <a:spAutoFit/>
          </a:bodyPr>
          <a:lstStyle/>
          <a:p>
            <a:pPr defTabSz="1219170">
              <a:lnSpc>
                <a:spcPts val="1200"/>
              </a:lnSpc>
              <a:spcBef>
                <a:spcPct val="0"/>
              </a:spcBef>
              <a:defRPr/>
            </a:pPr>
            <a:r>
              <a:rPr lang="en-US" altLang="en-US" sz="2000" b="1" err="1">
                <a:solidFill>
                  <a:schemeClr val="bg1"/>
                </a:solidFill>
              </a:rPr>
              <a:t>Bộ</a:t>
            </a:r>
            <a:r>
              <a:rPr lang="en-US" altLang="en-US" sz="2000" b="1">
                <a:solidFill>
                  <a:schemeClr val="bg1"/>
                </a:solidFill>
              </a:rPr>
              <a:t> </a:t>
            </a:r>
            <a:r>
              <a:rPr lang="en-US" altLang="en-US" sz="2000" b="1" err="1">
                <a:solidFill>
                  <a:schemeClr val="bg1"/>
                </a:solidFill>
              </a:rPr>
              <a:t>thiết</a:t>
            </a:r>
            <a:r>
              <a:rPr lang="en-US" altLang="en-US" sz="2000" b="1">
                <a:solidFill>
                  <a:schemeClr val="bg1"/>
                </a:solidFill>
              </a:rPr>
              <a:t> </a:t>
            </a:r>
            <a:r>
              <a:rPr lang="en-US" altLang="en-US" sz="2000" b="1" err="1">
                <a:solidFill>
                  <a:schemeClr val="bg1"/>
                </a:solidFill>
              </a:rPr>
              <a:t>bị</a:t>
            </a:r>
            <a:r>
              <a:rPr lang="en-US" altLang="en-US" sz="2000" b="1">
                <a:solidFill>
                  <a:schemeClr val="bg1"/>
                </a:solidFill>
              </a:rPr>
              <a:t> </a:t>
            </a:r>
            <a:r>
              <a:rPr lang="en-US" altLang="en-US" sz="2000" b="1" err="1">
                <a:solidFill>
                  <a:schemeClr val="bg1"/>
                </a:solidFill>
              </a:rPr>
              <a:t>dạy</a:t>
            </a:r>
            <a:r>
              <a:rPr lang="en-US" altLang="en-US" sz="2000" b="1">
                <a:solidFill>
                  <a:schemeClr val="bg1"/>
                </a:solidFill>
              </a:rPr>
              <a:t> </a:t>
            </a:r>
            <a:r>
              <a:rPr lang="en-US" altLang="en-US" sz="2000" b="1" err="1" smtClean="0">
                <a:solidFill>
                  <a:schemeClr val="bg1"/>
                </a:solidFill>
              </a:rPr>
              <a:t>hình</a:t>
            </a:r>
            <a:r>
              <a:rPr lang="en-US" altLang="en-US" sz="2000" b="1" smtClean="0">
                <a:solidFill>
                  <a:schemeClr val="bg1"/>
                </a:solidFill>
              </a:rPr>
              <a:t> </a:t>
            </a:r>
            <a:r>
              <a:rPr lang="en-US" altLang="en-US" sz="2000" b="1" err="1" smtClean="0">
                <a:solidFill>
                  <a:schemeClr val="bg1"/>
                </a:solidFill>
              </a:rPr>
              <a:t>học</a:t>
            </a:r>
            <a:r>
              <a:rPr lang="en-US" altLang="en-US" sz="2000" b="1" smtClean="0">
                <a:solidFill>
                  <a:schemeClr val="bg1"/>
                </a:solidFill>
              </a:rPr>
              <a:t> </a:t>
            </a:r>
            <a:r>
              <a:rPr lang="en-US" altLang="en-US" sz="2000" b="1" err="1" smtClean="0">
                <a:solidFill>
                  <a:schemeClr val="bg1"/>
                </a:solidFill>
              </a:rPr>
              <a:t>trực</a:t>
            </a:r>
            <a:r>
              <a:rPr lang="en-US" altLang="en-US" sz="2000" b="1" smtClean="0">
                <a:solidFill>
                  <a:schemeClr val="bg1"/>
                </a:solidFill>
              </a:rPr>
              <a:t> </a:t>
            </a:r>
            <a:r>
              <a:rPr lang="en-US" altLang="en-US" sz="2000" b="1" err="1" smtClean="0">
                <a:solidFill>
                  <a:schemeClr val="bg1"/>
                </a:solidFill>
              </a:rPr>
              <a:t>quan</a:t>
            </a:r>
            <a:endParaRPr lang="en-US" altLang="en-US" sz="2000" b="1">
              <a:solidFill>
                <a:schemeClr val="bg1"/>
              </a:solidFill>
            </a:endParaRPr>
          </a:p>
        </p:txBody>
      </p:sp>
      <p:sp>
        <p:nvSpPr>
          <p:cNvPr id="32" name="Rounded Rectangle 31"/>
          <p:cNvSpPr/>
          <p:nvPr/>
        </p:nvSpPr>
        <p:spPr bwMode="gray">
          <a:xfrm>
            <a:off x="3713533" y="5021557"/>
            <a:ext cx="4407890" cy="460261"/>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1600" b="1" kern="0">
              <a:solidFill>
                <a:schemeClr val="bg1"/>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33" name="TextBox 32">
            <a:extLst>
              <a:ext uri="{FF2B5EF4-FFF2-40B4-BE49-F238E27FC236}">
                <a16:creationId xmlns:a16="http://schemas.microsoft.com/office/drawing/2014/main" id="{D82632EE-CC5A-4CFE-92CB-B9CE2AD71FD7}"/>
              </a:ext>
            </a:extLst>
          </p:cNvPr>
          <p:cNvSpPr txBox="1"/>
          <p:nvPr/>
        </p:nvSpPr>
        <p:spPr>
          <a:xfrm>
            <a:off x="3910218" y="5151580"/>
            <a:ext cx="2831705" cy="275460"/>
          </a:xfrm>
          <a:prstGeom prst="rect">
            <a:avLst/>
          </a:prstGeom>
          <a:noFill/>
        </p:spPr>
        <p:txBody>
          <a:bodyPr wrap="square" rtlCol="0">
            <a:spAutoFit/>
          </a:bodyPr>
          <a:lstStyle/>
          <a:p>
            <a:pPr defTabSz="1219170">
              <a:lnSpc>
                <a:spcPts val="1200"/>
              </a:lnSpc>
              <a:spcBef>
                <a:spcPct val="0"/>
              </a:spcBef>
              <a:defRPr/>
            </a:pPr>
            <a:r>
              <a:rPr lang="en-US" altLang="en-US" sz="2000" b="1" err="1" smtClean="0">
                <a:solidFill>
                  <a:schemeClr val="bg1"/>
                </a:solidFill>
              </a:rPr>
              <a:t>Phần</a:t>
            </a:r>
            <a:r>
              <a:rPr lang="en-US" altLang="en-US" sz="2000" b="1" smtClean="0">
                <a:solidFill>
                  <a:schemeClr val="bg1"/>
                </a:solidFill>
              </a:rPr>
              <a:t> </a:t>
            </a:r>
            <a:r>
              <a:rPr lang="en-US" altLang="en-US" sz="2000" b="1" err="1" smtClean="0">
                <a:solidFill>
                  <a:schemeClr val="bg1"/>
                </a:solidFill>
              </a:rPr>
              <a:t>mềm</a:t>
            </a:r>
            <a:r>
              <a:rPr lang="en-US" altLang="en-US" sz="2000" b="1" smtClean="0">
                <a:solidFill>
                  <a:schemeClr val="bg1"/>
                </a:solidFill>
              </a:rPr>
              <a:t> </a:t>
            </a:r>
            <a:r>
              <a:rPr lang="en-US" altLang="en-US" sz="2000" b="1" err="1" smtClean="0">
                <a:solidFill>
                  <a:schemeClr val="bg1"/>
                </a:solidFill>
              </a:rPr>
              <a:t>toán</a:t>
            </a:r>
            <a:r>
              <a:rPr lang="en-US" altLang="en-US" sz="2000" b="1" smtClean="0">
                <a:solidFill>
                  <a:schemeClr val="bg1"/>
                </a:solidFill>
              </a:rPr>
              <a:t> </a:t>
            </a:r>
            <a:r>
              <a:rPr lang="en-US" altLang="en-US" sz="2000" b="1" err="1" smtClean="0">
                <a:solidFill>
                  <a:schemeClr val="bg1"/>
                </a:solidFill>
              </a:rPr>
              <a:t>học</a:t>
            </a:r>
            <a:endParaRPr lang="en-US" altLang="en-US" sz="2000" b="1">
              <a:solidFill>
                <a:schemeClr val="bg1"/>
              </a:solidFill>
            </a:endParaRPr>
          </a:p>
        </p:txBody>
      </p:sp>
      <p:sp>
        <p:nvSpPr>
          <p:cNvPr id="26" name="Rounded Rectangle 25"/>
          <p:cNvSpPr/>
          <p:nvPr/>
        </p:nvSpPr>
        <p:spPr bwMode="gray">
          <a:xfrm>
            <a:off x="3177268" y="1099499"/>
            <a:ext cx="2552202" cy="464774"/>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27" name="AutoShape 48"/>
          <p:cNvSpPr>
            <a:spLocks noChangeArrowheads="1"/>
          </p:cNvSpPr>
          <p:nvPr/>
        </p:nvSpPr>
        <p:spPr bwMode="gray">
          <a:xfrm>
            <a:off x="3087092" y="1111073"/>
            <a:ext cx="1808301" cy="433493"/>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noProof="0" smtClean="0">
                <a:ln>
                  <a:noFill/>
                </a:ln>
                <a:solidFill>
                  <a:srgbClr val="0070C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noProof="0" smtClean="0">
                <a:ln>
                  <a:noFill/>
                </a:ln>
                <a:solidFill>
                  <a:srgbClr val="002060"/>
                </a:solidFill>
                <a:effectLst/>
                <a:uLnTx/>
                <a:uFillTx/>
                <a:latin typeface="Arial" panose="020B0604020202020204" pitchFamily="34" charset="0"/>
                <a:ea typeface="+mn-ea"/>
                <a:cs typeface="+mn-cs"/>
                <a:sym typeface="Arial"/>
                <a:rtl val="0"/>
              </a:rPr>
              <a:t>1. </a:t>
            </a:r>
            <a:r>
              <a:rPr kumimoji="0" lang="en-US" altLang="en-US" sz="20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MÔN</a:t>
            </a:r>
            <a:r>
              <a:rPr kumimoji="0" lang="en-US" altLang="en-US" sz="2000" b="1" i="0" u="none" strike="noStrike" kern="1200" cap="none" spc="0" normalizeH="0" noProof="0" smtClean="0">
                <a:ln>
                  <a:noFill/>
                </a:ln>
                <a:solidFill>
                  <a:srgbClr val="002060"/>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rgbClr val="002060"/>
                </a:solidFill>
                <a:effectLst/>
                <a:uLnTx/>
                <a:uFillTx/>
                <a:latin typeface="Arial" panose="020B0604020202020204" pitchFamily="34" charset="0"/>
                <a:ea typeface="+mn-ea"/>
                <a:cs typeface="+mn-cs"/>
                <a:sym typeface="Arial"/>
                <a:rtl val="0"/>
              </a:rPr>
              <a:t>TOÁN</a:t>
            </a:r>
            <a:endParaRPr kumimoji="0" lang="en-US" altLang="en-US" sz="2000" b="1" i="0" u="none" strike="noStrike" kern="1200" cap="none" spc="0" normalizeH="0" baseline="0" noProof="0">
              <a:ln>
                <a:noFill/>
              </a:ln>
              <a:solidFill>
                <a:srgbClr val="002060"/>
              </a:solidFill>
              <a:effectLst/>
              <a:uLnTx/>
              <a:uFillTx/>
              <a:latin typeface="Arial" panose="020B0604020202020204" pitchFamily="34" charset="0"/>
              <a:ea typeface="+mn-ea"/>
              <a:cs typeface="+mn-cs"/>
              <a:sym typeface="Arial"/>
              <a:rtl val="0"/>
            </a:endParaRPr>
          </a:p>
        </p:txBody>
      </p:sp>
      <p:sp>
        <p:nvSpPr>
          <p:cNvPr id="25" name="Freeform 24"/>
          <p:cNvSpPr/>
          <p:nvPr/>
        </p:nvSpPr>
        <p:spPr>
          <a:xfrm>
            <a:off x="987530" y="2257735"/>
            <a:ext cx="1795208" cy="1120131"/>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29" name="Rectangle 28"/>
          <p:cNvSpPr/>
          <p:nvPr/>
        </p:nvSpPr>
        <p:spPr>
          <a:xfrm>
            <a:off x="1055900" y="2554513"/>
            <a:ext cx="1691489" cy="563231"/>
          </a:xfrm>
          <a:prstGeom prst="rect">
            <a:avLst/>
          </a:prstGeom>
        </p:spPr>
        <p:txBody>
          <a:bodyPr wrap="none">
            <a:spAutoFit/>
          </a:bodyPr>
          <a:lstStyle/>
          <a:p>
            <a:pPr lvl="0" algn="ctr" defTabSz="889000">
              <a:lnSpc>
                <a:spcPct val="90000"/>
              </a:lnSpc>
              <a:spcBef>
                <a:spcPct val="0"/>
              </a:spcBef>
            </a:pPr>
            <a:r>
              <a:rPr lang="en-US" sz="1700" b="1" dirty="0">
                <a:solidFill>
                  <a:srgbClr val="FEFEFE"/>
                </a:solidFill>
                <a:latin typeface="Times New Roman" panose="02020603050405020304" pitchFamily="18" charset="0"/>
                <a:cs typeface="Times New Roman" panose="02020603050405020304" pitchFamily="18" charset="0"/>
              </a:rPr>
              <a:t>THIẾT BỊ </a:t>
            </a:r>
            <a:endParaRPr lang="en-US" sz="1700" b="1" dirty="0" smtClean="0">
              <a:solidFill>
                <a:srgbClr val="FEFEFE"/>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pPr>
            <a:r>
              <a:rPr lang="en-US" sz="1700" b="1" dirty="0" smtClean="0">
                <a:solidFill>
                  <a:srgbClr val="FEFEFE"/>
                </a:solidFill>
                <a:latin typeface="Times New Roman" panose="02020603050405020304" pitchFamily="18" charset="0"/>
                <a:cs typeface="Times New Roman" panose="02020603050405020304" pitchFamily="18" charset="0"/>
              </a:rPr>
              <a:t>DÙNG </a:t>
            </a:r>
            <a:r>
              <a:rPr lang="en-US" sz="1700" b="1" dirty="0">
                <a:solidFill>
                  <a:srgbClr val="FEFEFE"/>
                </a:solidFill>
                <a:latin typeface="Times New Roman" panose="02020603050405020304" pitchFamily="18" charset="0"/>
                <a:cs typeface="Times New Roman" panose="02020603050405020304" pitchFamily="18" charset="0"/>
              </a:rPr>
              <a:t>CHUNG</a:t>
            </a:r>
          </a:p>
        </p:txBody>
      </p:sp>
      <p:sp>
        <p:nvSpPr>
          <p:cNvPr id="34" name="Freeform 33"/>
          <p:cNvSpPr/>
          <p:nvPr/>
        </p:nvSpPr>
        <p:spPr>
          <a:xfrm>
            <a:off x="987530" y="4435161"/>
            <a:ext cx="1889903" cy="991879"/>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853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6" name="Rectangle 35"/>
          <p:cNvSpPr/>
          <p:nvPr/>
        </p:nvSpPr>
        <p:spPr>
          <a:xfrm>
            <a:off x="1076317" y="4613806"/>
            <a:ext cx="1712328" cy="563231"/>
          </a:xfrm>
          <a:prstGeom prst="rect">
            <a:avLst/>
          </a:prstGeom>
        </p:spPr>
        <p:txBody>
          <a:bodyPr wrap="none">
            <a:spAutoFit/>
          </a:bodyPr>
          <a:lstStyle/>
          <a:p>
            <a:pPr lvl="0" algn="ctr" defTabSz="889000">
              <a:lnSpc>
                <a:spcPct val="90000"/>
              </a:lnSpc>
              <a:spcBef>
                <a:spcPct val="0"/>
              </a:spcBef>
            </a:pPr>
            <a:r>
              <a:rPr lang="en-US" sz="1700" b="1" dirty="0">
                <a:solidFill>
                  <a:srgbClr val="FEFEFE"/>
                </a:solidFill>
                <a:latin typeface="Times New Roman" panose="02020603050405020304" pitchFamily="18" charset="0"/>
                <a:cs typeface="Times New Roman" panose="02020603050405020304" pitchFamily="18" charset="0"/>
              </a:rPr>
              <a:t>THIẾT BỊ </a:t>
            </a:r>
            <a:endParaRPr lang="en-US" sz="1700" b="1" dirty="0" smtClean="0">
              <a:solidFill>
                <a:srgbClr val="FEFEFE"/>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pPr>
            <a:r>
              <a:rPr lang="en-US" sz="1700" b="1" dirty="0" smtClean="0">
                <a:solidFill>
                  <a:srgbClr val="FEFEFE"/>
                </a:solidFill>
                <a:latin typeface="Times New Roman" panose="02020603050405020304" pitchFamily="18" charset="0"/>
                <a:cs typeface="Times New Roman" panose="02020603050405020304" pitchFamily="18" charset="0"/>
              </a:rPr>
              <a:t>THEO CHỦ ĐỀ</a:t>
            </a:r>
            <a:endParaRPr lang="en-US" sz="1700" b="1" dirty="0">
              <a:solidFill>
                <a:srgbClr val="FEFEF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18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265135" y="1969823"/>
            <a:ext cx="2067688" cy="1695648"/>
          </a:xfrm>
          <a:prstGeom prst="rect">
            <a:avLst/>
          </a:prstGeom>
          <a:scene3d>
            <a:camera prst="orthographicFront"/>
            <a:lightRig rig="threePt" dir="t"/>
          </a:scene3d>
          <a:sp3d extrusionH="76200" contourW="12700">
            <a:extrusionClr>
              <a:schemeClr val="bg1"/>
            </a:extrusionClr>
            <a:contourClr>
              <a:schemeClr val="bg1"/>
            </a:contourClr>
          </a:sp3d>
        </p:spPr>
      </p:pic>
      <p:sp>
        <p:nvSpPr>
          <p:cNvPr id="9" name="Text Box 18"/>
          <p:cNvSpPr txBox="1">
            <a:spLocks noChangeArrowheads="1"/>
          </p:cNvSpPr>
          <p:nvPr/>
        </p:nvSpPr>
        <p:spPr bwMode="auto">
          <a:xfrm>
            <a:off x="478605" y="2754201"/>
            <a:ext cx="16407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r>
              <a:rPr lang="en-US" altLang="en-US" b="1" smtClean="0">
                <a:solidFill>
                  <a:schemeClr val="bg1"/>
                </a:solidFill>
                <a:latin typeface="Times New Roman" panose="02020603050405020304" pitchFamily="18" charset="0"/>
                <a:cs typeface="Times New Roman" panose="02020603050405020304" pitchFamily="18" charset="0"/>
              </a:rPr>
              <a:t>CHỦ ĐỀ </a:t>
            </a:r>
          </a:p>
          <a:p>
            <a:pPr algn="ctr">
              <a:spcBef>
                <a:spcPct val="0"/>
              </a:spcBef>
              <a:buClrTx/>
              <a:buFontTx/>
              <a:buNone/>
            </a:pPr>
            <a:r>
              <a:rPr lang="en-US" altLang="en-US" b="1" smtClean="0">
                <a:solidFill>
                  <a:schemeClr val="bg1"/>
                </a:solidFill>
                <a:latin typeface="Times New Roman" panose="02020603050405020304" pitchFamily="18" charset="0"/>
                <a:cs typeface="Times New Roman" panose="02020603050405020304" pitchFamily="18" charset="0"/>
              </a:rPr>
              <a:t>DẠY HỌC</a:t>
            </a:r>
            <a:endParaRPr lang="en-US" altLang="en-US" b="1">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265134" y="3947852"/>
            <a:ext cx="2067689" cy="1716497"/>
          </a:xfrm>
          <a:prstGeom prst="rect">
            <a:avLst/>
          </a:prstGeom>
          <a:scene3d>
            <a:camera prst="orthographicFront"/>
            <a:lightRig rig="threePt" dir="t"/>
          </a:scene3d>
          <a:sp3d extrusionH="76200" contourW="12700">
            <a:extrusionClr>
              <a:schemeClr val="bg1"/>
            </a:extrusionClr>
            <a:contourClr>
              <a:schemeClr val="bg1"/>
            </a:contourClr>
          </a:sp3d>
        </p:spPr>
      </p:pic>
      <p:sp>
        <p:nvSpPr>
          <p:cNvPr id="13" name="Rectangle 12"/>
          <p:cNvSpPr/>
          <p:nvPr/>
        </p:nvSpPr>
        <p:spPr>
          <a:xfrm>
            <a:off x="624692" y="4732467"/>
            <a:ext cx="1348571" cy="646331"/>
          </a:xfrm>
          <a:prstGeom prst="rect">
            <a:avLst/>
          </a:prstGeom>
        </p:spPr>
        <p:txBody>
          <a:bodyPr wrap="square">
            <a:spAutoFit/>
          </a:bodyPr>
          <a:lstStyle/>
          <a:p>
            <a:pPr algn="ctr">
              <a:spcBef>
                <a:spcPct val="0"/>
              </a:spcBef>
            </a:pPr>
            <a:r>
              <a:rPr lang="en-US" altLang="en-US" b="1" smtClean="0">
                <a:solidFill>
                  <a:schemeClr val="bg1"/>
                </a:solidFill>
                <a:latin typeface="Times New Roman" panose="02020603050405020304" pitchFamily="18" charset="0"/>
                <a:cs typeface="Times New Roman" panose="02020603050405020304" pitchFamily="18" charset="0"/>
              </a:rPr>
              <a:t>HỌC LIỆU</a:t>
            </a:r>
          </a:p>
          <a:p>
            <a:pPr algn="ctr">
              <a:spcBef>
                <a:spcPct val="0"/>
              </a:spcBef>
            </a:pPr>
            <a:r>
              <a:rPr lang="en-US" altLang="en-US" b="1" smtClean="0">
                <a:solidFill>
                  <a:schemeClr val="bg1"/>
                </a:solidFill>
                <a:latin typeface="Times New Roman" panose="02020603050405020304" pitchFamily="18" charset="0"/>
                <a:cs typeface="Times New Roman" panose="02020603050405020304" pitchFamily="18" charset="0"/>
              </a:rPr>
              <a:t>ĐIỆN TỬ</a:t>
            </a: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572059" y="1837090"/>
            <a:ext cx="6011504" cy="2439941"/>
          </a:xfrm>
          <a:prstGeom prst="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1400" kern="0">
              <a:solidFill>
                <a:srgbClr val="FFFFFF"/>
              </a:solidFill>
              <a:latin typeface="Arial"/>
              <a:rtl val="0"/>
            </a:endParaRPr>
          </a:p>
        </p:txBody>
      </p:sp>
      <p:sp>
        <p:nvSpPr>
          <p:cNvPr id="11" name="Rectangle 10"/>
          <p:cNvSpPr/>
          <p:nvPr/>
        </p:nvSpPr>
        <p:spPr>
          <a:xfrm>
            <a:off x="2621729" y="1928073"/>
            <a:ext cx="5888094" cy="2308324"/>
          </a:xfrm>
          <a:prstGeom prst="rect">
            <a:avLst/>
          </a:prstGeom>
        </p:spPr>
        <p:txBody>
          <a:bodyPr wrap="square">
            <a:spAutoFit/>
          </a:bodyPr>
          <a:lstStyle/>
          <a:p>
            <a:pPr algn="just">
              <a:spcBef>
                <a:spcPts val="600"/>
              </a:spcBef>
            </a:pPr>
            <a:r>
              <a:rPr lang="en-US" altLang="en-US" b="1" err="1">
                <a:solidFill>
                  <a:schemeClr val="accent5">
                    <a:lumMod val="75000"/>
                  </a:schemeClr>
                </a:solidFill>
              </a:rPr>
              <a:t>Gồm</a:t>
            </a:r>
            <a:r>
              <a:rPr lang="en-US" altLang="en-US" b="1">
                <a:solidFill>
                  <a:schemeClr val="accent5">
                    <a:lumMod val="75000"/>
                  </a:schemeClr>
                </a:solidFill>
              </a:rPr>
              <a:t> </a:t>
            </a:r>
            <a:r>
              <a:rPr lang="en-US" altLang="en-US" b="1" smtClean="0">
                <a:solidFill>
                  <a:schemeClr val="accent5">
                    <a:lumMod val="75000"/>
                  </a:schemeClr>
                </a:solidFill>
              </a:rPr>
              <a:t>13 </a:t>
            </a:r>
            <a:r>
              <a:rPr lang="en-US" altLang="en-US" b="1">
                <a:solidFill>
                  <a:schemeClr val="accent5">
                    <a:lumMod val="75000"/>
                  </a:schemeClr>
                </a:solidFill>
              </a:rPr>
              <a:t>video/clip/</a:t>
            </a:r>
            <a:r>
              <a:rPr lang="en-US" altLang="en-US" b="1" err="1">
                <a:solidFill>
                  <a:schemeClr val="accent5">
                    <a:lumMod val="75000"/>
                  </a:schemeClr>
                </a:solidFill>
              </a:rPr>
              <a:t>phim</a:t>
            </a:r>
            <a:r>
              <a:rPr lang="en-US" altLang="en-US" b="1">
                <a:solidFill>
                  <a:schemeClr val="accent5">
                    <a:lumMod val="75000"/>
                  </a:schemeClr>
                </a:solidFill>
              </a:rPr>
              <a:t> </a:t>
            </a:r>
            <a:r>
              <a:rPr lang="en-US" altLang="en-US" b="1" err="1">
                <a:solidFill>
                  <a:schemeClr val="accent5">
                    <a:lumMod val="75000"/>
                  </a:schemeClr>
                </a:solidFill>
              </a:rPr>
              <a:t>tư</a:t>
            </a:r>
            <a:r>
              <a:rPr lang="en-US" altLang="en-US" b="1">
                <a:solidFill>
                  <a:schemeClr val="accent5">
                    <a:lumMod val="75000"/>
                  </a:schemeClr>
                </a:solidFill>
              </a:rPr>
              <a:t> </a:t>
            </a:r>
            <a:r>
              <a:rPr lang="en-US" altLang="en-US" b="1" err="1">
                <a:solidFill>
                  <a:schemeClr val="accent5">
                    <a:lumMod val="75000"/>
                  </a:schemeClr>
                </a:solidFill>
              </a:rPr>
              <a:t>liệu</a:t>
            </a:r>
            <a:r>
              <a:rPr lang="en-US" altLang="en-US" b="1">
                <a:solidFill>
                  <a:schemeClr val="accent5">
                    <a:lumMod val="75000"/>
                  </a:schemeClr>
                </a:solidFill>
              </a:rPr>
              <a:t> </a:t>
            </a:r>
            <a:r>
              <a:rPr lang="en-US" altLang="en-US" b="1" err="1">
                <a:solidFill>
                  <a:schemeClr val="accent5">
                    <a:lumMod val="75000"/>
                  </a:schemeClr>
                </a:solidFill>
              </a:rPr>
              <a:t>ngắn</a:t>
            </a:r>
            <a:r>
              <a:rPr lang="en-US" altLang="en-US" b="1">
                <a:solidFill>
                  <a:schemeClr val="accent5">
                    <a:lumMod val="75000"/>
                  </a:schemeClr>
                </a:solidFill>
              </a:rPr>
              <a:t> </a:t>
            </a:r>
            <a:r>
              <a:rPr lang="en-US" altLang="en-US" b="1" err="1">
                <a:solidFill>
                  <a:schemeClr val="accent5">
                    <a:lumMod val="75000"/>
                  </a:schemeClr>
                </a:solidFill>
              </a:rPr>
              <a:t>về</a:t>
            </a:r>
            <a:r>
              <a:rPr lang="en-US" altLang="en-US" b="1">
                <a:solidFill>
                  <a:schemeClr val="accent5">
                    <a:lumMod val="75000"/>
                  </a:schemeClr>
                </a:solidFill>
              </a:rPr>
              <a:t> </a:t>
            </a:r>
            <a:r>
              <a:rPr lang="en-US" altLang="en-US" b="1" err="1">
                <a:solidFill>
                  <a:schemeClr val="accent5">
                    <a:lumMod val="75000"/>
                  </a:schemeClr>
                </a:solidFill>
              </a:rPr>
              <a:t>các</a:t>
            </a:r>
            <a:r>
              <a:rPr lang="en-US" altLang="en-US" b="1">
                <a:solidFill>
                  <a:schemeClr val="accent5">
                    <a:lumMod val="75000"/>
                  </a:schemeClr>
                </a:solidFill>
              </a:rPr>
              <a:t> </a:t>
            </a:r>
            <a:r>
              <a:rPr lang="en-US" altLang="en-US" b="1" err="1">
                <a:solidFill>
                  <a:schemeClr val="accent5">
                    <a:lumMod val="75000"/>
                  </a:schemeClr>
                </a:solidFill>
              </a:rPr>
              <a:t>chủ</a:t>
            </a:r>
            <a:r>
              <a:rPr lang="en-US" altLang="en-US" b="1">
                <a:solidFill>
                  <a:schemeClr val="accent5">
                    <a:lumMod val="75000"/>
                  </a:schemeClr>
                </a:solidFill>
              </a:rPr>
              <a:t> </a:t>
            </a:r>
            <a:r>
              <a:rPr lang="en-US" altLang="en-US" b="1" err="1" smtClean="0">
                <a:solidFill>
                  <a:schemeClr val="accent5">
                    <a:lumMod val="75000"/>
                  </a:schemeClr>
                </a:solidFill>
              </a:rPr>
              <a:t>đề</a:t>
            </a:r>
            <a:r>
              <a:rPr lang="en-US" altLang="en-US" b="1" smtClean="0">
                <a:solidFill>
                  <a:schemeClr val="accent5">
                    <a:lumMod val="75000"/>
                  </a:schemeClr>
                </a:solidFill>
              </a:rPr>
              <a:t>: </a:t>
            </a:r>
            <a:r>
              <a:rPr lang="en-US" altLang="en-US" b="1" err="1" smtClean="0">
                <a:solidFill>
                  <a:schemeClr val="accent5">
                    <a:lumMod val="75000"/>
                  </a:schemeClr>
                </a:solidFill>
              </a:rPr>
              <a:t>Tác</a:t>
            </a:r>
            <a:r>
              <a:rPr lang="en-US" altLang="en-US" b="1" smtClean="0">
                <a:solidFill>
                  <a:schemeClr val="accent5">
                    <a:lumMod val="75000"/>
                  </a:schemeClr>
                </a:solidFill>
              </a:rPr>
              <a:t> </a:t>
            </a:r>
            <a:r>
              <a:rPr lang="en-US" altLang="en-US" b="1" err="1" smtClean="0">
                <a:solidFill>
                  <a:schemeClr val="accent5">
                    <a:lumMod val="75000"/>
                  </a:schemeClr>
                </a:solidFill>
              </a:rPr>
              <a:t>phẩm</a:t>
            </a:r>
            <a:r>
              <a:rPr lang="en-US" altLang="en-US" b="1" smtClean="0">
                <a:solidFill>
                  <a:schemeClr val="accent5">
                    <a:lumMod val="75000"/>
                  </a:schemeClr>
                </a:solidFill>
              </a:rPr>
              <a:t> Nam </a:t>
            </a:r>
            <a:r>
              <a:rPr lang="en-US" altLang="en-US" b="1" err="1" smtClean="0">
                <a:solidFill>
                  <a:schemeClr val="accent5">
                    <a:lumMod val="75000"/>
                  </a:schemeClr>
                </a:solidFill>
              </a:rPr>
              <a:t>quốc</a:t>
            </a:r>
            <a:r>
              <a:rPr lang="en-US" altLang="en-US" b="1" smtClean="0">
                <a:solidFill>
                  <a:schemeClr val="accent5">
                    <a:lumMod val="75000"/>
                  </a:schemeClr>
                </a:solidFill>
              </a:rPr>
              <a:t> </a:t>
            </a:r>
            <a:r>
              <a:rPr lang="en-US" altLang="en-US" b="1" err="1" smtClean="0">
                <a:solidFill>
                  <a:schemeClr val="accent5">
                    <a:lumMod val="75000"/>
                  </a:schemeClr>
                </a:solidFill>
              </a:rPr>
              <a:t>sơn</a:t>
            </a:r>
            <a:r>
              <a:rPr lang="en-US" altLang="en-US" b="1" smtClean="0">
                <a:solidFill>
                  <a:schemeClr val="accent5">
                    <a:lumMod val="75000"/>
                  </a:schemeClr>
                </a:solidFill>
              </a:rPr>
              <a:t> hà; Hịch </a:t>
            </a:r>
            <a:r>
              <a:rPr lang="en-US" altLang="en-US" b="1" err="1" smtClean="0">
                <a:solidFill>
                  <a:schemeClr val="accent5">
                    <a:lumMod val="75000"/>
                  </a:schemeClr>
                </a:solidFill>
              </a:rPr>
              <a:t>tướng</a:t>
            </a:r>
            <a:r>
              <a:rPr lang="en-US" altLang="en-US" b="1" smtClean="0">
                <a:solidFill>
                  <a:schemeClr val="accent5">
                    <a:lumMod val="75000"/>
                  </a:schemeClr>
                </a:solidFill>
              </a:rPr>
              <a:t> sĩ; </a:t>
            </a:r>
            <a:r>
              <a:rPr lang="en-US" altLang="en-US" b="1" err="1" smtClean="0">
                <a:solidFill>
                  <a:schemeClr val="accent5">
                    <a:lumMod val="75000"/>
                  </a:schemeClr>
                </a:solidFill>
              </a:rPr>
              <a:t>Bình</a:t>
            </a:r>
            <a:r>
              <a:rPr lang="en-US" altLang="en-US" b="1">
                <a:solidFill>
                  <a:schemeClr val="accent5">
                    <a:lumMod val="75000"/>
                  </a:schemeClr>
                </a:solidFill>
              </a:rPr>
              <a:t> </a:t>
            </a:r>
            <a:r>
              <a:rPr lang="en-US" altLang="en-US" b="1" err="1" smtClean="0">
                <a:solidFill>
                  <a:schemeClr val="accent5">
                    <a:lumMod val="75000"/>
                  </a:schemeClr>
                </a:solidFill>
              </a:rPr>
              <a:t>Ngô</a:t>
            </a:r>
            <a:r>
              <a:rPr lang="en-US" altLang="en-US" b="1" smtClean="0">
                <a:solidFill>
                  <a:schemeClr val="accent5">
                    <a:lumMod val="75000"/>
                  </a:schemeClr>
                </a:solidFill>
              </a:rPr>
              <a:t> </a:t>
            </a:r>
            <a:r>
              <a:rPr lang="en-US" altLang="en-US" b="1" err="1" smtClean="0">
                <a:solidFill>
                  <a:schemeClr val="accent5">
                    <a:lumMod val="75000"/>
                  </a:schemeClr>
                </a:solidFill>
              </a:rPr>
              <a:t>đại</a:t>
            </a:r>
            <a:r>
              <a:rPr lang="en-US" altLang="en-US" b="1" smtClean="0">
                <a:solidFill>
                  <a:schemeClr val="accent5">
                    <a:lumMod val="75000"/>
                  </a:schemeClr>
                </a:solidFill>
              </a:rPr>
              <a:t> </a:t>
            </a:r>
            <a:r>
              <a:rPr lang="en-US" altLang="en-US" b="1" err="1" smtClean="0">
                <a:solidFill>
                  <a:schemeClr val="accent5">
                    <a:lumMod val="75000"/>
                  </a:schemeClr>
                </a:solidFill>
              </a:rPr>
              <a:t>cáo</a:t>
            </a:r>
            <a:r>
              <a:rPr lang="en-US" altLang="en-US" b="1" smtClean="0">
                <a:solidFill>
                  <a:schemeClr val="accent5">
                    <a:lumMod val="75000"/>
                  </a:schemeClr>
                </a:solidFill>
              </a:rPr>
              <a:t> </a:t>
            </a:r>
            <a:r>
              <a:rPr lang="en-US" altLang="en-US" b="1" err="1" smtClean="0">
                <a:solidFill>
                  <a:schemeClr val="accent5">
                    <a:lumMod val="75000"/>
                  </a:schemeClr>
                </a:solidFill>
              </a:rPr>
              <a:t>và</a:t>
            </a:r>
            <a:r>
              <a:rPr lang="en-US" altLang="en-US" b="1" smtClean="0">
                <a:solidFill>
                  <a:schemeClr val="accent5">
                    <a:lumMod val="75000"/>
                  </a:schemeClr>
                </a:solidFill>
              </a:rPr>
              <a:t>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Nôm</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Nguyễn</a:t>
            </a:r>
            <a:r>
              <a:rPr lang="en-US" altLang="en-US" b="1" smtClean="0">
                <a:solidFill>
                  <a:schemeClr val="accent5">
                    <a:lumMod val="75000"/>
                  </a:schemeClr>
                </a:solidFill>
              </a:rPr>
              <a:t> Trãi; </a:t>
            </a:r>
            <a:r>
              <a:rPr lang="en-US" altLang="en-US" b="1" err="1" smtClean="0">
                <a:solidFill>
                  <a:schemeClr val="accent5">
                    <a:lumMod val="75000"/>
                  </a:schemeClr>
                </a:solidFill>
              </a:rPr>
              <a:t>văn</a:t>
            </a:r>
            <a:r>
              <a:rPr lang="en-US" altLang="en-US" b="1" smtClean="0">
                <a:solidFill>
                  <a:schemeClr val="accent5">
                    <a:lumMod val="75000"/>
                  </a:schemeClr>
                </a:solidFill>
              </a:rPr>
              <a:t> </a:t>
            </a:r>
            <a:r>
              <a:rPr lang="en-US" altLang="en-US" b="1" err="1" smtClean="0">
                <a:solidFill>
                  <a:schemeClr val="accent5">
                    <a:lumMod val="75000"/>
                  </a:schemeClr>
                </a:solidFill>
              </a:rPr>
              <a:t>học</a:t>
            </a:r>
            <a:r>
              <a:rPr lang="en-US" altLang="en-US" b="1" smtClean="0">
                <a:solidFill>
                  <a:schemeClr val="accent5">
                    <a:lumMod val="75000"/>
                  </a:schemeClr>
                </a:solidFill>
              </a:rPr>
              <a:t> </a:t>
            </a:r>
            <a:r>
              <a:rPr lang="en-US" altLang="en-US" b="1" err="1" smtClean="0">
                <a:solidFill>
                  <a:schemeClr val="accent5">
                    <a:lumMod val="75000"/>
                  </a:schemeClr>
                </a:solidFill>
              </a:rPr>
              <a:t>dân</a:t>
            </a:r>
            <a:r>
              <a:rPr lang="en-US" altLang="en-US" b="1" smtClean="0">
                <a:solidFill>
                  <a:schemeClr val="accent5">
                    <a:lumMod val="75000"/>
                  </a:schemeClr>
                </a:solidFill>
              </a:rPr>
              <a:t> </a:t>
            </a:r>
            <a:r>
              <a:rPr lang="en-US" altLang="en-US" b="1" err="1" smtClean="0">
                <a:solidFill>
                  <a:schemeClr val="accent5">
                    <a:lumMod val="75000"/>
                  </a:schemeClr>
                </a:solidFill>
              </a:rPr>
              <a:t>gian</a:t>
            </a:r>
            <a:r>
              <a:rPr lang="en-US" altLang="en-US" b="1" smtClean="0">
                <a:solidFill>
                  <a:schemeClr val="accent5">
                    <a:lumMod val="75000"/>
                  </a:schemeClr>
                </a:solidFill>
              </a:rPr>
              <a:t> </a:t>
            </a:r>
            <a:r>
              <a:rPr lang="en-US" altLang="en-US" b="1" err="1" smtClean="0">
                <a:solidFill>
                  <a:schemeClr val="accent5">
                    <a:lumMod val="75000"/>
                  </a:schemeClr>
                </a:solidFill>
              </a:rPr>
              <a:t>Việt</a:t>
            </a:r>
            <a:r>
              <a:rPr lang="en-US" altLang="en-US" b="1" smtClean="0">
                <a:solidFill>
                  <a:schemeClr val="accent5">
                    <a:lumMod val="75000"/>
                  </a:schemeClr>
                </a:solidFill>
              </a:rPr>
              <a:t> Nam; </a:t>
            </a:r>
            <a:r>
              <a:rPr lang="en-US" altLang="en-US" b="1" err="1" smtClean="0">
                <a:solidFill>
                  <a:schemeClr val="accent5">
                    <a:lumMod val="75000"/>
                  </a:schemeClr>
                </a:solidFill>
              </a:rPr>
              <a:t>Truyện</a:t>
            </a:r>
            <a:r>
              <a:rPr lang="en-US" altLang="en-US" b="1" smtClean="0">
                <a:solidFill>
                  <a:schemeClr val="accent5">
                    <a:lumMod val="75000"/>
                  </a:schemeClr>
                </a:solidFill>
              </a:rPr>
              <a:t> </a:t>
            </a:r>
            <a:r>
              <a:rPr lang="en-US" altLang="en-US" b="1" err="1" smtClean="0">
                <a:solidFill>
                  <a:schemeClr val="accent5">
                    <a:lumMod val="75000"/>
                  </a:schemeClr>
                </a:solidFill>
              </a:rPr>
              <a:t>Kiều</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Nguyễn</a:t>
            </a:r>
            <a:r>
              <a:rPr lang="en-US" altLang="en-US" b="1" smtClean="0">
                <a:solidFill>
                  <a:schemeClr val="accent5">
                    <a:lumMod val="75000"/>
                  </a:schemeClr>
                </a:solidFill>
              </a:rPr>
              <a:t> Du,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Nôm</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Hồ</a:t>
            </a:r>
            <a:r>
              <a:rPr lang="en-US" altLang="en-US" b="1" smtClean="0">
                <a:solidFill>
                  <a:schemeClr val="accent5">
                    <a:lumMod val="75000"/>
                  </a:schemeClr>
                </a:solidFill>
              </a:rPr>
              <a:t> </a:t>
            </a:r>
            <a:r>
              <a:rPr lang="en-US" altLang="en-US" b="1" err="1" smtClean="0">
                <a:solidFill>
                  <a:schemeClr val="accent5">
                    <a:lumMod val="75000"/>
                  </a:schemeClr>
                </a:solidFill>
              </a:rPr>
              <a:t>Xuân</a:t>
            </a:r>
            <a:r>
              <a:rPr lang="en-US" altLang="en-US" b="1" smtClean="0">
                <a:solidFill>
                  <a:schemeClr val="accent5">
                    <a:lumMod val="75000"/>
                  </a:schemeClr>
                </a:solidFill>
              </a:rPr>
              <a:t> Hương;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Nôm</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Nguyễn</a:t>
            </a:r>
            <a:r>
              <a:rPr lang="en-US" altLang="en-US" b="1" smtClean="0">
                <a:solidFill>
                  <a:schemeClr val="accent5">
                    <a:lumMod val="75000"/>
                  </a:schemeClr>
                </a:solidFill>
              </a:rPr>
              <a:t> </a:t>
            </a:r>
            <a:r>
              <a:rPr lang="en-US" altLang="en-US" b="1" err="1" smtClean="0">
                <a:solidFill>
                  <a:schemeClr val="accent5">
                    <a:lumMod val="75000"/>
                  </a:schemeClr>
                </a:solidFill>
              </a:rPr>
              <a:t>Đình</a:t>
            </a:r>
            <a:r>
              <a:rPr lang="en-US" altLang="en-US" b="1" smtClean="0">
                <a:solidFill>
                  <a:schemeClr val="accent5">
                    <a:lumMod val="75000"/>
                  </a:schemeClr>
                </a:solidFill>
              </a:rPr>
              <a:t> Chiểu;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Nôm</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Nguyễn</a:t>
            </a:r>
            <a:r>
              <a:rPr lang="en-US" altLang="en-US" b="1" smtClean="0">
                <a:solidFill>
                  <a:schemeClr val="accent5">
                    <a:lumMod val="75000"/>
                  </a:schemeClr>
                </a:solidFill>
              </a:rPr>
              <a:t> Khuyến;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văn</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Chủ</a:t>
            </a:r>
            <a:r>
              <a:rPr lang="en-US" altLang="en-US" b="1" smtClean="0">
                <a:solidFill>
                  <a:schemeClr val="accent5">
                    <a:lumMod val="75000"/>
                  </a:schemeClr>
                </a:solidFill>
              </a:rPr>
              <a:t> </a:t>
            </a:r>
            <a:r>
              <a:rPr lang="en-US" altLang="en-US" b="1" err="1" smtClean="0">
                <a:solidFill>
                  <a:schemeClr val="accent5">
                    <a:lumMod val="75000"/>
                  </a:schemeClr>
                </a:solidFill>
              </a:rPr>
              <a:t>tịch</a:t>
            </a:r>
            <a:r>
              <a:rPr lang="en-US" altLang="en-US" b="1" smtClean="0">
                <a:solidFill>
                  <a:schemeClr val="accent5">
                    <a:lumMod val="75000"/>
                  </a:schemeClr>
                </a:solidFill>
              </a:rPr>
              <a:t> </a:t>
            </a:r>
            <a:r>
              <a:rPr lang="en-US" altLang="en-US" b="1" err="1" smtClean="0">
                <a:solidFill>
                  <a:schemeClr val="accent5">
                    <a:lumMod val="75000"/>
                  </a:schemeClr>
                </a:solidFill>
              </a:rPr>
              <a:t>Hồ</a:t>
            </a:r>
            <a:r>
              <a:rPr lang="en-US" altLang="en-US" b="1" smtClean="0">
                <a:solidFill>
                  <a:schemeClr val="accent5">
                    <a:lumMod val="75000"/>
                  </a:schemeClr>
                </a:solidFill>
              </a:rPr>
              <a:t> </a:t>
            </a:r>
            <a:r>
              <a:rPr lang="en-US" altLang="en-US" b="1" err="1" smtClean="0">
                <a:solidFill>
                  <a:schemeClr val="accent5">
                    <a:lumMod val="75000"/>
                  </a:schemeClr>
                </a:solidFill>
              </a:rPr>
              <a:t>Chí</a:t>
            </a:r>
            <a:r>
              <a:rPr lang="en-US" altLang="en-US" b="1" smtClean="0">
                <a:solidFill>
                  <a:schemeClr val="accent5">
                    <a:lumMod val="75000"/>
                  </a:schemeClr>
                </a:solidFill>
              </a:rPr>
              <a:t> Minh; </a:t>
            </a:r>
            <a:r>
              <a:rPr lang="en-US" altLang="en-US" b="1" err="1" smtClean="0">
                <a:solidFill>
                  <a:schemeClr val="accent5">
                    <a:lumMod val="75000"/>
                  </a:schemeClr>
                </a:solidFill>
              </a:rPr>
              <a:t>truyện</a:t>
            </a:r>
            <a:r>
              <a:rPr lang="en-US" altLang="en-US" b="1" smtClean="0">
                <a:solidFill>
                  <a:schemeClr val="accent5">
                    <a:lumMod val="75000"/>
                  </a:schemeClr>
                </a:solidFill>
              </a:rPr>
              <a:t> </a:t>
            </a:r>
            <a:r>
              <a:rPr lang="en-US" altLang="en-US" b="1" err="1" smtClean="0">
                <a:solidFill>
                  <a:schemeClr val="accent5">
                    <a:lumMod val="75000"/>
                  </a:schemeClr>
                </a:solidFill>
              </a:rPr>
              <a:t>ngắn</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Nam Cao; </a:t>
            </a:r>
            <a:r>
              <a:rPr lang="en-US" altLang="en-US" b="1" err="1" smtClean="0">
                <a:solidFill>
                  <a:schemeClr val="accent5">
                    <a:lumMod val="75000"/>
                  </a:schemeClr>
                </a:solidFill>
              </a:rPr>
              <a:t>tư</a:t>
            </a:r>
            <a:r>
              <a:rPr lang="en-US" altLang="en-US" b="1" smtClean="0">
                <a:solidFill>
                  <a:schemeClr val="accent5">
                    <a:lumMod val="75000"/>
                  </a:schemeClr>
                </a:solidFill>
              </a:rPr>
              <a:t> </a:t>
            </a:r>
            <a:r>
              <a:rPr lang="en-US" altLang="en-US" b="1" err="1" smtClean="0">
                <a:solidFill>
                  <a:schemeClr val="accent5">
                    <a:lumMod val="75000"/>
                  </a:schemeClr>
                </a:solidFill>
              </a:rPr>
              <a:t>liệu</a:t>
            </a:r>
            <a:r>
              <a:rPr lang="en-US" altLang="en-US" b="1" smtClean="0">
                <a:solidFill>
                  <a:schemeClr val="accent5">
                    <a:lumMod val="75000"/>
                  </a:schemeClr>
                </a:solidFill>
              </a:rPr>
              <a:t>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của</a:t>
            </a:r>
            <a:r>
              <a:rPr lang="en-US" altLang="en-US" b="1" smtClean="0">
                <a:solidFill>
                  <a:schemeClr val="accent5">
                    <a:lumMod val="75000"/>
                  </a:schemeClr>
                </a:solidFill>
              </a:rPr>
              <a:t> </a:t>
            </a:r>
            <a:r>
              <a:rPr lang="en-US" altLang="en-US" b="1" err="1" smtClean="0">
                <a:solidFill>
                  <a:schemeClr val="accent5">
                    <a:lumMod val="75000"/>
                  </a:schemeClr>
                </a:solidFill>
              </a:rPr>
              <a:t>Xuân</a:t>
            </a:r>
            <a:r>
              <a:rPr lang="en-US" altLang="en-US" b="1" smtClean="0">
                <a:solidFill>
                  <a:schemeClr val="accent5">
                    <a:lumMod val="75000"/>
                  </a:schemeClr>
                </a:solidFill>
              </a:rPr>
              <a:t> </a:t>
            </a:r>
            <a:r>
              <a:rPr lang="en-US" altLang="en-US" b="1" err="1" smtClean="0">
                <a:solidFill>
                  <a:schemeClr val="accent5">
                    <a:lumMod val="75000"/>
                  </a:schemeClr>
                </a:solidFill>
              </a:rPr>
              <a:t>Diệu</a:t>
            </a:r>
            <a:r>
              <a:rPr lang="en-US" altLang="en-US" b="1" smtClean="0">
                <a:solidFill>
                  <a:schemeClr val="accent5">
                    <a:lumMod val="75000"/>
                  </a:schemeClr>
                </a:solidFill>
              </a:rPr>
              <a:t> </a:t>
            </a:r>
            <a:r>
              <a:rPr lang="en-US" altLang="en-US" b="1" err="1" smtClean="0">
                <a:solidFill>
                  <a:schemeClr val="accent5">
                    <a:lumMod val="75000"/>
                  </a:schemeClr>
                </a:solidFill>
              </a:rPr>
              <a:t>trước</a:t>
            </a:r>
            <a:r>
              <a:rPr lang="en-US" altLang="en-US" b="1" smtClean="0">
                <a:solidFill>
                  <a:schemeClr val="accent5">
                    <a:lumMod val="75000"/>
                  </a:schemeClr>
                </a:solidFill>
              </a:rPr>
              <a:t> CMT8; </a:t>
            </a:r>
            <a:r>
              <a:rPr lang="en-US" altLang="en-US" b="1" err="1" smtClean="0">
                <a:solidFill>
                  <a:schemeClr val="accent5">
                    <a:lumMod val="75000"/>
                  </a:schemeClr>
                </a:solidFill>
              </a:rPr>
              <a:t>thơ</a:t>
            </a:r>
            <a:r>
              <a:rPr lang="en-US" altLang="en-US" b="1" smtClean="0">
                <a:solidFill>
                  <a:schemeClr val="accent5">
                    <a:lumMod val="75000"/>
                  </a:schemeClr>
                </a:solidFill>
              </a:rPr>
              <a:t> </a:t>
            </a:r>
            <a:r>
              <a:rPr lang="en-US" altLang="en-US" b="1" err="1" smtClean="0">
                <a:solidFill>
                  <a:schemeClr val="accent5">
                    <a:lumMod val="75000"/>
                  </a:schemeClr>
                </a:solidFill>
              </a:rPr>
              <a:t>Tố</a:t>
            </a:r>
            <a:r>
              <a:rPr lang="en-US" altLang="en-US" b="1" smtClean="0">
                <a:solidFill>
                  <a:schemeClr val="accent5">
                    <a:lumMod val="75000"/>
                  </a:schemeClr>
                </a:solidFill>
              </a:rPr>
              <a:t> </a:t>
            </a:r>
            <a:r>
              <a:rPr lang="en-US" altLang="en-US" b="1" err="1" smtClean="0">
                <a:solidFill>
                  <a:schemeClr val="accent5">
                    <a:lumMod val="75000"/>
                  </a:schemeClr>
                </a:solidFill>
              </a:rPr>
              <a:t>Hữu</a:t>
            </a:r>
            <a:r>
              <a:rPr lang="en-US" altLang="en-US" b="1" smtClean="0">
                <a:solidFill>
                  <a:schemeClr val="accent5">
                    <a:lumMod val="75000"/>
                  </a:schemeClr>
                </a:solidFill>
              </a:rPr>
              <a:t> </a:t>
            </a:r>
            <a:r>
              <a:rPr lang="en-US" altLang="en-US" b="1" err="1" smtClean="0">
                <a:solidFill>
                  <a:schemeClr val="accent5">
                    <a:lumMod val="75000"/>
                  </a:schemeClr>
                </a:solidFill>
              </a:rPr>
              <a:t>trước</a:t>
            </a:r>
            <a:r>
              <a:rPr lang="en-US" altLang="en-US" b="1" smtClean="0">
                <a:solidFill>
                  <a:schemeClr val="accent5">
                    <a:lumMod val="75000"/>
                  </a:schemeClr>
                </a:solidFill>
              </a:rPr>
              <a:t> </a:t>
            </a:r>
            <a:r>
              <a:rPr lang="en-US" altLang="en-US" b="1" err="1" smtClean="0">
                <a:solidFill>
                  <a:schemeClr val="accent5">
                    <a:lumMod val="75000"/>
                  </a:schemeClr>
                </a:solidFill>
              </a:rPr>
              <a:t>và</a:t>
            </a:r>
            <a:r>
              <a:rPr lang="en-US" altLang="en-US" b="1" smtClean="0">
                <a:solidFill>
                  <a:schemeClr val="accent5">
                    <a:lumMod val="75000"/>
                  </a:schemeClr>
                </a:solidFill>
              </a:rPr>
              <a:t> </a:t>
            </a:r>
            <a:r>
              <a:rPr lang="en-US" altLang="en-US" b="1" err="1" smtClean="0">
                <a:solidFill>
                  <a:schemeClr val="accent5">
                    <a:lumMod val="75000"/>
                  </a:schemeClr>
                </a:solidFill>
              </a:rPr>
              <a:t>sau</a:t>
            </a:r>
            <a:r>
              <a:rPr lang="en-US" altLang="en-US" b="1" smtClean="0">
                <a:solidFill>
                  <a:schemeClr val="accent5">
                    <a:lumMod val="75000"/>
                  </a:schemeClr>
                </a:solidFill>
              </a:rPr>
              <a:t> CMT8; </a:t>
            </a:r>
            <a:r>
              <a:rPr lang="en-US" altLang="en-US" b="1" err="1" smtClean="0">
                <a:solidFill>
                  <a:schemeClr val="accent5">
                    <a:lumMod val="75000"/>
                  </a:schemeClr>
                </a:solidFill>
              </a:rPr>
              <a:t>tư</a:t>
            </a:r>
            <a:r>
              <a:rPr lang="en-US" altLang="en-US" b="1" smtClean="0">
                <a:solidFill>
                  <a:schemeClr val="accent5">
                    <a:lumMod val="75000"/>
                  </a:schemeClr>
                </a:solidFill>
              </a:rPr>
              <a:t> </a:t>
            </a:r>
            <a:r>
              <a:rPr lang="en-US" altLang="en-US" b="1" err="1" smtClean="0">
                <a:solidFill>
                  <a:schemeClr val="accent5">
                    <a:lumMod val="75000"/>
                  </a:schemeClr>
                </a:solidFill>
              </a:rPr>
              <a:t>liệu</a:t>
            </a:r>
            <a:r>
              <a:rPr lang="en-US" altLang="en-US" b="1" smtClean="0">
                <a:solidFill>
                  <a:schemeClr val="accent5">
                    <a:lumMod val="75000"/>
                  </a:schemeClr>
                </a:solidFill>
              </a:rPr>
              <a:t> </a:t>
            </a:r>
            <a:r>
              <a:rPr lang="en-US" altLang="en-US" b="1" err="1" smtClean="0">
                <a:solidFill>
                  <a:schemeClr val="accent5">
                    <a:lumMod val="75000"/>
                  </a:schemeClr>
                </a:solidFill>
              </a:rPr>
              <a:t>về</a:t>
            </a:r>
            <a:r>
              <a:rPr lang="en-US" altLang="en-US" b="1" smtClean="0">
                <a:solidFill>
                  <a:schemeClr val="accent5">
                    <a:lumMod val="75000"/>
                  </a:schemeClr>
                </a:solidFill>
              </a:rPr>
              <a:t> </a:t>
            </a:r>
            <a:r>
              <a:rPr lang="en-US" altLang="en-US" b="1" err="1" smtClean="0">
                <a:solidFill>
                  <a:schemeClr val="accent5">
                    <a:lumMod val="75000"/>
                  </a:schemeClr>
                </a:solidFill>
              </a:rPr>
              <a:t>Nguyễn</a:t>
            </a:r>
            <a:r>
              <a:rPr lang="en-US" altLang="en-US" b="1" smtClean="0">
                <a:solidFill>
                  <a:schemeClr val="accent5">
                    <a:lumMod val="75000"/>
                  </a:schemeClr>
                </a:solidFill>
              </a:rPr>
              <a:t> </a:t>
            </a:r>
            <a:r>
              <a:rPr lang="en-US" altLang="en-US" b="1" err="1" smtClean="0">
                <a:solidFill>
                  <a:schemeClr val="accent5">
                    <a:lumMod val="75000"/>
                  </a:schemeClr>
                </a:solidFill>
              </a:rPr>
              <a:t>Huy</a:t>
            </a:r>
            <a:r>
              <a:rPr lang="en-US" altLang="en-US" b="1" smtClean="0">
                <a:solidFill>
                  <a:schemeClr val="accent5">
                    <a:lumMod val="75000"/>
                  </a:schemeClr>
                </a:solidFill>
              </a:rPr>
              <a:t> </a:t>
            </a:r>
            <a:r>
              <a:rPr lang="en-US" altLang="en-US" b="1" err="1" smtClean="0">
                <a:solidFill>
                  <a:schemeClr val="accent5">
                    <a:lumMod val="75000"/>
                  </a:schemeClr>
                </a:solidFill>
              </a:rPr>
              <a:t>Tưởng</a:t>
            </a:r>
            <a:endParaRPr lang="en-US" altLang="en-US" b="1">
              <a:solidFill>
                <a:schemeClr val="accent5">
                  <a:lumMod val="75000"/>
                </a:schemeClr>
              </a:solidFill>
            </a:endParaRPr>
          </a:p>
        </p:txBody>
      </p:sp>
      <p:sp>
        <p:nvSpPr>
          <p:cNvPr id="14" name="Rectangle 13"/>
          <p:cNvSpPr/>
          <p:nvPr/>
        </p:nvSpPr>
        <p:spPr>
          <a:xfrm>
            <a:off x="2586807" y="4440823"/>
            <a:ext cx="6011504" cy="1218192"/>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1400" kern="0">
              <a:solidFill>
                <a:srgbClr val="FFFFFF"/>
              </a:solidFill>
              <a:latin typeface="Arial"/>
              <a:rtl val="0"/>
            </a:endParaRPr>
          </a:p>
        </p:txBody>
      </p:sp>
      <p:sp>
        <p:nvSpPr>
          <p:cNvPr id="15" name="Rectangle 14"/>
          <p:cNvSpPr/>
          <p:nvPr/>
        </p:nvSpPr>
        <p:spPr>
          <a:xfrm>
            <a:off x="2710217" y="4428757"/>
            <a:ext cx="5666868" cy="1200329"/>
          </a:xfrm>
          <a:prstGeom prst="rect">
            <a:avLst/>
          </a:prstGeom>
        </p:spPr>
        <p:txBody>
          <a:bodyPr wrap="square">
            <a:spAutoFit/>
          </a:bodyPr>
          <a:lstStyle/>
          <a:p>
            <a:pPr algn="just">
              <a:spcBef>
                <a:spcPct val="0"/>
              </a:spcBef>
            </a:pPr>
            <a:r>
              <a:rPr lang="en-US" altLang="en-US" b="1" err="1">
                <a:solidFill>
                  <a:srgbClr val="0070C0"/>
                </a:solidFill>
              </a:rPr>
              <a:t>Bộ</a:t>
            </a:r>
            <a:r>
              <a:rPr lang="en-US" altLang="en-US" b="1">
                <a:solidFill>
                  <a:srgbClr val="0070C0"/>
                </a:solidFill>
              </a:rPr>
              <a:t> </a:t>
            </a:r>
            <a:r>
              <a:rPr lang="en-US" altLang="en-US" b="1" err="1">
                <a:solidFill>
                  <a:srgbClr val="0070C0"/>
                </a:solidFill>
              </a:rPr>
              <a:t>Học</a:t>
            </a:r>
            <a:r>
              <a:rPr lang="en-US" altLang="en-US" b="1">
                <a:solidFill>
                  <a:srgbClr val="0070C0"/>
                </a:solidFill>
              </a:rPr>
              <a:t> </a:t>
            </a:r>
            <a:r>
              <a:rPr lang="en-US" altLang="en-US" b="1" err="1">
                <a:solidFill>
                  <a:srgbClr val="0070C0"/>
                </a:solidFill>
              </a:rPr>
              <a:t>liệu</a:t>
            </a:r>
            <a:r>
              <a:rPr lang="en-US" altLang="en-US" b="1">
                <a:solidFill>
                  <a:srgbClr val="0070C0"/>
                </a:solidFill>
              </a:rPr>
              <a:t> </a:t>
            </a:r>
            <a:r>
              <a:rPr lang="en-US" altLang="en-US" b="1" err="1">
                <a:solidFill>
                  <a:srgbClr val="0070C0"/>
                </a:solidFill>
              </a:rPr>
              <a:t>xây</a:t>
            </a:r>
            <a:r>
              <a:rPr lang="en-US" altLang="en-US" b="1">
                <a:solidFill>
                  <a:srgbClr val="0070C0"/>
                </a:solidFill>
              </a:rPr>
              <a:t> </a:t>
            </a:r>
            <a:r>
              <a:rPr lang="en-US" altLang="en-US" b="1" err="1">
                <a:solidFill>
                  <a:srgbClr val="0070C0"/>
                </a:solidFill>
              </a:rPr>
              <a:t>dựng</a:t>
            </a:r>
            <a:r>
              <a:rPr lang="en-US" altLang="en-US" b="1">
                <a:solidFill>
                  <a:srgbClr val="0070C0"/>
                </a:solidFill>
              </a:rPr>
              <a:t> </a:t>
            </a:r>
            <a:r>
              <a:rPr lang="en-US" altLang="en-US" b="1" err="1">
                <a:solidFill>
                  <a:srgbClr val="0070C0"/>
                </a:solidFill>
              </a:rPr>
              <a:t>theo</a:t>
            </a:r>
            <a:r>
              <a:rPr lang="en-US" altLang="en-US" b="1">
                <a:solidFill>
                  <a:srgbClr val="0070C0"/>
                </a:solidFill>
              </a:rPr>
              <a:t> </a:t>
            </a:r>
            <a:r>
              <a:rPr lang="en-US" altLang="en-US" b="1" err="1">
                <a:solidFill>
                  <a:srgbClr val="0070C0"/>
                </a:solidFill>
              </a:rPr>
              <a:t>Chương</a:t>
            </a:r>
            <a:r>
              <a:rPr lang="en-US" altLang="en-US" b="1">
                <a:solidFill>
                  <a:srgbClr val="0070C0"/>
                </a:solidFill>
              </a:rPr>
              <a:t> </a:t>
            </a:r>
            <a:r>
              <a:rPr lang="en-US" altLang="en-US" b="1" err="1">
                <a:solidFill>
                  <a:srgbClr val="0070C0"/>
                </a:solidFill>
              </a:rPr>
              <a:t>trình</a:t>
            </a:r>
            <a:r>
              <a:rPr lang="en-US" altLang="en-US" b="1">
                <a:solidFill>
                  <a:srgbClr val="0070C0"/>
                </a:solidFill>
              </a:rPr>
              <a:t> GDPT 2018 - </a:t>
            </a:r>
            <a:r>
              <a:rPr lang="en-US" altLang="en-US" b="1" err="1" smtClean="0">
                <a:solidFill>
                  <a:srgbClr val="0070C0"/>
                </a:solidFill>
              </a:rPr>
              <a:t>môn</a:t>
            </a:r>
            <a:r>
              <a:rPr lang="en-US" altLang="en-US" b="1" smtClean="0">
                <a:solidFill>
                  <a:srgbClr val="0070C0"/>
                </a:solidFill>
              </a:rPr>
              <a:t> </a:t>
            </a:r>
            <a:r>
              <a:rPr lang="en-US" altLang="en-US" b="1" err="1">
                <a:solidFill>
                  <a:srgbClr val="0070C0"/>
                </a:solidFill>
              </a:rPr>
              <a:t>Ngữ</a:t>
            </a:r>
            <a:r>
              <a:rPr lang="en-US" altLang="en-US" b="1">
                <a:solidFill>
                  <a:srgbClr val="0070C0"/>
                </a:solidFill>
              </a:rPr>
              <a:t> </a:t>
            </a:r>
            <a:r>
              <a:rPr lang="en-US" altLang="en-US" b="1" err="1">
                <a:solidFill>
                  <a:srgbClr val="0070C0"/>
                </a:solidFill>
              </a:rPr>
              <a:t>văn</a:t>
            </a:r>
            <a:r>
              <a:rPr lang="en-US" altLang="en-US" b="1">
                <a:solidFill>
                  <a:srgbClr val="0070C0"/>
                </a:solidFill>
              </a:rPr>
              <a:t> (</a:t>
            </a:r>
            <a:r>
              <a:rPr lang="en-US" altLang="en-US" b="1" err="1">
                <a:solidFill>
                  <a:srgbClr val="0070C0"/>
                </a:solidFill>
              </a:rPr>
              <a:t>bao</a:t>
            </a:r>
            <a:r>
              <a:rPr lang="en-US" altLang="en-US" b="1">
                <a:solidFill>
                  <a:srgbClr val="0070C0"/>
                </a:solidFill>
              </a:rPr>
              <a:t> </a:t>
            </a:r>
            <a:r>
              <a:rPr lang="en-US" altLang="en-US" b="1" err="1">
                <a:solidFill>
                  <a:srgbClr val="0070C0"/>
                </a:solidFill>
              </a:rPr>
              <a:t>gồm</a:t>
            </a:r>
            <a:r>
              <a:rPr lang="en-US" altLang="en-US" b="1">
                <a:solidFill>
                  <a:srgbClr val="0070C0"/>
                </a:solidFill>
              </a:rPr>
              <a:t> </a:t>
            </a:r>
            <a:r>
              <a:rPr lang="en-US" altLang="en-US" b="1" err="1">
                <a:solidFill>
                  <a:srgbClr val="0070C0"/>
                </a:solidFill>
              </a:rPr>
              <a:t>hệ</a:t>
            </a:r>
            <a:r>
              <a:rPr lang="en-US" altLang="en-US" b="1">
                <a:solidFill>
                  <a:srgbClr val="0070C0"/>
                </a:solidFill>
              </a:rPr>
              <a:t> </a:t>
            </a:r>
            <a:r>
              <a:rPr lang="en-US" altLang="en-US" b="1" err="1">
                <a:solidFill>
                  <a:srgbClr val="0070C0"/>
                </a:solidFill>
              </a:rPr>
              <a:t>thống</a:t>
            </a:r>
            <a:r>
              <a:rPr lang="en-US" altLang="en-US" b="1">
                <a:solidFill>
                  <a:srgbClr val="0070C0"/>
                </a:solidFill>
              </a:rPr>
              <a:t> </a:t>
            </a:r>
            <a:r>
              <a:rPr lang="en-US" altLang="en-US" b="1" err="1">
                <a:solidFill>
                  <a:srgbClr val="0070C0"/>
                </a:solidFill>
              </a:rPr>
              <a:t>học</a:t>
            </a:r>
            <a:r>
              <a:rPr lang="en-US" altLang="en-US" b="1">
                <a:solidFill>
                  <a:srgbClr val="0070C0"/>
                </a:solidFill>
              </a:rPr>
              <a:t> </a:t>
            </a:r>
            <a:r>
              <a:rPr lang="en-US" altLang="en-US" b="1" err="1">
                <a:solidFill>
                  <a:srgbClr val="0070C0"/>
                </a:solidFill>
              </a:rPr>
              <a:t>liệu</a:t>
            </a:r>
            <a:r>
              <a:rPr lang="en-US" altLang="en-US" b="1">
                <a:solidFill>
                  <a:srgbClr val="0070C0"/>
                </a:solidFill>
              </a:rPr>
              <a:t> </a:t>
            </a:r>
            <a:r>
              <a:rPr lang="en-US" altLang="en-US" b="1" err="1">
                <a:solidFill>
                  <a:srgbClr val="0070C0"/>
                </a:solidFill>
              </a:rPr>
              <a:t>điện</a:t>
            </a:r>
            <a:r>
              <a:rPr lang="en-US" altLang="en-US" b="1">
                <a:solidFill>
                  <a:srgbClr val="0070C0"/>
                </a:solidFill>
              </a:rPr>
              <a:t> </a:t>
            </a:r>
            <a:r>
              <a:rPr lang="en-US" altLang="en-US" b="1" err="1">
                <a:solidFill>
                  <a:srgbClr val="0070C0"/>
                </a:solidFill>
              </a:rPr>
              <a:t>tử</a:t>
            </a:r>
            <a:r>
              <a:rPr lang="en-US" altLang="en-US" b="1">
                <a:solidFill>
                  <a:srgbClr val="0070C0"/>
                </a:solidFill>
              </a:rPr>
              <a:t> </a:t>
            </a:r>
            <a:r>
              <a:rPr lang="en-US" altLang="en-US" b="1" err="1" smtClean="0">
                <a:solidFill>
                  <a:srgbClr val="0070C0"/>
                </a:solidFill>
              </a:rPr>
              <a:t>và</a:t>
            </a:r>
            <a:r>
              <a:rPr lang="en-US" altLang="en-US" b="1" smtClean="0">
                <a:solidFill>
                  <a:srgbClr val="0070C0"/>
                </a:solidFill>
              </a:rPr>
              <a:t> </a:t>
            </a:r>
            <a:r>
              <a:rPr lang="en-US" altLang="en-US" b="1" err="1">
                <a:solidFill>
                  <a:srgbClr val="0070C0"/>
                </a:solidFill>
              </a:rPr>
              <a:t>đảm</a:t>
            </a:r>
            <a:r>
              <a:rPr lang="en-US" altLang="en-US" b="1">
                <a:solidFill>
                  <a:srgbClr val="0070C0"/>
                </a:solidFill>
              </a:rPr>
              <a:t> </a:t>
            </a:r>
            <a:r>
              <a:rPr lang="en-US" altLang="en-US" b="1" err="1">
                <a:solidFill>
                  <a:srgbClr val="0070C0"/>
                </a:solidFill>
              </a:rPr>
              <a:t>bảo</a:t>
            </a:r>
            <a:r>
              <a:rPr lang="en-US" altLang="en-US" b="1">
                <a:solidFill>
                  <a:srgbClr val="0070C0"/>
                </a:solidFill>
              </a:rPr>
              <a:t> </a:t>
            </a:r>
            <a:r>
              <a:rPr lang="en-US" altLang="en-US" b="1" err="1">
                <a:solidFill>
                  <a:srgbClr val="0070C0"/>
                </a:solidFill>
              </a:rPr>
              <a:t>các</a:t>
            </a:r>
            <a:r>
              <a:rPr lang="en-US" altLang="en-US" b="1">
                <a:solidFill>
                  <a:srgbClr val="0070C0"/>
                </a:solidFill>
              </a:rPr>
              <a:t> </a:t>
            </a:r>
            <a:r>
              <a:rPr lang="en-US" altLang="en-US" b="1" err="1">
                <a:solidFill>
                  <a:srgbClr val="0070C0"/>
                </a:solidFill>
              </a:rPr>
              <a:t>chức</a:t>
            </a:r>
            <a:r>
              <a:rPr lang="en-US" altLang="en-US" b="1">
                <a:solidFill>
                  <a:srgbClr val="0070C0"/>
                </a:solidFill>
              </a:rPr>
              <a:t> </a:t>
            </a:r>
            <a:r>
              <a:rPr lang="en-US" altLang="en-US" b="1" err="1">
                <a:solidFill>
                  <a:srgbClr val="0070C0"/>
                </a:solidFill>
              </a:rPr>
              <a:t>năng</a:t>
            </a:r>
            <a:r>
              <a:rPr lang="en-US" altLang="en-US" b="1">
                <a:solidFill>
                  <a:srgbClr val="0070C0"/>
                </a:solidFill>
              </a:rPr>
              <a:t> </a:t>
            </a:r>
            <a:r>
              <a:rPr lang="en-US" altLang="en-US" b="1" err="1">
                <a:solidFill>
                  <a:srgbClr val="0070C0"/>
                </a:solidFill>
              </a:rPr>
              <a:t>như</a:t>
            </a:r>
            <a:r>
              <a:rPr lang="en-US" altLang="en-US" b="1">
                <a:solidFill>
                  <a:srgbClr val="0070C0"/>
                </a:solidFill>
              </a:rPr>
              <a:t> </a:t>
            </a:r>
            <a:r>
              <a:rPr lang="en-US" altLang="en-US" b="1" err="1">
                <a:solidFill>
                  <a:srgbClr val="0070C0"/>
                </a:solidFill>
              </a:rPr>
              <a:t>hỗ</a:t>
            </a:r>
            <a:r>
              <a:rPr lang="en-US" altLang="en-US" b="1">
                <a:solidFill>
                  <a:srgbClr val="0070C0"/>
                </a:solidFill>
              </a:rPr>
              <a:t> </a:t>
            </a:r>
            <a:r>
              <a:rPr lang="en-US" altLang="en-US" b="1" err="1">
                <a:solidFill>
                  <a:srgbClr val="0070C0"/>
                </a:solidFill>
              </a:rPr>
              <a:t>trợ</a:t>
            </a:r>
            <a:r>
              <a:rPr lang="en-US" altLang="en-US" b="1">
                <a:solidFill>
                  <a:srgbClr val="0070C0"/>
                </a:solidFill>
              </a:rPr>
              <a:t> </a:t>
            </a:r>
            <a:r>
              <a:rPr lang="en-US" altLang="en-US" b="1" err="1">
                <a:solidFill>
                  <a:srgbClr val="0070C0"/>
                </a:solidFill>
              </a:rPr>
              <a:t>soạn</a:t>
            </a:r>
            <a:r>
              <a:rPr lang="en-US" altLang="en-US" b="1">
                <a:solidFill>
                  <a:srgbClr val="0070C0"/>
                </a:solidFill>
              </a:rPr>
              <a:t> </a:t>
            </a:r>
            <a:r>
              <a:rPr lang="en-US" altLang="en-US" b="1" err="1">
                <a:solidFill>
                  <a:srgbClr val="0070C0"/>
                </a:solidFill>
              </a:rPr>
              <a:t>giáo</a:t>
            </a:r>
            <a:r>
              <a:rPr lang="en-US" altLang="en-US" b="1">
                <a:solidFill>
                  <a:srgbClr val="0070C0"/>
                </a:solidFill>
              </a:rPr>
              <a:t> </a:t>
            </a:r>
            <a:r>
              <a:rPr lang="en-US" altLang="en-US" b="1" err="1">
                <a:solidFill>
                  <a:srgbClr val="0070C0"/>
                </a:solidFill>
              </a:rPr>
              <a:t>án</a:t>
            </a:r>
            <a:r>
              <a:rPr lang="en-US" altLang="en-US" b="1">
                <a:solidFill>
                  <a:srgbClr val="0070C0"/>
                </a:solidFill>
              </a:rPr>
              <a:t>, </a:t>
            </a:r>
            <a:r>
              <a:rPr lang="en-US" altLang="en-US" b="1" err="1">
                <a:solidFill>
                  <a:srgbClr val="0070C0"/>
                </a:solidFill>
              </a:rPr>
              <a:t>bài</a:t>
            </a:r>
            <a:r>
              <a:rPr lang="en-US" altLang="en-US" b="1">
                <a:solidFill>
                  <a:srgbClr val="0070C0"/>
                </a:solidFill>
              </a:rPr>
              <a:t> </a:t>
            </a:r>
            <a:r>
              <a:rPr lang="en-US" altLang="en-US" b="1" smtClean="0">
                <a:solidFill>
                  <a:srgbClr val="0070C0"/>
                </a:solidFill>
              </a:rPr>
              <a:t> </a:t>
            </a:r>
            <a:r>
              <a:rPr lang="en-US" altLang="en-US" b="1" err="1">
                <a:solidFill>
                  <a:srgbClr val="0070C0"/>
                </a:solidFill>
              </a:rPr>
              <a:t>giảng</a:t>
            </a:r>
            <a:r>
              <a:rPr lang="en-US" altLang="en-US" b="1">
                <a:solidFill>
                  <a:srgbClr val="0070C0"/>
                </a:solidFill>
              </a:rPr>
              <a:t>, </a:t>
            </a:r>
            <a:r>
              <a:rPr lang="en-US" altLang="en-US" b="1" err="1" smtClean="0">
                <a:solidFill>
                  <a:srgbClr val="0070C0"/>
                </a:solidFill>
              </a:rPr>
              <a:t>hướng</a:t>
            </a:r>
            <a:r>
              <a:rPr lang="en-US" altLang="en-US" b="1" smtClean="0">
                <a:solidFill>
                  <a:srgbClr val="0070C0"/>
                </a:solidFill>
              </a:rPr>
              <a:t> </a:t>
            </a:r>
            <a:r>
              <a:rPr lang="en-US" altLang="en-US" b="1" err="1">
                <a:solidFill>
                  <a:srgbClr val="0070C0"/>
                </a:solidFill>
              </a:rPr>
              <a:t>dẫn</a:t>
            </a:r>
            <a:r>
              <a:rPr lang="en-US" altLang="en-US" b="1">
                <a:solidFill>
                  <a:srgbClr val="0070C0"/>
                </a:solidFill>
              </a:rPr>
              <a:t> </a:t>
            </a:r>
            <a:r>
              <a:rPr lang="en-US" altLang="en-US" b="1" err="1">
                <a:solidFill>
                  <a:srgbClr val="0070C0"/>
                </a:solidFill>
              </a:rPr>
              <a:t>chuẩn</a:t>
            </a:r>
            <a:r>
              <a:rPr lang="en-US" altLang="en-US" b="1">
                <a:solidFill>
                  <a:srgbClr val="0070C0"/>
                </a:solidFill>
              </a:rPr>
              <a:t> </a:t>
            </a:r>
            <a:r>
              <a:rPr lang="en-US" altLang="en-US" b="1" err="1">
                <a:solidFill>
                  <a:srgbClr val="0070C0"/>
                </a:solidFill>
              </a:rPr>
              <a:t>bị</a:t>
            </a:r>
            <a:r>
              <a:rPr lang="en-US" altLang="en-US" b="1">
                <a:solidFill>
                  <a:srgbClr val="0070C0"/>
                </a:solidFill>
              </a:rPr>
              <a:t> </a:t>
            </a:r>
            <a:r>
              <a:rPr lang="en-US" altLang="en-US" b="1" err="1">
                <a:solidFill>
                  <a:srgbClr val="0070C0"/>
                </a:solidFill>
              </a:rPr>
              <a:t>bài</a:t>
            </a:r>
            <a:r>
              <a:rPr lang="en-US" altLang="en-US" b="1">
                <a:solidFill>
                  <a:srgbClr val="0070C0"/>
                </a:solidFill>
              </a:rPr>
              <a:t> </a:t>
            </a:r>
            <a:r>
              <a:rPr lang="en-US" altLang="en-US" b="1" err="1">
                <a:solidFill>
                  <a:srgbClr val="0070C0"/>
                </a:solidFill>
              </a:rPr>
              <a:t>tập</a:t>
            </a:r>
            <a:r>
              <a:rPr lang="en-US" altLang="en-US" b="1">
                <a:solidFill>
                  <a:srgbClr val="0070C0"/>
                </a:solidFill>
              </a:rPr>
              <a:t>….)</a:t>
            </a:r>
          </a:p>
        </p:txBody>
      </p:sp>
      <p:sp>
        <p:nvSpPr>
          <p:cNvPr id="38" name="Rounded Rectangle 37"/>
          <p:cNvSpPr/>
          <p:nvPr/>
        </p:nvSpPr>
        <p:spPr bwMode="gray">
          <a:xfrm>
            <a:off x="3064175" y="1123353"/>
            <a:ext cx="2746316" cy="464774"/>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2000"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39" name="AutoShape 48"/>
          <p:cNvSpPr>
            <a:spLocks noChangeArrowheads="1"/>
          </p:cNvSpPr>
          <p:nvPr/>
        </p:nvSpPr>
        <p:spPr bwMode="gray">
          <a:xfrm>
            <a:off x="2969292" y="1114631"/>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   2. MÔN</a:t>
            </a:r>
            <a:r>
              <a:rPr kumimoji="0" lang="en-US" altLang="en-US" sz="2000" b="1" i="0" u="none" strike="noStrike" kern="1200" cap="none" spc="0" normalizeH="0" noProof="0" smtClean="0">
                <a:ln>
                  <a:noFill/>
                </a:ln>
                <a:solidFill>
                  <a:srgbClr val="DF5353"/>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NGỮ VĂN</a:t>
            </a:r>
            <a:endParaRPr kumimoji="0" lang="en-US" altLang="en-US" sz="2000" b="1" i="0" u="none" strike="noStrike" kern="1200" cap="none" spc="0" normalizeH="0" baseline="0" noProof="0">
              <a:ln>
                <a:noFill/>
              </a:ln>
              <a:solidFill>
                <a:srgbClr val="DF5353"/>
              </a:solidFill>
              <a:effectLst/>
              <a:uLnTx/>
              <a:uFillTx/>
              <a:latin typeface="Arial" panose="020B0604020202020204" pitchFamily="34" charset="0"/>
              <a:ea typeface="+mn-ea"/>
              <a:cs typeface="+mn-cs"/>
              <a:sym typeface="Arial"/>
              <a:rtl val="0"/>
            </a:endParaRPr>
          </a:p>
        </p:txBody>
      </p:sp>
    </p:spTree>
    <p:extLst>
      <p:ext uri="{BB962C8B-B14F-4D97-AF65-F5344CB8AC3E}">
        <p14:creationId xmlns:p14="http://schemas.microsoft.com/office/powerpoint/2010/main" val="75306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AutoShape 52"/>
          <p:cNvSpPr>
            <a:spLocks noChangeArrowheads="1"/>
          </p:cNvSpPr>
          <p:nvPr/>
        </p:nvSpPr>
        <p:spPr bwMode="gray">
          <a:xfrm>
            <a:off x="297696" y="1706024"/>
            <a:ext cx="3184233" cy="474606"/>
          </a:xfrm>
          <a:prstGeom prst="roundRect">
            <a:avLst>
              <a:gd name="adj" fmla="val 11429"/>
            </a:avLst>
          </a:prstGeom>
          <a:solidFill>
            <a:schemeClr val="accent6">
              <a:lumMod val="60000"/>
              <a:lumOff val="40000"/>
            </a:schemeClr>
          </a:solidFill>
          <a:scene3d>
            <a:camera prst="orthographicFront"/>
            <a:lightRig rig="threePt" dir="t">
              <a:rot lat="0" lon="0" rev="7500000"/>
            </a:lightRig>
          </a:scene3d>
          <a:sp3d prstMaterial="plastic">
            <a:bevelT w="127000" h="25400" prst="relaxedInset"/>
          </a:sp3d>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chemeClr val="bg1"/>
              </a:solidFill>
            </a:endParaRPr>
          </a:p>
        </p:txBody>
      </p:sp>
      <p:sp>
        <p:nvSpPr>
          <p:cNvPr id="38" name="TextBox 37">
            <a:extLst>
              <a:ext uri="{FF2B5EF4-FFF2-40B4-BE49-F238E27FC236}">
                <a16:creationId xmlns:a16="http://schemas.microsoft.com/office/drawing/2014/main" id="{797833DB-BB28-4ADA-9C80-200220199DCF}"/>
              </a:ext>
            </a:extLst>
          </p:cNvPr>
          <p:cNvSpPr txBox="1"/>
          <p:nvPr/>
        </p:nvSpPr>
        <p:spPr>
          <a:xfrm>
            <a:off x="297695" y="1767334"/>
            <a:ext cx="3184234" cy="384721"/>
          </a:xfrm>
          <a:prstGeom prst="rect">
            <a:avLst/>
          </a:prstGeom>
          <a:noFill/>
        </p:spPr>
        <p:txBody>
          <a:bodyPr wrap="square" rtlCol="0">
            <a:spAutoFit/>
          </a:bodyPr>
          <a:lstStyle/>
          <a:p>
            <a:pPr algn="ctr" latinLnBrk="0"/>
            <a:r>
              <a:rPr lang="en-US" sz="1900" b="1" dirty="0" smtClean="0">
                <a:latin typeface="Times New Roman" panose="02020603050405020304" pitchFamily="18" charset="0"/>
                <a:cs typeface="Times New Roman" panose="02020603050405020304" pitchFamily="18" charset="0"/>
              </a:rPr>
              <a:t>THIẾT BỊ DÙNG CHUNG</a:t>
            </a:r>
            <a:endParaRPr lang="en-US" sz="1900" b="1" dirty="0">
              <a:latin typeface="Times New Roman" panose="02020603050405020304" pitchFamily="18" charset="0"/>
              <a:cs typeface="Times New Roman" panose="02020603050405020304" pitchFamily="18" charset="0"/>
            </a:endParaRPr>
          </a:p>
        </p:txBody>
      </p:sp>
      <p:sp>
        <p:nvSpPr>
          <p:cNvPr id="14" name="AutoShape 52"/>
          <p:cNvSpPr>
            <a:spLocks noChangeArrowheads="1"/>
          </p:cNvSpPr>
          <p:nvPr/>
        </p:nvSpPr>
        <p:spPr bwMode="gray">
          <a:xfrm>
            <a:off x="297694" y="4314194"/>
            <a:ext cx="3728521" cy="476275"/>
          </a:xfrm>
          <a:prstGeom prst="roundRect">
            <a:avLst>
              <a:gd name="adj" fmla="val 11429"/>
            </a:avLst>
          </a:prstGeom>
          <a:solidFill>
            <a:schemeClr val="tx2">
              <a:lumMod val="40000"/>
              <a:lumOff val="60000"/>
            </a:schemeClr>
          </a:solidFill>
          <a:scene3d>
            <a:camera prst="orthographicFront"/>
            <a:lightRig rig="threePt" dir="t">
              <a:rot lat="0" lon="0" rev="7500000"/>
            </a:lightRig>
          </a:scene3d>
          <a:sp3d prstMaterial="plastic">
            <a:bevelT w="127000" h="25400" prst="relaxedInset"/>
          </a:sp3d>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solidFill>
                <a:srgbClr val="002060"/>
              </a:solidFill>
            </a:endParaRPr>
          </a:p>
          <a:p>
            <a:pPr algn="ctr" defTabSz="1289050">
              <a:lnSpc>
                <a:spcPct val="90000"/>
              </a:lnSpc>
              <a:spcBef>
                <a:spcPct val="0"/>
              </a:spcBef>
              <a:spcAft>
                <a:spcPct val="35000"/>
              </a:spcAft>
            </a:pPr>
            <a:endParaRPr lang="en-US" sz="2900">
              <a:solidFill>
                <a:srgbClr val="002060"/>
              </a:solidFill>
            </a:endParaRPr>
          </a:p>
          <a:p>
            <a:pPr algn="ctr" defTabSz="1289050">
              <a:lnSpc>
                <a:spcPct val="90000"/>
              </a:lnSpc>
              <a:spcBef>
                <a:spcPct val="0"/>
              </a:spcBef>
              <a:spcAft>
                <a:spcPct val="35000"/>
              </a:spcAft>
            </a:pPr>
            <a:endParaRPr lang="en-US" sz="2900">
              <a:solidFill>
                <a:srgbClr val="002060"/>
              </a:solidFill>
            </a:endParaRPr>
          </a:p>
        </p:txBody>
      </p:sp>
      <p:sp>
        <p:nvSpPr>
          <p:cNvPr id="5" name="Rectangle 4"/>
          <p:cNvSpPr/>
          <p:nvPr/>
        </p:nvSpPr>
        <p:spPr>
          <a:xfrm>
            <a:off x="297694" y="4896018"/>
            <a:ext cx="8644289" cy="1745093"/>
          </a:xfrm>
          <a:prstGeom prst="rect">
            <a:avLst/>
          </a:prstGeom>
        </p:spPr>
        <p:txBody>
          <a:bodyPr wrap="square">
            <a:spAutoFit/>
          </a:bodyPr>
          <a:lstStyle/>
          <a:p>
            <a:pPr marL="342900" indent="-342900">
              <a:lnSpc>
                <a:spcPct val="110000"/>
              </a:lnSpc>
              <a:spcBef>
                <a:spcPts val="600"/>
              </a:spcBef>
              <a:buClrTx/>
              <a:buAutoNum type="arabicPeriod"/>
            </a:pPr>
            <a:r>
              <a:rPr lang="en-US" sz="1700" b="1" dirty="0" err="1" smtClean="0">
                <a:solidFill>
                  <a:srgbClr val="FF0000"/>
                </a:solidFill>
                <a:latin typeface="Times New Roman" panose="02020603050405020304" pitchFamily="18" charset="0"/>
                <a:cs typeface="Times New Roman" panose="02020603050405020304" pitchFamily="18" charset="0"/>
              </a:rPr>
              <a:t>Tranh</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ảnh</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Hình</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chiếu</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vuông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góc</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bản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vẽ</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xây</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dựng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tình</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huống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mất</a:t>
            </a:r>
            <a:r>
              <a:rPr lang="en-US" sz="1700" b="1" i="1" dirty="0" smtClean="0">
                <a:solidFill>
                  <a:srgbClr val="002060"/>
                </a:solidFill>
                <a:latin typeface="Times New Roman" panose="02020603050405020304" pitchFamily="18" charset="0"/>
                <a:cs typeface="Times New Roman" panose="02020603050405020304" pitchFamily="18" charset="0"/>
              </a:rPr>
              <a:t> an </a:t>
            </a:r>
            <a:r>
              <a:rPr lang="en-US" sz="1700" b="1" i="1" dirty="0" err="1">
                <a:solidFill>
                  <a:srgbClr val="002060"/>
                </a:solidFill>
                <a:latin typeface="Times New Roman" panose="02020603050405020304" pitchFamily="18" charset="0"/>
                <a:cs typeface="Times New Roman" panose="02020603050405020304" pitchFamily="18" charset="0"/>
              </a:rPr>
              <a:t>toàn</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r>
              <a:rPr lang="en-US" sz="1700" b="1" i="1" dirty="0" smtClean="0">
                <a:solidFill>
                  <a:srgbClr val="002060"/>
                </a:solidFill>
                <a:latin typeface="Times New Roman" panose="02020603050405020304" pitchFamily="18" charset="0"/>
                <a:cs typeface="Times New Roman" panose="02020603050405020304" pitchFamily="18" charset="0"/>
              </a:rPr>
              <a:t>…</a:t>
            </a:r>
          </a:p>
          <a:p>
            <a:pPr marL="342900" indent="-342900">
              <a:lnSpc>
                <a:spcPct val="110000"/>
              </a:lnSpc>
              <a:spcBef>
                <a:spcPts val="600"/>
              </a:spcBef>
              <a:buClrTx/>
              <a:buAutoNum type="arabicPeriod"/>
            </a:pPr>
            <a:r>
              <a:rPr lang="en-US" sz="1700" b="1" dirty="0" err="1" smtClean="0">
                <a:solidFill>
                  <a:srgbClr val="FF0000"/>
                </a:solidFill>
                <a:latin typeface="Times New Roman" panose="02020603050405020304" pitchFamily="18" charset="0"/>
                <a:cs typeface="Times New Roman" panose="02020603050405020304" pitchFamily="18" charset="0"/>
              </a:rPr>
              <a:t>Dụng</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cụ</a:t>
            </a:r>
            <a:r>
              <a:rPr lang="en-US" sz="1700" b="1" dirty="0" smtClean="0">
                <a:solidFill>
                  <a:srgbClr val="FF0000"/>
                </a:solidFill>
                <a:latin typeface="Times New Roman" panose="02020603050405020304" pitchFamily="18" charset="0"/>
                <a:cs typeface="Times New Roman" panose="02020603050405020304" pitchFamily="18" charset="0"/>
              </a:rPr>
              <a:t>:</a:t>
            </a:r>
            <a:r>
              <a:rPr lang="en-US" sz="1700" b="1" i="1" dirty="0" smtClean="0">
                <a:solidFill>
                  <a:srgbClr val="FF000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dụng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cụ</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vẽ</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kĩ</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thuật</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dụng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cụ</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thực</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hành</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cơ</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khí</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dụng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cụ</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bảo</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vệ</a:t>
            </a:r>
            <a:r>
              <a:rPr lang="en-US" sz="1700" b="1" i="1" dirty="0" smtClean="0">
                <a:solidFill>
                  <a:srgbClr val="002060"/>
                </a:solidFill>
                <a:latin typeface="Times New Roman" panose="02020603050405020304" pitchFamily="18" charset="0"/>
                <a:cs typeface="Times New Roman" panose="02020603050405020304" pitchFamily="18" charset="0"/>
              </a:rPr>
              <a:t>, an </a:t>
            </a:r>
            <a:r>
              <a:rPr lang="en-US" sz="1700" b="1" i="1" dirty="0" err="1" smtClean="0">
                <a:solidFill>
                  <a:srgbClr val="002060"/>
                </a:solidFill>
                <a:latin typeface="Times New Roman" panose="02020603050405020304" pitchFamily="18" charset="0"/>
                <a:cs typeface="Times New Roman" panose="02020603050405020304" pitchFamily="18" charset="0"/>
              </a:rPr>
              <a:t>toàn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endParaRPr lang="en-US" sz="1700" b="1" i="1" dirty="0" smtClean="0">
              <a:solidFill>
                <a:srgbClr val="002060"/>
              </a:solidFill>
              <a:latin typeface="Times New Roman" panose="02020603050405020304" pitchFamily="18" charset="0"/>
              <a:cs typeface="Times New Roman" panose="02020603050405020304" pitchFamily="18" charset="0"/>
            </a:endParaRPr>
          </a:p>
          <a:p>
            <a:pPr marL="342900" indent="-342900">
              <a:lnSpc>
                <a:spcPct val="110000"/>
              </a:lnSpc>
              <a:spcBef>
                <a:spcPts val="600"/>
              </a:spcBef>
              <a:buClrTx/>
              <a:buAutoNum type="arabicPeriod"/>
            </a:pPr>
            <a:r>
              <a:rPr lang="en-US" sz="1700" b="1" dirty="0" err="1" smtClean="0">
                <a:solidFill>
                  <a:srgbClr val="FF0000"/>
                </a:solidFill>
                <a:latin typeface="Times New Roman" panose="02020603050405020304" pitchFamily="18" charset="0"/>
                <a:cs typeface="Times New Roman" panose="02020603050405020304" pitchFamily="18" charset="0"/>
              </a:rPr>
              <a:t>Mô</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hình</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mẫu</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vật</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Khối</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hình</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học</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cơ</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bản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mẫu</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vật</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liệu</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cơ</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khí</a:t>
            </a:r>
            <a:r>
              <a:rPr lang="en-US" sz="1700" b="1" i="1" dirty="0" smtClean="0">
                <a:solidFill>
                  <a:srgbClr val="002060"/>
                </a:solidFill>
                <a:latin typeface="Times New Roman" panose="02020603050405020304" pitchFamily="18" charset="0"/>
                <a:cs typeface="Times New Roman" panose="02020603050405020304" pitchFamily="18" charset="0"/>
              </a:rPr>
              <a:t>,…</a:t>
            </a:r>
          </a:p>
          <a:p>
            <a:pPr marL="342900" indent="-342900">
              <a:lnSpc>
                <a:spcPct val="110000"/>
              </a:lnSpc>
              <a:spcBef>
                <a:spcPts val="600"/>
              </a:spcBef>
              <a:buClrTx/>
              <a:buAutoNum type="arabicPeriod"/>
            </a:pPr>
            <a:r>
              <a:rPr lang="en-US" sz="1700" b="1" dirty="0" err="1" smtClean="0">
                <a:solidFill>
                  <a:srgbClr val="FF0000"/>
                </a:solidFill>
                <a:latin typeface="Times New Roman" panose="02020603050405020304" pitchFamily="18" charset="0"/>
                <a:cs typeface="Times New Roman" panose="02020603050405020304" pitchFamily="18" charset="0"/>
              </a:rPr>
              <a:t>Băng</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đĩa</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phần</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mềm</a:t>
            </a:r>
            <a:r>
              <a:rPr lang="en-US" sz="1700" b="1" dirty="0" smtClean="0">
                <a:solidFill>
                  <a:srgbClr val="FF0000"/>
                </a:solidFill>
                <a:latin typeface="Times New Roman" panose="02020603050405020304" pitchFamily="18" charset="0"/>
                <a:cs typeface="Times New Roman" panose="02020603050405020304" pitchFamily="18" charset="0"/>
              </a:rPr>
              <a:t>:</a:t>
            </a:r>
            <a:r>
              <a:rPr lang="en-US" sz="1700" b="1" i="1" dirty="0" smtClean="0">
                <a:solidFill>
                  <a:srgbClr val="FF0000"/>
                </a:solidFill>
                <a:latin typeface="Times New Roman" panose="02020603050405020304" pitchFamily="18" charset="0"/>
                <a:cs typeface="Times New Roman" panose="02020603050405020304" pitchFamily="18" charset="0"/>
              </a:rPr>
              <a:t> </a:t>
            </a:r>
            <a:r>
              <a:rPr lang="en-US" sz="1700" b="1" i="1" dirty="0" smtClean="0">
                <a:solidFill>
                  <a:srgbClr val="002060"/>
                </a:solidFill>
                <a:latin typeface="Times New Roman" panose="02020603050405020304" pitchFamily="18" charset="0"/>
                <a:cs typeface="Times New Roman" panose="02020603050405020304" pitchFamily="18" charset="0"/>
              </a:rPr>
              <a:t>An </a:t>
            </a:r>
            <a:r>
              <a:rPr lang="en-US" sz="1700" b="1" i="1" dirty="0" err="1" smtClean="0">
                <a:solidFill>
                  <a:srgbClr val="002060"/>
                </a:solidFill>
                <a:latin typeface="Times New Roman" panose="02020603050405020304" pitchFamily="18" charset="0"/>
                <a:cs typeface="Times New Roman" panose="02020603050405020304" pitchFamily="18" charset="0"/>
              </a:rPr>
              <a:t>toàn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r>
              <a:rPr lang="en-US" sz="1600" b="1" dirty="0" smtClean="0">
                <a:solidFill>
                  <a:srgbClr val="002060"/>
                </a:solidFill>
                <a:latin typeface="Times New Roman" panose="02020603050405020304" pitchFamily="18" charset="0"/>
                <a:cs typeface="Times New Roman" panose="02020603050405020304" pitchFamily="18" charset="0"/>
              </a:rPr>
              <a:t/>
            </a:r>
            <a:br>
              <a:rPr lang="en-US" sz="1600" b="1" dirty="0" smtClean="0">
                <a:solidFill>
                  <a:srgbClr val="002060"/>
                </a:solidFill>
                <a:latin typeface="Times New Roman" panose="02020603050405020304" pitchFamily="18" charset="0"/>
                <a:cs typeface="Times New Roman" panose="02020603050405020304" pitchFamily="18" charset="0"/>
              </a:rPr>
            </a:br>
            <a:r>
              <a:rPr lang="en-US" sz="1600" b="1" dirty="0" smtClean="0">
                <a:solidFill>
                  <a:srgbClr val="002060"/>
                </a:solidFill>
                <a:latin typeface="Times New Roman" panose="02020603050405020304" pitchFamily="18" charset="0"/>
                <a:cs typeface="Times New Roman" panose="02020603050405020304" pitchFamily="18" charset="0"/>
              </a:rPr>
              <a:t>   </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7694" y="2268647"/>
            <a:ext cx="8846306" cy="1892826"/>
          </a:xfrm>
          <a:prstGeom prst="rect">
            <a:avLst/>
          </a:prstGeom>
          <a:noFill/>
        </p:spPr>
        <p:txBody>
          <a:bodyPr wrap="square">
            <a:spAutoFit/>
          </a:bodyPr>
          <a:lstStyle/>
          <a:p>
            <a:pPr>
              <a:lnSpc>
                <a:spcPct val="120000"/>
              </a:lnSpc>
              <a:spcBef>
                <a:spcPts val="600"/>
              </a:spcBef>
              <a:buClrTx/>
              <a:buNone/>
            </a:pPr>
            <a:r>
              <a:rPr lang="en-US" sz="1700" b="1" dirty="0">
                <a:solidFill>
                  <a:srgbClr val="FF0000"/>
                </a:solidFill>
                <a:latin typeface="Times New Roman" panose="02020603050405020304" pitchFamily="18" charset="0"/>
                <a:cs typeface="Times New Roman" panose="02020603050405020304" pitchFamily="18" charset="0"/>
              </a:rPr>
              <a:t>1. </a:t>
            </a:r>
            <a:r>
              <a:rPr lang="en-US" sz="1700" b="1" dirty="0" err="1" smtClean="0">
                <a:solidFill>
                  <a:srgbClr val="FF0000"/>
                </a:solidFill>
                <a:latin typeface="Times New Roman" panose="02020603050405020304" pitchFamily="18" charset="0"/>
                <a:cs typeface="Times New Roman" panose="02020603050405020304" pitchFamily="18" charset="0"/>
              </a:rPr>
              <a:t>Vật</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liệu</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dụng</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cụ</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cơ</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khí</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vật</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liệu</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cơ</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khí</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dụng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cụ</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cơ</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khí</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thiết</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bị</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cơ</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khí</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cỡ</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nhỏ</a:t>
            </a:r>
            <a:r>
              <a:rPr lang="en-US" sz="1700" b="1" i="1" dirty="0">
                <a:solidFill>
                  <a:srgbClr val="002060"/>
                </a:solidFill>
                <a:latin typeface="Times New Roman" panose="02020603050405020304" pitchFamily="18" charset="0"/>
                <a:cs typeface="Times New Roman" panose="02020603050405020304" pitchFamily="18" charset="0"/>
              </a:rPr>
              <a:t>…  </a:t>
            </a:r>
          </a:p>
          <a:p>
            <a:pPr>
              <a:lnSpc>
                <a:spcPct val="120000"/>
              </a:lnSpc>
              <a:spcBef>
                <a:spcPts val="600"/>
              </a:spcBef>
            </a:pPr>
            <a:r>
              <a:rPr lang="en-US" sz="1700" b="1" dirty="0">
                <a:solidFill>
                  <a:srgbClr val="FF0000"/>
                </a:solidFill>
                <a:latin typeface="Times New Roman" panose="02020603050405020304" pitchFamily="18" charset="0"/>
                <a:cs typeface="Times New Roman" panose="02020603050405020304" pitchFamily="18" charset="0"/>
              </a:rPr>
              <a:t>2. </a:t>
            </a:r>
            <a:r>
              <a:rPr lang="en-US" sz="1700" b="1" dirty="0" err="1" smtClean="0">
                <a:solidFill>
                  <a:srgbClr val="FF0000"/>
                </a:solidFill>
                <a:latin typeface="Times New Roman" panose="02020603050405020304" pitchFamily="18" charset="0"/>
                <a:cs typeface="Times New Roman" panose="02020603050405020304" pitchFamily="18" charset="0"/>
              </a:rPr>
              <a:t>Vật</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liệu</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dụng</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cụ</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Điện</a:t>
            </a:r>
            <a:r>
              <a:rPr lang="en-US" sz="1700" b="1" dirty="0" smtClean="0">
                <a:solidFill>
                  <a:srgbClr val="FF0000"/>
                </a:solidFill>
                <a:latin typeface="Times New Roman" panose="02020603050405020304" pitchFamily="18" charset="0"/>
                <a:cs typeface="Times New Roman" panose="02020603050405020304" pitchFamily="18" charset="0"/>
              </a:rPr>
              <a:t> – </a:t>
            </a:r>
            <a:r>
              <a:rPr lang="en-US" sz="1700" b="1" dirty="0" err="1" smtClean="0">
                <a:solidFill>
                  <a:srgbClr val="FF0000"/>
                </a:solidFill>
                <a:latin typeface="Times New Roman" panose="02020603050405020304" pitchFamily="18" charset="0"/>
                <a:cs typeface="Times New Roman" panose="02020603050405020304" pitchFamily="18" charset="0"/>
              </a:rPr>
              <a:t>Điện</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tử</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dụng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cụ</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đo</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các</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đại</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lượng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không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dụng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cụ</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vật</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liệu</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điện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bộ</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công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cụ</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phát</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triển</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ứng</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dụng</a:t>
            </a:r>
            <a:r>
              <a:rPr lang="en-US" sz="1700" b="1" i="1" dirty="0" smtClean="0">
                <a:solidFill>
                  <a:srgbClr val="002060"/>
                </a:solidFill>
                <a:latin typeface="Times New Roman" panose="02020603050405020304" pitchFamily="18" charset="0"/>
                <a:cs typeface="Times New Roman" panose="02020603050405020304" pitchFamily="18" charset="0"/>
              </a:rPr>
              <a:t> vi </a:t>
            </a:r>
            <a:r>
              <a:rPr lang="en-US" sz="1700" b="1" i="1" dirty="0" err="1" smtClean="0">
                <a:solidFill>
                  <a:srgbClr val="002060"/>
                </a:solidFill>
                <a:latin typeface="Times New Roman" panose="02020603050405020304" pitchFamily="18" charset="0"/>
                <a:cs typeface="Times New Roman" panose="02020603050405020304" pitchFamily="18" charset="0"/>
              </a:rPr>
              <a:t>điều</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khiển</a:t>
            </a:r>
            <a:r>
              <a:rPr lang="en-US" sz="1700" b="1" i="1" dirty="0" smtClean="0">
                <a:solidFill>
                  <a:srgbClr val="002060"/>
                </a:solidFill>
                <a:latin typeface="Times New Roman" panose="02020603050405020304" pitchFamily="18" charset="0"/>
                <a:cs typeface="Times New Roman" panose="02020603050405020304" pitchFamily="18" charset="0"/>
              </a:rPr>
              <a:t> </a:t>
            </a:r>
            <a:endParaRPr lang="en-US" sz="1700" b="1" i="1"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600"/>
              </a:spcBef>
            </a:pPr>
            <a:r>
              <a:rPr lang="en-US" sz="1700" b="1" dirty="0">
                <a:solidFill>
                  <a:srgbClr val="FF0000"/>
                </a:solidFill>
                <a:latin typeface="Times New Roman" panose="02020603050405020304" pitchFamily="18" charset="0"/>
                <a:cs typeface="Times New Roman" panose="02020603050405020304" pitchFamily="18" charset="0"/>
              </a:rPr>
              <a:t>3. </a:t>
            </a:r>
            <a:r>
              <a:rPr lang="en-US" sz="1700" b="1" dirty="0" err="1" smtClean="0">
                <a:solidFill>
                  <a:srgbClr val="FF0000"/>
                </a:solidFill>
                <a:latin typeface="Times New Roman" panose="02020603050405020304" pitchFamily="18" charset="0"/>
                <a:cs typeface="Times New Roman" panose="02020603050405020304" pitchFamily="18" charset="0"/>
              </a:rPr>
              <a:t>Thiết</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bị</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cơ</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bản</a:t>
            </a:r>
            <a:r>
              <a:rPr lang="en-US" sz="1700" b="1" dirty="0" smtClean="0">
                <a:solidFill>
                  <a:srgbClr val="FF0000"/>
                </a:solidFill>
                <a:latin typeface="Times New Roman" panose="02020603050405020304" pitchFamily="18" charset="0"/>
                <a:cs typeface="Times New Roman" panose="02020603050405020304" pitchFamily="18" charset="0"/>
              </a:rPr>
              <a:t>:</a:t>
            </a:r>
            <a:r>
              <a:rPr lang="en-US" sz="1700" b="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Máy</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tính</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biến</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áp</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máy</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chiếu</a:t>
            </a:r>
            <a:r>
              <a:rPr lang="en-US" sz="1700" b="1" i="1" dirty="0" smtClean="0">
                <a:solidFill>
                  <a:srgbClr val="002060"/>
                </a:solidFill>
                <a:latin typeface="Times New Roman" panose="02020603050405020304" pitchFamily="18" charset="0"/>
                <a:cs typeface="Times New Roman" panose="02020603050405020304" pitchFamily="18" charset="0"/>
              </a:rPr>
              <a:t>…</a:t>
            </a:r>
            <a:endParaRPr lang="en-US" sz="1700" b="1" i="1"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600"/>
              </a:spcBef>
            </a:pPr>
            <a:r>
              <a:rPr lang="en-US" sz="1700" b="1" dirty="0">
                <a:solidFill>
                  <a:srgbClr val="FF0000"/>
                </a:solidFill>
                <a:latin typeface="Times New Roman" panose="02020603050405020304" pitchFamily="18" charset="0"/>
                <a:cs typeface="Times New Roman" panose="02020603050405020304" pitchFamily="18" charset="0"/>
              </a:rPr>
              <a:t>4. </a:t>
            </a:r>
            <a:r>
              <a:rPr lang="en-US" sz="1700" b="1" dirty="0" err="1" smtClean="0">
                <a:solidFill>
                  <a:srgbClr val="FF0000"/>
                </a:solidFill>
                <a:latin typeface="Times New Roman" panose="02020603050405020304" pitchFamily="18" charset="0"/>
                <a:cs typeface="Times New Roman" panose="02020603050405020304" pitchFamily="18" charset="0"/>
              </a:rPr>
              <a:t>Thiết</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bị</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bảo</a:t>
            </a:r>
            <a:r>
              <a:rPr lang="en-US" sz="1700" b="1" dirty="0" smtClean="0">
                <a:solidFill>
                  <a:srgbClr val="FF0000"/>
                </a:solidFill>
                <a:latin typeface="Times New Roman" panose="02020603050405020304" pitchFamily="18" charset="0"/>
                <a:cs typeface="Times New Roman" panose="02020603050405020304" pitchFamily="18" charset="0"/>
              </a:rPr>
              <a:t> </a:t>
            </a:r>
            <a:r>
              <a:rPr lang="en-US" sz="1700" b="1" dirty="0" err="1" smtClean="0">
                <a:solidFill>
                  <a:srgbClr val="FF0000"/>
                </a:solidFill>
                <a:latin typeface="Times New Roman" panose="02020603050405020304" pitchFamily="18" charset="0"/>
                <a:cs typeface="Times New Roman" panose="02020603050405020304" pitchFamily="18" charset="0"/>
              </a:rPr>
              <a:t>hộ</a:t>
            </a:r>
            <a:r>
              <a:rPr lang="en-US" sz="1700" b="1" dirty="0" smtClean="0">
                <a:solidFill>
                  <a:srgbClr val="FF0000"/>
                </a:solidFill>
                <a:latin typeface="Times New Roman" panose="02020603050405020304" pitchFamily="18" charset="0"/>
                <a:cs typeface="Times New Roman" panose="02020603050405020304" pitchFamily="18" charset="0"/>
              </a:rPr>
              <a:t>:</a:t>
            </a:r>
            <a:r>
              <a:rPr lang="en-US" sz="1700" b="1" i="1" dirty="0" smtClean="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Găng</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tay</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kính</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a:solidFill>
                  <a:srgbClr val="002060"/>
                </a:solidFill>
                <a:latin typeface="Times New Roman" panose="02020603050405020304" pitchFamily="18" charset="0"/>
                <a:cs typeface="Times New Roman" panose="02020603050405020304" pitchFamily="18" charset="0"/>
              </a:rPr>
              <a:t>bảo</a:t>
            </a:r>
            <a:r>
              <a:rPr lang="en-US" sz="1700" b="1" i="1" dirty="0">
                <a:solidFill>
                  <a:srgbClr val="002060"/>
                </a:solidFill>
                <a:latin typeface="Times New Roman" panose="02020603050405020304" pitchFamily="18" charset="0"/>
                <a:cs typeface="Times New Roman" panose="02020603050405020304" pitchFamily="18" charset="0"/>
              </a:rPr>
              <a:t> </a:t>
            </a:r>
            <a:r>
              <a:rPr lang="en-US" sz="1700" b="1" i="1" dirty="0" err="1" smtClean="0">
                <a:solidFill>
                  <a:srgbClr val="002060"/>
                </a:solidFill>
                <a:latin typeface="Times New Roman" panose="02020603050405020304" pitchFamily="18" charset="0"/>
                <a:cs typeface="Times New Roman" panose="02020603050405020304" pitchFamily="18" charset="0"/>
              </a:rPr>
              <a:t>hộ</a:t>
            </a:r>
            <a:endParaRPr lang="en-US" sz="17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bwMode="gray">
          <a:xfrm>
            <a:off x="3420911" y="1114947"/>
            <a:ext cx="2932264" cy="455284"/>
          </a:xfrm>
          <a:prstGeom prst="roundRect">
            <a:avLst>
              <a:gd name="adj" fmla="val 50000"/>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3" name="AutoShape 48"/>
          <p:cNvSpPr>
            <a:spLocks noChangeArrowheads="1"/>
          </p:cNvSpPr>
          <p:nvPr/>
        </p:nvSpPr>
        <p:spPr bwMode="gray">
          <a:xfrm>
            <a:off x="3481929" y="1124436"/>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3. MÔN</a:t>
            </a:r>
            <a:r>
              <a:rPr kumimoji="0" lang="en-US" altLang="en-US" sz="2000" b="1" i="0" u="none" strike="noStrike" kern="1200" cap="none" spc="0" normalizeH="0" noProof="0" smtClean="0">
                <a:ln>
                  <a:noFill/>
                </a:ln>
                <a:solidFill>
                  <a:schemeClr val="accent6">
                    <a:lumMod val="50000"/>
                  </a:schemeClr>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CÔNG NGHỆ</a:t>
            </a:r>
            <a:endParaRPr kumimoji="0" lang="en-US" altLang="en-US" sz="20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
        <p:nvSpPr>
          <p:cNvPr id="37" name="TextBox 36">
            <a:extLst>
              <a:ext uri="{FF2B5EF4-FFF2-40B4-BE49-F238E27FC236}">
                <a16:creationId xmlns:a16="http://schemas.microsoft.com/office/drawing/2014/main" id="{797833DB-BB28-4ADA-9C80-200220199DCF}"/>
              </a:ext>
            </a:extLst>
          </p:cNvPr>
          <p:cNvSpPr txBox="1"/>
          <p:nvPr/>
        </p:nvSpPr>
        <p:spPr>
          <a:xfrm>
            <a:off x="297695" y="4359970"/>
            <a:ext cx="3728520" cy="384721"/>
          </a:xfrm>
          <a:prstGeom prst="rect">
            <a:avLst/>
          </a:prstGeom>
          <a:noFill/>
        </p:spPr>
        <p:txBody>
          <a:bodyPr wrap="square" rtlCol="0">
            <a:spAutoFit/>
          </a:bodyPr>
          <a:lstStyle/>
          <a:p>
            <a:pPr algn="ctr" latinLnBrk="0"/>
            <a:r>
              <a:rPr lang="en-US" sz="1900" b="1" dirty="0" smtClean="0">
                <a:latin typeface="Times New Roman" panose="02020603050405020304" pitchFamily="18" charset="0"/>
                <a:cs typeface="Times New Roman" panose="02020603050405020304" pitchFamily="18" charset="0"/>
              </a:rPr>
              <a:t>THIẾT BỊ THEO CÁC CHỦ ĐỀ</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88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 y="-23973"/>
            <a:ext cx="9144000" cy="6858000"/>
          </a:xfrm>
          <a:prstGeom prst="rect">
            <a:avLst/>
          </a:prstGeom>
        </p:spPr>
      </p:pic>
      <p:pic>
        <p:nvPicPr>
          <p:cNvPr id="3" name="Picture 2"/>
          <p:cNvPicPr>
            <a:picLocks noChangeAspect="1"/>
          </p:cNvPicPr>
          <p:nvPr/>
        </p:nvPicPr>
        <p:blipFill>
          <a:blip r:embed="rId3"/>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7236763" y="34071"/>
            <a:ext cx="1799582" cy="713865"/>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7" name="Text Box 15"/>
          <p:cNvSpPr txBox="1">
            <a:spLocks noChangeArrowheads="1"/>
          </p:cNvSpPr>
          <p:nvPr/>
        </p:nvSpPr>
        <p:spPr bwMode="auto">
          <a:xfrm>
            <a:off x="234453" y="1912158"/>
            <a:ext cx="2786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smtClean="0">
                <a:solidFill>
                  <a:srgbClr val="C00000"/>
                </a:solidFill>
                <a:latin typeface="Arial"/>
                <a:cs typeface="Arial" panose="020B0604020202020204" pitchFamily="34" charset="0"/>
                <a:sym typeface="Arial"/>
                <a:rtl val="0"/>
              </a:rPr>
              <a:t>TBDH NGOẠI NGỮ THÔNG DỤNG </a:t>
            </a:r>
          </a:p>
          <a:p>
            <a:pPr algn="ctr">
              <a:defRPr/>
            </a:pPr>
            <a:r>
              <a:rPr lang="en-GB" sz="1600" b="1" kern="0" smtClean="0">
                <a:solidFill>
                  <a:srgbClr val="C00000"/>
                </a:solidFill>
                <a:latin typeface="Arial"/>
                <a:cs typeface="Arial" panose="020B0604020202020204" pitchFamily="34" charset="0"/>
                <a:sym typeface="Arial"/>
                <a:rtl val="0"/>
              </a:rPr>
              <a:t>(Lựa chọn 1)</a:t>
            </a:r>
            <a:endParaRPr lang="en-GB" sz="1600" b="1" kern="0">
              <a:solidFill>
                <a:srgbClr val="C00000"/>
              </a:solidFill>
              <a:latin typeface="Arial"/>
              <a:cs typeface="Arial" panose="020B0604020202020204" pitchFamily="34" charset="0"/>
              <a:sym typeface="Arial"/>
              <a:rtl val="0"/>
            </a:endParaRPr>
          </a:p>
        </p:txBody>
      </p:sp>
      <p:sp>
        <p:nvSpPr>
          <p:cNvPr id="9" name="Bevel 8"/>
          <p:cNvSpPr/>
          <p:nvPr/>
        </p:nvSpPr>
        <p:spPr>
          <a:xfrm>
            <a:off x="265789" y="2876919"/>
            <a:ext cx="2745834" cy="443829"/>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0" name="Bevel 9"/>
          <p:cNvSpPr/>
          <p:nvPr/>
        </p:nvSpPr>
        <p:spPr>
          <a:xfrm>
            <a:off x="265789" y="3359465"/>
            <a:ext cx="2745833" cy="437628"/>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1" name="Bevel 10"/>
          <p:cNvSpPr/>
          <p:nvPr/>
        </p:nvSpPr>
        <p:spPr>
          <a:xfrm>
            <a:off x="265790" y="3819525"/>
            <a:ext cx="2745832" cy="444007"/>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2" name="Bevel 11"/>
          <p:cNvSpPr/>
          <p:nvPr/>
        </p:nvSpPr>
        <p:spPr>
          <a:xfrm>
            <a:off x="276045" y="4297931"/>
            <a:ext cx="2735577" cy="431669"/>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3" name="Bevel 12"/>
          <p:cNvSpPr/>
          <p:nvPr/>
        </p:nvSpPr>
        <p:spPr>
          <a:xfrm>
            <a:off x="264002" y="4776443"/>
            <a:ext cx="2747620" cy="417502"/>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4" name="Bevel 13"/>
          <p:cNvSpPr/>
          <p:nvPr/>
        </p:nvSpPr>
        <p:spPr>
          <a:xfrm>
            <a:off x="264002" y="5240873"/>
            <a:ext cx="2747620" cy="464830"/>
          </a:xfrm>
          <a:prstGeom prst="bevel">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5" name="Bevel 14"/>
          <p:cNvSpPr/>
          <p:nvPr/>
        </p:nvSpPr>
        <p:spPr>
          <a:xfrm>
            <a:off x="3235774" y="2873278"/>
            <a:ext cx="2678697" cy="425501"/>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6" name="Bevel 15"/>
          <p:cNvSpPr/>
          <p:nvPr/>
        </p:nvSpPr>
        <p:spPr>
          <a:xfrm>
            <a:off x="3235775" y="3354377"/>
            <a:ext cx="2678696" cy="444120"/>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7" name="Bevel 16"/>
          <p:cNvSpPr/>
          <p:nvPr/>
        </p:nvSpPr>
        <p:spPr>
          <a:xfrm>
            <a:off x="3235775" y="3814904"/>
            <a:ext cx="2678696" cy="442475"/>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8" name="Bevel 17"/>
          <p:cNvSpPr/>
          <p:nvPr/>
        </p:nvSpPr>
        <p:spPr>
          <a:xfrm>
            <a:off x="3246029" y="4292840"/>
            <a:ext cx="2668441" cy="4381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19" name="Bevel 18"/>
          <p:cNvSpPr/>
          <p:nvPr/>
        </p:nvSpPr>
        <p:spPr>
          <a:xfrm>
            <a:off x="3234274" y="4770475"/>
            <a:ext cx="2678061" cy="439042"/>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20" name="Bevel 19"/>
          <p:cNvSpPr/>
          <p:nvPr/>
        </p:nvSpPr>
        <p:spPr>
          <a:xfrm>
            <a:off x="3234275" y="5252460"/>
            <a:ext cx="2678060" cy="442463"/>
          </a:xfrm>
          <a:prstGeom prst="bevel">
            <a:avLst/>
          </a:prstGeom>
          <a:solidFill>
            <a:srgbClr val="8B81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21" name="Text Box 13"/>
          <p:cNvSpPr txBox="1">
            <a:spLocks noChangeArrowheads="1"/>
          </p:cNvSpPr>
          <p:nvPr/>
        </p:nvSpPr>
        <p:spPr bwMode="auto">
          <a:xfrm>
            <a:off x="-98001" y="2958018"/>
            <a:ext cx="348972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Bộ</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học</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liệu</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điện</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tử</a:t>
            </a:r>
            <a:endParaRPr lang="en-GB" sz="1500" b="1" kern="0">
              <a:solidFill>
                <a:srgbClr val="FFFFFF"/>
              </a:solidFill>
              <a:latin typeface="Arial" charset="0"/>
              <a:cs typeface="Arial"/>
              <a:sym typeface="Arial"/>
              <a:rtl val="0"/>
            </a:endParaRPr>
          </a:p>
        </p:txBody>
      </p:sp>
      <p:sp>
        <p:nvSpPr>
          <p:cNvPr id="22" name="Text Box 13"/>
          <p:cNvSpPr txBox="1">
            <a:spLocks noChangeArrowheads="1"/>
          </p:cNvSpPr>
          <p:nvPr/>
        </p:nvSpPr>
        <p:spPr bwMode="auto">
          <a:xfrm>
            <a:off x="503306" y="3405027"/>
            <a:ext cx="21526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charset="0"/>
                <a:cs typeface="Arial"/>
                <a:sym typeface="Arial"/>
                <a:rtl val="0"/>
              </a:rPr>
              <a:t>TB </a:t>
            </a:r>
            <a:r>
              <a:rPr lang="en-GB" sz="1500" b="1" kern="0" err="1" smtClean="0">
                <a:solidFill>
                  <a:srgbClr val="FFFFFF"/>
                </a:solidFill>
                <a:latin typeface="Arial" charset="0"/>
                <a:cs typeface="Arial"/>
                <a:sym typeface="Arial"/>
                <a:rtl val="0"/>
              </a:rPr>
              <a:t>âm</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thanh</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đa</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năng</a:t>
            </a:r>
            <a:endParaRPr lang="en-GB" sz="1500" b="1" kern="0">
              <a:solidFill>
                <a:srgbClr val="FFFFFF"/>
              </a:solidFill>
              <a:latin typeface="Arial" charset="0"/>
              <a:cs typeface="Arial"/>
              <a:sym typeface="Arial"/>
              <a:rtl val="0"/>
            </a:endParaRPr>
          </a:p>
        </p:txBody>
      </p:sp>
      <p:sp>
        <p:nvSpPr>
          <p:cNvPr id="23" name="Text Box 13"/>
          <p:cNvSpPr txBox="1">
            <a:spLocks noChangeArrowheads="1"/>
          </p:cNvSpPr>
          <p:nvPr/>
        </p:nvSpPr>
        <p:spPr bwMode="auto">
          <a:xfrm>
            <a:off x="1028530" y="3872964"/>
            <a:ext cx="137336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Đài</a:t>
            </a:r>
            <a:r>
              <a:rPr lang="en-GB" sz="1500" b="1" kern="0" smtClean="0">
                <a:solidFill>
                  <a:srgbClr val="FFFFFF"/>
                </a:solidFill>
                <a:latin typeface="Arial" charset="0"/>
                <a:cs typeface="Arial"/>
                <a:sym typeface="Arial"/>
                <a:rtl val="0"/>
              </a:rPr>
              <a:t> đĩa CD</a:t>
            </a:r>
            <a:endParaRPr lang="en-GB" sz="1500" b="1" kern="0">
              <a:solidFill>
                <a:srgbClr val="FFFFFF"/>
              </a:solidFill>
              <a:latin typeface="Arial" charset="0"/>
              <a:cs typeface="Arial"/>
              <a:sym typeface="Arial"/>
              <a:rtl val="0"/>
            </a:endParaRPr>
          </a:p>
        </p:txBody>
      </p:sp>
      <p:sp>
        <p:nvSpPr>
          <p:cNvPr id="24" name="Text Box 13"/>
          <p:cNvSpPr txBox="1">
            <a:spLocks noChangeArrowheads="1"/>
          </p:cNvSpPr>
          <p:nvPr/>
        </p:nvSpPr>
        <p:spPr bwMode="auto">
          <a:xfrm>
            <a:off x="794423" y="4357966"/>
            <a:ext cx="160746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Đầu</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đĩa</a:t>
            </a:r>
            <a:endParaRPr lang="en-GB" sz="1500" b="1" kern="0">
              <a:solidFill>
                <a:srgbClr val="FFFFFF"/>
              </a:solidFill>
              <a:latin typeface="Arial" charset="0"/>
              <a:cs typeface="Arial"/>
              <a:sym typeface="Arial"/>
              <a:rtl val="0"/>
            </a:endParaRPr>
          </a:p>
        </p:txBody>
      </p:sp>
      <p:sp>
        <p:nvSpPr>
          <p:cNvPr id="25" name="Text Box 13"/>
          <p:cNvSpPr txBox="1">
            <a:spLocks noChangeArrowheads="1"/>
          </p:cNvSpPr>
          <p:nvPr/>
        </p:nvSpPr>
        <p:spPr bwMode="auto">
          <a:xfrm>
            <a:off x="972179" y="4841274"/>
            <a:ext cx="127968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Máy</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tính</a:t>
            </a:r>
            <a:endParaRPr lang="en-GB" sz="1500" b="1" kern="0">
              <a:solidFill>
                <a:srgbClr val="FFFFFF"/>
              </a:solidFill>
              <a:latin typeface="Arial" charset="0"/>
              <a:cs typeface="Arial"/>
              <a:sym typeface="Arial"/>
              <a:rtl val="0"/>
            </a:endParaRPr>
          </a:p>
        </p:txBody>
      </p:sp>
      <p:sp>
        <p:nvSpPr>
          <p:cNvPr id="26" name="Text Box 13"/>
          <p:cNvSpPr txBox="1">
            <a:spLocks noChangeArrowheads="1"/>
          </p:cNvSpPr>
          <p:nvPr/>
        </p:nvSpPr>
        <p:spPr bwMode="auto">
          <a:xfrm>
            <a:off x="929852" y="5306266"/>
            <a:ext cx="13643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Máy</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chiếu</a:t>
            </a:r>
            <a:endParaRPr lang="en-GB" sz="1500" b="1" kern="0">
              <a:solidFill>
                <a:srgbClr val="FFFFFF"/>
              </a:solidFill>
              <a:latin typeface="Arial" charset="0"/>
              <a:cs typeface="Arial"/>
              <a:sym typeface="Arial"/>
              <a:rtl val="0"/>
            </a:endParaRPr>
          </a:p>
        </p:txBody>
      </p:sp>
      <p:sp>
        <p:nvSpPr>
          <p:cNvPr id="27" name="Bevel 26"/>
          <p:cNvSpPr/>
          <p:nvPr/>
        </p:nvSpPr>
        <p:spPr>
          <a:xfrm>
            <a:off x="6066469" y="2874537"/>
            <a:ext cx="2684406" cy="403968"/>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28" name="Bevel 27"/>
          <p:cNvSpPr/>
          <p:nvPr/>
        </p:nvSpPr>
        <p:spPr>
          <a:xfrm>
            <a:off x="6066469" y="3347244"/>
            <a:ext cx="2684405" cy="437940"/>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29" name="Bevel 28"/>
          <p:cNvSpPr/>
          <p:nvPr/>
        </p:nvSpPr>
        <p:spPr>
          <a:xfrm>
            <a:off x="6066469" y="3816593"/>
            <a:ext cx="2684405" cy="413564"/>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30" name="Bevel 29"/>
          <p:cNvSpPr/>
          <p:nvPr/>
        </p:nvSpPr>
        <p:spPr>
          <a:xfrm>
            <a:off x="6076726" y="4292840"/>
            <a:ext cx="2674150" cy="438163"/>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31" name="Bevel 30"/>
          <p:cNvSpPr/>
          <p:nvPr/>
        </p:nvSpPr>
        <p:spPr>
          <a:xfrm>
            <a:off x="6064681" y="4771354"/>
            <a:ext cx="2686194" cy="423995"/>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32" name="Bevel 31"/>
          <p:cNvSpPr/>
          <p:nvPr/>
        </p:nvSpPr>
        <p:spPr>
          <a:xfrm>
            <a:off x="6064681" y="5254489"/>
            <a:ext cx="2686194" cy="407704"/>
          </a:xfrm>
          <a:prstGeom prst="bevel">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rtl val="0"/>
            </a:endParaRPr>
          </a:p>
        </p:txBody>
      </p:sp>
      <p:sp>
        <p:nvSpPr>
          <p:cNvPr id="33" name="Text Box 13"/>
          <p:cNvSpPr txBox="1">
            <a:spLocks noChangeArrowheads="1"/>
          </p:cNvSpPr>
          <p:nvPr/>
        </p:nvSpPr>
        <p:spPr bwMode="auto">
          <a:xfrm>
            <a:off x="5659118" y="2908090"/>
            <a:ext cx="34666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a:solidFill>
                  <a:srgbClr val="FFFFFF"/>
                </a:solidFill>
                <a:latin typeface="Arial" charset="0"/>
                <a:cs typeface="Arial"/>
                <a:sym typeface="Arial"/>
                <a:rtl val="0"/>
              </a:rPr>
              <a:t>Bộ</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học</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liệu</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điện</a:t>
            </a:r>
            <a:r>
              <a:rPr lang="en-GB" sz="1500" b="1" ker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tử</a:t>
            </a:r>
            <a:endParaRPr lang="en-GB" sz="1500" b="1" kern="0">
              <a:solidFill>
                <a:srgbClr val="FFFFFF"/>
              </a:solidFill>
              <a:latin typeface="Arial" charset="0"/>
              <a:cs typeface="Arial"/>
              <a:sym typeface="Arial"/>
              <a:rtl val="0"/>
            </a:endParaRPr>
          </a:p>
        </p:txBody>
      </p:sp>
      <p:sp>
        <p:nvSpPr>
          <p:cNvPr id="34" name="Text Box 13"/>
          <p:cNvSpPr txBox="1">
            <a:spLocks noChangeArrowheads="1"/>
          </p:cNvSpPr>
          <p:nvPr/>
        </p:nvSpPr>
        <p:spPr bwMode="auto">
          <a:xfrm>
            <a:off x="5825954" y="3317475"/>
            <a:ext cx="324661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a:cs typeface="Arial"/>
                <a:sym typeface="Arial"/>
                <a:rtl val="0"/>
              </a:rPr>
              <a:t>TB </a:t>
            </a:r>
            <a:r>
              <a:rPr lang="en-GB" sz="1500" b="1" kern="0" err="1">
                <a:solidFill>
                  <a:srgbClr val="FFFFFF"/>
                </a:solidFill>
                <a:latin typeface="Arial"/>
                <a:cs typeface="Arial"/>
                <a:sym typeface="Arial"/>
                <a:rtl val="0"/>
              </a:rPr>
              <a:t>dạy</a:t>
            </a:r>
            <a:r>
              <a:rPr lang="en-GB" sz="1500" b="1" kern="0">
                <a:solidFill>
                  <a:srgbClr val="FFFFFF"/>
                </a:solidFill>
                <a:latin typeface="Arial"/>
                <a:cs typeface="Arial"/>
                <a:sym typeface="Arial"/>
                <a:rtl val="0"/>
              </a:rPr>
              <a:t> </a:t>
            </a:r>
            <a:r>
              <a:rPr lang="en-GB" sz="1500" b="1" kern="0" smtClean="0">
                <a:solidFill>
                  <a:srgbClr val="FFFFFF"/>
                </a:solidFill>
                <a:latin typeface="Arial"/>
                <a:cs typeface="Arial"/>
                <a:sym typeface="Arial"/>
                <a:rtl val="0"/>
              </a:rPr>
              <a:t>NN </a:t>
            </a:r>
            <a:r>
              <a:rPr lang="en-GB" sz="1500" b="1" kern="0" err="1" smtClean="0">
                <a:solidFill>
                  <a:srgbClr val="FFFFFF"/>
                </a:solidFill>
                <a:latin typeface="Arial"/>
                <a:cs typeface="Arial"/>
                <a:sym typeface="Arial"/>
                <a:rtl val="0"/>
              </a:rPr>
              <a:t>cho</a:t>
            </a:r>
            <a:r>
              <a:rPr lang="en-GB" sz="1500" b="1" kern="0" smtClean="0">
                <a:solidFill>
                  <a:srgbClr val="FFFFFF"/>
                </a:solidFill>
                <a:latin typeface="Arial"/>
                <a:cs typeface="Arial"/>
                <a:sym typeface="Arial"/>
                <a:rtl val="0"/>
              </a:rPr>
              <a:t> GV</a:t>
            </a:r>
          </a:p>
          <a:p>
            <a:pPr algn="ctr">
              <a:defRPr/>
            </a:pPr>
            <a:r>
              <a:rPr lang="en-GB" sz="1200" b="1" kern="0" smtClean="0">
                <a:solidFill>
                  <a:srgbClr val="FFFFFF"/>
                </a:solidFill>
                <a:latin typeface="Arial"/>
                <a:cs typeface="Arial"/>
                <a:sym typeface="Arial"/>
                <a:rtl val="0"/>
              </a:rPr>
              <a:t>(bộ MT, tai nghe, Bộ TB kết nối)</a:t>
            </a:r>
            <a:endParaRPr lang="en-GB" sz="1200" b="1" kern="0">
              <a:solidFill>
                <a:srgbClr val="FFFFFF"/>
              </a:solidFill>
              <a:latin typeface="Arial"/>
              <a:cs typeface="Arial"/>
              <a:sym typeface="Arial"/>
              <a:rtl val="0"/>
            </a:endParaRPr>
          </a:p>
        </p:txBody>
      </p:sp>
      <p:sp>
        <p:nvSpPr>
          <p:cNvPr id="35" name="Text Box 13"/>
          <p:cNvSpPr txBox="1">
            <a:spLocks noChangeArrowheads="1"/>
          </p:cNvSpPr>
          <p:nvPr/>
        </p:nvSpPr>
        <p:spPr bwMode="auto">
          <a:xfrm>
            <a:off x="5895005" y="3774013"/>
            <a:ext cx="306981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a:cs typeface="Arial"/>
                <a:sym typeface="Arial"/>
                <a:rtl val="0"/>
              </a:rPr>
              <a:t>TB cho HS</a:t>
            </a:r>
          </a:p>
          <a:p>
            <a:pPr algn="ctr">
              <a:defRPr/>
            </a:pPr>
            <a:r>
              <a:rPr lang="en-GB" sz="1200" b="1" kern="0" spc="-60" smtClean="0">
                <a:solidFill>
                  <a:srgbClr val="FFFFFF"/>
                </a:solidFill>
                <a:latin typeface="Arial"/>
                <a:cs typeface="Arial"/>
                <a:sym typeface="Arial"/>
                <a:rtl val="0"/>
              </a:rPr>
              <a:t>(Máy tính, khối TB điều khiển, tai nghe)</a:t>
            </a:r>
            <a:endParaRPr lang="en-GB" sz="1200" b="1" kern="0" spc="-60">
              <a:solidFill>
                <a:srgbClr val="FFFFFF"/>
              </a:solidFill>
              <a:latin typeface="Arial"/>
              <a:cs typeface="Arial"/>
              <a:sym typeface="Arial"/>
              <a:rtl val="0"/>
            </a:endParaRPr>
          </a:p>
        </p:txBody>
      </p:sp>
      <p:sp>
        <p:nvSpPr>
          <p:cNvPr id="37" name="Text Box 9"/>
          <p:cNvSpPr txBox="1">
            <a:spLocks noChangeArrowheads="1"/>
          </p:cNvSpPr>
          <p:nvPr/>
        </p:nvSpPr>
        <p:spPr bwMode="auto">
          <a:xfrm>
            <a:off x="6147679" y="4336466"/>
            <a:ext cx="26501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a:cs typeface="Arial"/>
                <a:sym typeface="Arial"/>
                <a:rtl val="0"/>
              </a:rPr>
              <a:t>Bàn</a:t>
            </a:r>
            <a:r>
              <a:rPr lang="en-GB" sz="1500" b="1" kern="0" smtClean="0">
                <a:solidFill>
                  <a:srgbClr val="FFFFFF"/>
                </a:solidFill>
                <a:latin typeface="Arial"/>
                <a:cs typeface="Arial"/>
                <a:sym typeface="Arial"/>
                <a:rtl val="0"/>
              </a:rPr>
              <a:t> </a:t>
            </a:r>
            <a:r>
              <a:rPr lang="en-GB" sz="1500" b="1" kern="0" err="1" smtClean="0">
                <a:solidFill>
                  <a:srgbClr val="FFFFFF"/>
                </a:solidFill>
                <a:latin typeface="Arial"/>
                <a:cs typeface="Arial"/>
                <a:sym typeface="Arial"/>
                <a:rtl val="0"/>
              </a:rPr>
              <a:t>ghế</a:t>
            </a:r>
            <a:r>
              <a:rPr lang="en-GB" sz="1500" b="1" kern="0">
                <a:solidFill>
                  <a:srgbClr val="FFFFFF"/>
                </a:solidFill>
                <a:latin typeface="Arial"/>
                <a:cs typeface="Arial"/>
                <a:sym typeface="Arial"/>
                <a:rtl val="0"/>
              </a:rPr>
              <a:t> </a:t>
            </a:r>
            <a:r>
              <a:rPr lang="en-GB" sz="1500" b="1" kern="0" err="1" smtClean="0">
                <a:solidFill>
                  <a:srgbClr val="FFFFFF"/>
                </a:solidFill>
                <a:latin typeface="Arial"/>
                <a:cs typeface="Arial"/>
                <a:sym typeface="Arial"/>
                <a:rtl val="0"/>
              </a:rPr>
              <a:t>cho</a:t>
            </a:r>
            <a:r>
              <a:rPr lang="en-GB" sz="1500" b="1" kern="0" smtClean="0">
                <a:solidFill>
                  <a:srgbClr val="FFFFFF"/>
                </a:solidFill>
                <a:latin typeface="Arial"/>
                <a:cs typeface="Arial"/>
                <a:sym typeface="Arial"/>
                <a:rtl val="0"/>
              </a:rPr>
              <a:t> GV/HS</a:t>
            </a:r>
            <a:endParaRPr lang="en-GB" sz="1500" b="1" kern="0">
              <a:solidFill>
                <a:srgbClr val="FFFFFF"/>
              </a:solidFill>
              <a:latin typeface="Arial"/>
              <a:cs typeface="Arial"/>
              <a:sym typeface="Arial"/>
              <a:rtl val="0"/>
            </a:endParaRPr>
          </a:p>
        </p:txBody>
      </p:sp>
      <p:sp>
        <p:nvSpPr>
          <p:cNvPr id="38" name="Text Box 13"/>
          <p:cNvSpPr txBox="1">
            <a:spLocks noChangeArrowheads="1"/>
          </p:cNvSpPr>
          <p:nvPr/>
        </p:nvSpPr>
        <p:spPr bwMode="auto">
          <a:xfrm>
            <a:off x="6107822" y="4822197"/>
            <a:ext cx="26563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a:solidFill>
                  <a:srgbClr val="FFFFFF"/>
                </a:solidFill>
                <a:latin typeface="Arial" charset="0"/>
                <a:cs typeface="Arial"/>
                <a:sym typeface="Arial"/>
                <a:rtl val="0"/>
              </a:rPr>
              <a:t>TB </a:t>
            </a:r>
            <a:r>
              <a:rPr lang="en-GB" sz="1500" b="1" kern="0" err="1">
                <a:solidFill>
                  <a:srgbClr val="FFFFFF"/>
                </a:solidFill>
                <a:latin typeface="Arial" charset="0"/>
                <a:cs typeface="Arial"/>
                <a:sym typeface="Arial"/>
                <a:rtl val="0"/>
              </a:rPr>
              <a:t>âm</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thanh</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đa</a:t>
            </a:r>
            <a:r>
              <a:rPr lang="en-GB" sz="1500" b="1" kern="0">
                <a:solidFill>
                  <a:srgbClr val="FFFFFF"/>
                </a:solidFill>
                <a:latin typeface="Arial" charset="0"/>
                <a:cs typeface="Arial"/>
                <a:sym typeface="Arial"/>
                <a:rtl val="0"/>
              </a:rPr>
              <a:t> </a:t>
            </a:r>
            <a:r>
              <a:rPr lang="en-GB" sz="1500" b="1" kern="0" err="1">
                <a:solidFill>
                  <a:srgbClr val="FFFFFF"/>
                </a:solidFill>
                <a:latin typeface="Arial" charset="0"/>
                <a:cs typeface="Arial"/>
                <a:sym typeface="Arial"/>
                <a:rtl val="0"/>
              </a:rPr>
              <a:t>năng</a:t>
            </a:r>
            <a:endParaRPr lang="en-GB" sz="1500" b="1" kern="0">
              <a:solidFill>
                <a:srgbClr val="FFFFFF"/>
              </a:solidFill>
              <a:latin typeface="Arial" charset="0"/>
              <a:cs typeface="Arial"/>
              <a:sym typeface="Arial"/>
              <a:rtl val="0"/>
            </a:endParaRPr>
          </a:p>
        </p:txBody>
      </p:sp>
      <p:sp>
        <p:nvSpPr>
          <p:cNvPr id="39" name="Text Box 10"/>
          <p:cNvSpPr txBox="1">
            <a:spLocks noChangeArrowheads="1"/>
          </p:cNvSpPr>
          <p:nvPr/>
        </p:nvSpPr>
        <p:spPr bwMode="auto">
          <a:xfrm>
            <a:off x="6128488" y="5295650"/>
            <a:ext cx="2572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Máy</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chiếu</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phụ</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kiện</a:t>
            </a:r>
            <a:endParaRPr lang="en-GB" sz="1500" b="1" kern="0">
              <a:solidFill>
                <a:srgbClr val="FFFFFF"/>
              </a:solidFill>
              <a:latin typeface="Arial" charset="0"/>
              <a:cs typeface="Arial"/>
              <a:sym typeface="Arial"/>
              <a:rtl val="0"/>
            </a:endParaRPr>
          </a:p>
        </p:txBody>
      </p:sp>
      <p:sp>
        <p:nvSpPr>
          <p:cNvPr id="40" name="Text Box 15"/>
          <p:cNvSpPr txBox="1">
            <a:spLocks noChangeArrowheads="1"/>
          </p:cNvSpPr>
          <p:nvPr/>
        </p:nvSpPr>
        <p:spPr bwMode="auto">
          <a:xfrm>
            <a:off x="2905664" y="2926981"/>
            <a:ext cx="34247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Bộ</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học</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liệu</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điện</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tử</a:t>
            </a:r>
            <a:endParaRPr lang="en-GB" sz="1500" b="1" kern="0">
              <a:solidFill>
                <a:srgbClr val="FFFFFF"/>
              </a:solidFill>
              <a:latin typeface="Arial" charset="0"/>
              <a:cs typeface="Arial"/>
              <a:sym typeface="Arial"/>
              <a:rtl val="0"/>
            </a:endParaRPr>
          </a:p>
        </p:txBody>
      </p:sp>
      <p:sp>
        <p:nvSpPr>
          <p:cNvPr id="41" name="Text Box 9"/>
          <p:cNvSpPr txBox="1">
            <a:spLocks noChangeArrowheads="1"/>
          </p:cNvSpPr>
          <p:nvPr/>
        </p:nvSpPr>
        <p:spPr bwMode="auto">
          <a:xfrm>
            <a:off x="3129803" y="3332378"/>
            <a:ext cx="29696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a:cs typeface="Arial"/>
                <a:sym typeface="Arial"/>
                <a:rtl val="0"/>
              </a:rPr>
              <a:t>TB </a:t>
            </a:r>
            <a:r>
              <a:rPr lang="en-GB" sz="1500" b="1" kern="0" err="1" smtClean="0">
                <a:solidFill>
                  <a:srgbClr val="FFFFFF"/>
                </a:solidFill>
                <a:latin typeface="Arial"/>
                <a:cs typeface="Arial"/>
                <a:sym typeface="Arial"/>
                <a:rtl val="0"/>
              </a:rPr>
              <a:t>dạy</a:t>
            </a:r>
            <a:r>
              <a:rPr lang="en-GB" sz="1500" b="1" kern="0" smtClean="0">
                <a:solidFill>
                  <a:srgbClr val="FFFFFF"/>
                </a:solidFill>
                <a:latin typeface="Arial"/>
                <a:cs typeface="Arial"/>
                <a:sym typeface="Arial"/>
                <a:rtl val="0"/>
              </a:rPr>
              <a:t> NN </a:t>
            </a:r>
            <a:r>
              <a:rPr lang="en-GB" sz="1500" b="1" kern="0" err="1" smtClean="0">
                <a:solidFill>
                  <a:srgbClr val="FFFFFF"/>
                </a:solidFill>
                <a:latin typeface="Arial"/>
                <a:cs typeface="Arial"/>
                <a:sym typeface="Arial"/>
                <a:rtl val="0"/>
              </a:rPr>
              <a:t>cho</a:t>
            </a:r>
            <a:r>
              <a:rPr lang="en-GB" sz="1500" b="1" kern="0" smtClean="0">
                <a:solidFill>
                  <a:srgbClr val="FFFFFF"/>
                </a:solidFill>
                <a:latin typeface="Arial"/>
                <a:cs typeface="Arial"/>
                <a:sym typeface="Arial"/>
                <a:rtl val="0"/>
              </a:rPr>
              <a:t> GV</a:t>
            </a:r>
          </a:p>
          <a:p>
            <a:pPr algn="ctr">
              <a:defRPr/>
            </a:pPr>
            <a:r>
              <a:rPr lang="en-GB" sz="1200" b="1" kern="0" smtClean="0">
                <a:solidFill>
                  <a:srgbClr val="FFFFFF"/>
                </a:solidFill>
                <a:latin typeface="Arial"/>
                <a:cs typeface="Arial"/>
                <a:sym typeface="Arial"/>
                <a:rtl val="0"/>
              </a:rPr>
              <a:t>(bộ máy tính, khối TB điều khiển)</a:t>
            </a:r>
            <a:endParaRPr lang="en-GB" sz="1200" b="1" kern="0">
              <a:solidFill>
                <a:srgbClr val="FFFFFF"/>
              </a:solidFill>
              <a:latin typeface="Arial"/>
              <a:cs typeface="Arial"/>
              <a:sym typeface="Arial"/>
              <a:rtl val="0"/>
            </a:endParaRPr>
          </a:p>
        </p:txBody>
      </p:sp>
      <p:sp>
        <p:nvSpPr>
          <p:cNvPr id="42" name="Text Box 9"/>
          <p:cNvSpPr txBox="1">
            <a:spLocks noChangeArrowheads="1"/>
          </p:cNvSpPr>
          <p:nvPr/>
        </p:nvSpPr>
        <p:spPr bwMode="auto">
          <a:xfrm>
            <a:off x="3396541" y="4354448"/>
            <a:ext cx="238545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a:cs typeface="Arial"/>
                <a:sym typeface="Arial"/>
                <a:rtl val="0"/>
              </a:rPr>
              <a:t>Bàn</a:t>
            </a:r>
            <a:r>
              <a:rPr lang="en-GB" sz="1500" b="1" kern="0" smtClean="0">
                <a:solidFill>
                  <a:srgbClr val="FFFFFF"/>
                </a:solidFill>
                <a:latin typeface="Arial"/>
                <a:cs typeface="Arial"/>
                <a:sym typeface="Arial"/>
                <a:rtl val="0"/>
              </a:rPr>
              <a:t> </a:t>
            </a:r>
            <a:r>
              <a:rPr lang="en-GB" sz="1500" b="1" kern="0" err="1" smtClean="0">
                <a:solidFill>
                  <a:srgbClr val="FFFFFF"/>
                </a:solidFill>
                <a:latin typeface="Arial"/>
                <a:cs typeface="Arial"/>
                <a:sym typeface="Arial"/>
                <a:rtl val="0"/>
              </a:rPr>
              <a:t>ghế</a:t>
            </a:r>
            <a:r>
              <a:rPr lang="en-GB" sz="1500" b="1" kern="0">
                <a:solidFill>
                  <a:srgbClr val="FFFFFF"/>
                </a:solidFill>
                <a:latin typeface="Arial"/>
                <a:cs typeface="Arial"/>
                <a:sym typeface="Arial"/>
                <a:rtl val="0"/>
              </a:rPr>
              <a:t> </a:t>
            </a:r>
            <a:r>
              <a:rPr lang="en-GB" sz="1500" b="1" kern="0" err="1" smtClean="0">
                <a:solidFill>
                  <a:srgbClr val="FFFFFF"/>
                </a:solidFill>
                <a:latin typeface="Arial"/>
                <a:cs typeface="Arial"/>
                <a:sym typeface="Arial"/>
                <a:rtl val="0"/>
              </a:rPr>
              <a:t>cho</a:t>
            </a:r>
            <a:r>
              <a:rPr lang="en-GB" sz="1500" b="1" kern="0" smtClean="0">
                <a:solidFill>
                  <a:srgbClr val="FFFFFF"/>
                </a:solidFill>
                <a:latin typeface="Arial"/>
                <a:cs typeface="Arial"/>
                <a:sym typeface="Arial"/>
                <a:rtl val="0"/>
              </a:rPr>
              <a:t> GV/HS</a:t>
            </a:r>
            <a:endParaRPr lang="en-GB" sz="1500" b="1" kern="0">
              <a:solidFill>
                <a:srgbClr val="FFFFFF"/>
              </a:solidFill>
              <a:latin typeface="Arial"/>
              <a:cs typeface="Arial"/>
              <a:sym typeface="Arial"/>
              <a:rtl val="0"/>
            </a:endParaRPr>
          </a:p>
        </p:txBody>
      </p:sp>
      <p:sp>
        <p:nvSpPr>
          <p:cNvPr id="43" name="Text Box 9"/>
          <p:cNvSpPr txBox="1">
            <a:spLocks noChangeArrowheads="1"/>
          </p:cNvSpPr>
          <p:nvPr/>
        </p:nvSpPr>
        <p:spPr bwMode="auto">
          <a:xfrm>
            <a:off x="3125968" y="3798411"/>
            <a:ext cx="29569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a:cs typeface="Arial"/>
                <a:sym typeface="Arial"/>
                <a:rtl val="0"/>
              </a:rPr>
              <a:t>TB cho HS </a:t>
            </a:r>
          </a:p>
          <a:p>
            <a:pPr algn="ctr">
              <a:defRPr/>
            </a:pPr>
            <a:r>
              <a:rPr lang="en-GB" sz="1200" b="1" kern="0" smtClean="0">
                <a:solidFill>
                  <a:srgbClr val="FFFFFF"/>
                </a:solidFill>
                <a:latin typeface="Arial"/>
                <a:cs typeface="Arial"/>
                <a:sym typeface="Arial"/>
                <a:rtl val="0"/>
              </a:rPr>
              <a:t>(tai nghe, khối TB điều khiển)</a:t>
            </a:r>
            <a:endParaRPr lang="en-GB" sz="1200" b="1" kern="0">
              <a:solidFill>
                <a:srgbClr val="FFFFFF"/>
              </a:solidFill>
              <a:latin typeface="Arial"/>
              <a:cs typeface="Arial"/>
              <a:sym typeface="Arial"/>
              <a:rtl val="0"/>
            </a:endParaRPr>
          </a:p>
        </p:txBody>
      </p:sp>
      <p:sp>
        <p:nvSpPr>
          <p:cNvPr id="45" name="Text Box 10"/>
          <p:cNvSpPr txBox="1">
            <a:spLocks noChangeArrowheads="1"/>
          </p:cNvSpPr>
          <p:nvPr/>
        </p:nvSpPr>
        <p:spPr bwMode="auto">
          <a:xfrm>
            <a:off x="3255779" y="5300668"/>
            <a:ext cx="262458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err="1" smtClean="0">
                <a:solidFill>
                  <a:srgbClr val="FFFFFF"/>
                </a:solidFill>
                <a:latin typeface="Arial" charset="0"/>
                <a:cs typeface="Arial"/>
                <a:sym typeface="Arial"/>
                <a:rtl val="0"/>
              </a:rPr>
              <a:t>Máy</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chiếu</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phụ</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kiện</a:t>
            </a:r>
            <a:endParaRPr lang="en-GB" sz="1500" b="1" kern="0">
              <a:solidFill>
                <a:srgbClr val="FFFFFF"/>
              </a:solidFill>
              <a:latin typeface="Arial" charset="0"/>
              <a:cs typeface="Arial"/>
              <a:sym typeface="Arial"/>
              <a:rtl val="0"/>
            </a:endParaRPr>
          </a:p>
        </p:txBody>
      </p:sp>
      <p:sp>
        <p:nvSpPr>
          <p:cNvPr id="46" name="Text Box 13"/>
          <p:cNvSpPr txBox="1">
            <a:spLocks noChangeArrowheads="1"/>
          </p:cNvSpPr>
          <p:nvPr/>
        </p:nvSpPr>
        <p:spPr bwMode="auto">
          <a:xfrm>
            <a:off x="3476844" y="4811568"/>
            <a:ext cx="21526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500" b="1" kern="0" smtClean="0">
                <a:solidFill>
                  <a:srgbClr val="FFFFFF"/>
                </a:solidFill>
                <a:latin typeface="Arial" charset="0"/>
                <a:cs typeface="Arial"/>
                <a:sym typeface="Arial"/>
                <a:rtl val="0"/>
              </a:rPr>
              <a:t>TB </a:t>
            </a:r>
            <a:r>
              <a:rPr lang="en-GB" sz="1500" b="1" kern="0" err="1" smtClean="0">
                <a:solidFill>
                  <a:srgbClr val="FFFFFF"/>
                </a:solidFill>
                <a:latin typeface="Arial" charset="0"/>
                <a:cs typeface="Arial"/>
                <a:sym typeface="Arial"/>
                <a:rtl val="0"/>
              </a:rPr>
              <a:t>âm</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thanh</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đa</a:t>
            </a:r>
            <a:r>
              <a:rPr lang="en-GB" sz="1500" b="1" kern="0" smtClean="0">
                <a:solidFill>
                  <a:srgbClr val="FFFFFF"/>
                </a:solidFill>
                <a:latin typeface="Arial" charset="0"/>
                <a:cs typeface="Arial"/>
                <a:sym typeface="Arial"/>
                <a:rtl val="0"/>
              </a:rPr>
              <a:t> </a:t>
            </a:r>
            <a:r>
              <a:rPr lang="en-GB" sz="1500" b="1" kern="0" err="1" smtClean="0">
                <a:solidFill>
                  <a:srgbClr val="FFFFFF"/>
                </a:solidFill>
                <a:latin typeface="Arial" charset="0"/>
                <a:cs typeface="Arial"/>
                <a:sym typeface="Arial"/>
                <a:rtl val="0"/>
              </a:rPr>
              <a:t>năng</a:t>
            </a:r>
            <a:endParaRPr lang="en-GB" sz="1500" b="1" kern="0">
              <a:solidFill>
                <a:srgbClr val="FFFFFF"/>
              </a:solidFill>
              <a:latin typeface="Arial" charset="0"/>
              <a:cs typeface="Arial"/>
              <a:sym typeface="Arial"/>
              <a:rtl val="0"/>
            </a:endParaRPr>
          </a:p>
        </p:txBody>
      </p:sp>
      <p:sp>
        <p:nvSpPr>
          <p:cNvPr id="47" name="Text Box 15"/>
          <p:cNvSpPr txBox="1">
            <a:spLocks noChangeArrowheads="1"/>
          </p:cNvSpPr>
          <p:nvPr/>
        </p:nvSpPr>
        <p:spPr bwMode="auto">
          <a:xfrm>
            <a:off x="3211081" y="1949802"/>
            <a:ext cx="2786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smtClean="0">
                <a:solidFill>
                  <a:srgbClr val="C00000"/>
                </a:solidFill>
                <a:latin typeface="Arial"/>
                <a:cs typeface="Arial" panose="020B0604020202020204" pitchFamily="34" charset="0"/>
                <a:sym typeface="Arial"/>
                <a:rtl val="0"/>
              </a:rPr>
              <a:t>TBDH NGOẠI NGỮ CHUYÊN DỤNG </a:t>
            </a:r>
          </a:p>
          <a:p>
            <a:pPr algn="ctr">
              <a:defRPr/>
            </a:pPr>
            <a:r>
              <a:rPr lang="en-GB" sz="1600" b="1" kern="0" smtClean="0">
                <a:solidFill>
                  <a:srgbClr val="C00000"/>
                </a:solidFill>
                <a:latin typeface="Arial"/>
                <a:cs typeface="Arial" panose="020B0604020202020204" pitchFamily="34" charset="0"/>
                <a:sym typeface="Arial"/>
                <a:rtl val="0"/>
              </a:rPr>
              <a:t>(Lựa chọn 2)</a:t>
            </a:r>
            <a:endParaRPr lang="en-GB" sz="1600" b="1" kern="0">
              <a:solidFill>
                <a:srgbClr val="C00000"/>
              </a:solidFill>
              <a:latin typeface="Arial"/>
              <a:cs typeface="Arial" panose="020B0604020202020204" pitchFamily="34" charset="0"/>
              <a:sym typeface="Arial"/>
              <a:rtl val="0"/>
            </a:endParaRPr>
          </a:p>
        </p:txBody>
      </p:sp>
      <p:sp>
        <p:nvSpPr>
          <p:cNvPr id="48" name="Text Box 15"/>
          <p:cNvSpPr txBox="1">
            <a:spLocks noChangeArrowheads="1"/>
          </p:cNvSpPr>
          <p:nvPr/>
        </p:nvSpPr>
        <p:spPr bwMode="auto">
          <a:xfrm>
            <a:off x="5825954" y="1949801"/>
            <a:ext cx="30685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GB" sz="1600" b="1" kern="0" smtClean="0">
                <a:solidFill>
                  <a:srgbClr val="C00000"/>
                </a:solidFill>
                <a:latin typeface="Arial"/>
                <a:cs typeface="Arial" panose="020B0604020202020204" pitchFamily="34" charset="0"/>
                <a:sym typeface="Arial"/>
                <a:rtl val="0"/>
              </a:rPr>
              <a:t>TBDH NGOẠI NGỮ </a:t>
            </a:r>
          </a:p>
          <a:p>
            <a:pPr algn="ctr">
              <a:defRPr/>
            </a:pPr>
            <a:r>
              <a:rPr lang="en-GB" sz="1600" b="1" kern="0" smtClean="0">
                <a:solidFill>
                  <a:srgbClr val="C00000"/>
                </a:solidFill>
                <a:latin typeface="Arial"/>
                <a:cs typeface="Arial" panose="020B0604020202020204" pitchFamily="34" charset="0"/>
                <a:sym typeface="Arial"/>
                <a:rtl val="0"/>
              </a:rPr>
              <a:t>CHUYÊN DỤNG</a:t>
            </a:r>
          </a:p>
          <a:p>
            <a:pPr algn="ctr">
              <a:defRPr/>
            </a:pPr>
            <a:r>
              <a:rPr lang="en-GB" sz="1600" b="1" kern="0" smtClean="0">
                <a:solidFill>
                  <a:srgbClr val="C00000"/>
                </a:solidFill>
                <a:latin typeface="Arial"/>
                <a:cs typeface="Arial" panose="020B0604020202020204" pitchFamily="34" charset="0"/>
                <a:sym typeface="Arial"/>
                <a:rtl val="0"/>
              </a:rPr>
              <a:t>(Lựa chọn 3)</a:t>
            </a:r>
            <a:endParaRPr lang="en-GB" sz="1600" b="1" kern="0">
              <a:solidFill>
                <a:srgbClr val="C00000"/>
              </a:solidFill>
              <a:latin typeface="Arial"/>
              <a:cs typeface="Arial" panose="020B0604020202020204" pitchFamily="34" charset="0"/>
              <a:sym typeface="Arial"/>
              <a:rtl val="0"/>
            </a:endParaRPr>
          </a:p>
        </p:txBody>
      </p:sp>
      <p:sp>
        <p:nvSpPr>
          <p:cNvPr id="49" name="Rounded Rectangle 48"/>
          <p:cNvSpPr/>
          <p:nvPr/>
        </p:nvSpPr>
        <p:spPr bwMode="gray">
          <a:xfrm>
            <a:off x="3325661" y="1114947"/>
            <a:ext cx="3004765" cy="455284"/>
          </a:xfrm>
          <a:prstGeom prst="roundRect">
            <a:avLst>
              <a:gd name="adj" fmla="val 5000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50" name="AutoShape 48"/>
          <p:cNvSpPr>
            <a:spLocks noChangeArrowheads="1"/>
          </p:cNvSpPr>
          <p:nvPr/>
        </p:nvSpPr>
        <p:spPr bwMode="gray">
          <a:xfrm>
            <a:off x="3481929" y="1124436"/>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4. MÔN</a:t>
            </a:r>
            <a:r>
              <a:rPr kumimoji="0" lang="en-US" altLang="en-US" sz="2000" b="1" i="0" u="none" strike="noStrike" kern="1200" cap="none" spc="0" normalizeH="0" noProof="0" smtClean="0">
                <a:ln>
                  <a:noFill/>
                </a:ln>
                <a:solidFill>
                  <a:schemeClr val="accent6">
                    <a:lumMod val="50000"/>
                  </a:schemeClr>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mn-cs"/>
                <a:sym typeface="Arial"/>
                <a:rtl val="0"/>
              </a:rPr>
              <a:t>NGOẠI</a:t>
            </a:r>
            <a:r>
              <a:rPr kumimoji="0" lang="en-US" altLang="en-US" sz="2000" b="1" i="0" u="none" strike="noStrike" kern="1200" cap="none" spc="0" normalizeH="0" noProof="0" smtClean="0">
                <a:ln>
                  <a:noFill/>
                </a:ln>
                <a:solidFill>
                  <a:schemeClr val="accent6">
                    <a:lumMod val="50000"/>
                  </a:schemeClr>
                </a:solidFill>
                <a:effectLst/>
                <a:uLnTx/>
                <a:uFillTx/>
                <a:latin typeface="Arial" panose="020B0604020202020204" pitchFamily="34" charset="0"/>
                <a:ea typeface="+mn-ea"/>
                <a:cs typeface="+mn-cs"/>
                <a:sym typeface="Arial"/>
                <a:rtl val="0"/>
              </a:rPr>
              <a:t> NGỮ</a:t>
            </a:r>
            <a:endParaRPr kumimoji="0" lang="en-US" altLang="en-US" sz="20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mn-cs"/>
              <a:sym typeface="Arial"/>
              <a:rtl val="0"/>
            </a:endParaRPr>
          </a:p>
        </p:txBody>
      </p:sp>
    </p:spTree>
    <p:extLst>
      <p:ext uri="{BB962C8B-B14F-4D97-AF65-F5344CB8AC3E}">
        <p14:creationId xmlns:p14="http://schemas.microsoft.com/office/powerpoint/2010/main" val="3513607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 y="-23973"/>
            <a:ext cx="9144000" cy="6858000"/>
          </a:xfrm>
          <a:prstGeom prst="rect">
            <a:avLst/>
          </a:prstGeom>
        </p:spPr>
      </p:pic>
      <p:pic>
        <p:nvPicPr>
          <p:cNvPr id="3" name="Picture 2"/>
          <p:cNvPicPr>
            <a:picLocks noChangeAspect="1"/>
          </p:cNvPicPr>
          <p:nvPr/>
        </p:nvPicPr>
        <p:blipFill>
          <a:blip r:embed="rId4"/>
          <a:stretch>
            <a:fillRect/>
          </a:stretch>
        </p:blipFill>
        <p:spPr>
          <a:xfrm>
            <a:off x="94008" y="93417"/>
            <a:ext cx="4937581" cy="692840"/>
          </a:xfrm>
          <a:prstGeom prst="rect">
            <a:avLst/>
          </a:prstGeom>
          <a:scene3d>
            <a:camera prst="orthographicFront"/>
            <a:lightRig rig="threePt" dir="t"/>
          </a:scene3d>
          <a:sp3d extrusionH="76200" contourW="12700">
            <a:extrusionClr>
              <a:schemeClr val="bg1"/>
            </a:extrusionClr>
            <a:contourClr>
              <a:schemeClr val="bg1"/>
            </a:contourClr>
          </a:sp3d>
        </p:spPr>
      </p:pic>
      <p:cxnSp>
        <p:nvCxnSpPr>
          <p:cNvPr id="4" name="Straight Connector 3"/>
          <p:cNvCxnSpPr/>
          <p:nvPr/>
        </p:nvCxnSpPr>
        <p:spPr>
          <a:xfrm>
            <a:off x="0" y="78625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7536846" y="7694"/>
            <a:ext cx="1462165" cy="761186"/>
          </a:xfrm>
          <a:prstGeom prst="rect">
            <a:avLst/>
          </a:prstGeom>
          <a:scene3d>
            <a:camera prst="orthographicFront"/>
            <a:lightRig rig="threePt" dir="t"/>
          </a:scene3d>
          <a:sp3d extrusionH="76200" contourW="12700">
            <a:extrusionClr>
              <a:srgbClr val="FFFFFF"/>
            </a:extrusionClr>
            <a:contourClr>
              <a:srgbClr val="FFFFFF"/>
            </a:contourClr>
          </a:sp3d>
        </p:spPr>
      </p:pic>
      <p:sp>
        <p:nvSpPr>
          <p:cNvPr id="46" name="Rectangle 45"/>
          <p:cNvSpPr/>
          <p:nvPr/>
        </p:nvSpPr>
        <p:spPr>
          <a:xfrm>
            <a:off x="6107914" y="3145811"/>
            <a:ext cx="2604655" cy="2327350"/>
          </a:xfrm>
          <a:prstGeom prst="rect">
            <a:avLst/>
          </a:prstGeom>
          <a:solidFill>
            <a:schemeClr val="accent6">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defTabSz="1289050">
              <a:lnSpc>
                <a:spcPct val="90000"/>
              </a:lnSpc>
              <a:spcBef>
                <a:spcPct val="0"/>
              </a:spcBef>
              <a:spcAft>
                <a:spcPts val="600"/>
              </a:spcAft>
            </a:pPr>
            <a:r>
              <a:rPr lang="en-US" b="1" err="1">
                <a:solidFill>
                  <a:schemeClr val="bg1">
                    <a:lumMod val="95000"/>
                  </a:schemeClr>
                </a:solidFill>
                <a:cs typeface="Arial" panose="020B0604020202020204" pitchFamily="34" charset="0"/>
              </a:rPr>
              <a:t>Hệ</a:t>
            </a:r>
            <a:r>
              <a:rPr lang="en-US" b="1">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điều</a:t>
            </a:r>
            <a:r>
              <a:rPr lang="en-US" b="1">
                <a:solidFill>
                  <a:schemeClr val="bg1">
                    <a:lumMod val="95000"/>
                  </a:schemeClr>
                </a:solidFill>
                <a:cs typeface="Arial" panose="020B0604020202020204" pitchFamily="34" charset="0"/>
              </a:rPr>
              <a:t> </a:t>
            </a:r>
            <a:r>
              <a:rPr lang="en-US" b="1" smtClean="0">
                <a:solidFill>
                  <a:schemeClr val="bg1">
                    <a:lumMod val="95000"/>
                  </a:schemeClr>
                </a:solidFill>
                <a:cs typeface="Arial" panose="020B0604020202020204" pitchFamily="34" charset="0"/>
              </a:rPr>
              <a:t>hành, </a:t>
            </a:r>
            <a:r>
              <a:rPr lang="en-US" b="1" err="1" smtClean="0">
                <a:solidFill>
                  <a:schemeClr val="bg1">
                    <a:lumMod val="95000"/>
                  </a:schemeClr>
                </a:solidFill>
                <a:cs typeface="Arial" panose="020B0604020202020204" pitchFamily="34" charset="0"/>
              </a:rPr>
              <a:t>Phần</a:t>
            </a:r>
            <a:r>
              <a:rPr lang="en-US" b="1" smtClean="0">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mềm</a:t>
            </a:r>
            <a:r>
              <a:rPr lang="en-US" b="1">
                <a:solidFill>
                  <a:schemeClr val="bg1">
                    <a:lumMod val="95000"/>
                  </a:schemeClr>
                </a:solidFill>
                <a:cs typeface="Arial" panose="020B0604020202020204" pitchFamily="34" charset="0"/>
              </a:rPr>
              <a:t> tin </a:t>
            </a:r>
            <a:r>
              <a:rPr lang="en-US" b="1" err="1">
                <a:solidFill>
                  <a:schemeClr val="bg1">
                    <a:lumMod val="95000"/>
                  </a:schemeClr>
                </a:solidFill>
                <a:cs typeface="Arial" panose="020B0604020202020204" pitchFamily="34" charset="0"/>
              </a:rPr>
              <a:t>học</a:t>
            </a:r>
            <a:r>
              <a:rPr lang="en-US" b="1">
                <a:solidFill>
                  <a:schemeClr val="bg1">
                    <a:lumMod val="95000"/>
                  </a:schemeClr>
                </a:solidFill>
                <a:cs typeface="Arial" panose="020B0604020202020204" pitchFamily="34" charset="0"/>
              </a:rPr>
              <a:t> </a:t>
            </a:r>
            <a:r>
              <a:rPr lang="en-US" b="1" smtClean="0">
                <a:solidFill>
                  <a:schemeClr val="bg1">
                    <a:lumMod val="95000"/>
                  </a:schemeClr>
                </a:solidFill>
                <a:cs typeface="Arial" panose="020B0604020202020204" pitchFamily="34" charset="0"/>
              </a:rPr>
              <a:t>VP</a:t>
            </a:r>
          </a:p>
          <a:p>
            <a:pPr defTabSz="1289050">
              <a:lnSpc>
                <a:spcPct val="90000"/>
              </a:lnSpc>
              <a:spcBef>
                <a:spcPct val="0"/>
              </a:spcBef>
              <a:spcAft>
                <a:spcPts val="600"/>
              </a:spcAft>
            </a:pPr>
            <a:r>
              <a:rPr lang="en-US" b="1" err="1" smtClean="0">
                <a:solidFill>
                  <a:schemeClr val="bg1">
                    <a:lumMod val="95000"/>
                  </a:schemeClr>
                </a:solidFill>
                <a:cs typeface="Arial" panose="020B0604020202020204" pitchFamily="34" charset="0"/>
              </a:rPr>
              <a:t>Phần</a:t>
            </a:r>
            <a:r>
              <a:rPr lang="en-US" b="1" smtClean="0">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mềm</a:t>
            </a:r>
            <a:r>
              <a:rPr lang="en-US" b="1">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duyệt</a:t>
            </a:r>
            <a:r>
              <a:rPr lang="en-US" b="1">
                <a:solidFill>
                  <a:schemeClr val="bg1">
                    <a:lumMod val="95000"/>
                  </a:schemeClr>
                </a:solidFill>
                <a:cs typeface="Arial" panose="020B0604020202020204" pitchFamily="34" charset="0"/>
              </a:rPr>
              <a:t> web</a:t>
            </a:r>
          </a:p>
          <a:p>
            <a:pPr defTabSz="1289050">
              <a:lnSpc>
                <a:spcPct val="90000"/>
              </a:lnSpc>
              <a:spcBef>
                <a:spcPct val="0"/>
              </a:spcBef>
              <a:spcAft>
                <a:spcPts val="600"/>
              </a:spcAft>
            </a:pPr>
            <a:r>
              <a:rPr lang="en-US" b="1" err="1">
                <a:solidFill>
                  <a:schemeClr val="bg1">
                    <a:lumMod val="95000"/>
                  </a:schemeClr>
                </a:solidFill>
                <a:cs typeface="Arial" panose="020B0604020202020204" pitchFamily="34" charset="0"/>
              </a:rPr>
              <a:t>Phần</a:t>
            </a:r>
            <a:r>
              <a:rPr lang="en-US" b="1">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mềm</a:t>
            </a:r>
            <a:r>
              <a:rPr lang="en-US" b="1">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diệt</a:t>
            </a:r>
            <a:r>
              <a:rPr lang="en-US" b="1">
                <a:solidFill>
                  <a:schemeClr val="bg1">
                    <a:lumMod val="95000"/>
                  </a:schemeClr>
                </a:solidFill>
                <a:cs typeface="Arial" panose="020B0604020202020204" pitchFamily="34" charset="0"/>
              </a:rPr>
              <a:t> virus</a:t>
            </a:r>
          </a:p>
          <a:p>
            <a:pPr defTabSz="1289050">
              <a:lnSpc>
                <a:spcPct val="90000"/>
              </a:lnSpc>
              <a:spcBef>
                <a:spcPct val="0"/>
              </a:spcBef>
              <a:spcAft>
                <a:spcPts val="600"/>
              </a:spcAft>
            </a:pPr>
            <a:r>
              <a:rPr lang="en-US" b="1" err="1" smtClean="0">
                <a:solidFill>
                  <a:schemeClr val="bg1">
                    <a:lumMod val="95000"/>
                  </a:schemeClr>
                </a:solidFill>
                <a:cs typeface="Arial" panose="020B0604020202020204" pitchFamily="34" charset="0"/>
              </a:rPr>
              <a:t>Một</a:t>
            </a:r>
            <a:r>
              <a:rPr lang="en-US" b="1" smtClean="0">
                <a:solidFill>
                  <a:schemeClr val="bg1">
                    <a:lumMod val="95000"/>
                  </a:schemeClr>
                </a:solidFill>
                <a:cs typeface="Arial" panose="020B0604020202020204" pitchFamily="34" charset="0"/>
              </a:rPr>
              <a:t> </a:t>
            </a:r>
            <a:r>
              <a:rPr lang="en-US" b="1" err="1" smtClean="0">
                <a:solidFill>
                  <a:schemeClr val="bg1">
                    <a:lumMod val="95000"/>
                  </a:schemeClr>
                </a:solidFill>
                <a:cs typeface="Arial" panose="020B0604020202020204" pitchFamily="34" charset="0"/>
              </a:rPr>
              <a:t>số</a:t>
            </a:r>
            <a:r>
              <a:rPr lang="en-US" b="1" smtClean="0">
                <a:solidFill>
                  <a:schemeClr val="bg1">
                    <a:lumMod val="95000"/>
                  </a:schemeClr>
                </a:solidFill>
                <a:cs typeface="Arial" panose="020B0604020202020204" pitchFamily="34" charset="0"/>
              </a:rPr>
              <a:t> </a:t>
            </a:r>
            <a:r>
              <a:rPr lang="en-US" b="1" err="1" smtClean="0">
                <a:solidFill>
                  <a:schemeClr val="bg1">
                    <a:lumMod val="95000"/>
                  </a:schemeClr>
                </a:solidFill>
                <a:cs typeface="Arial" panose="020B0604020202020204" pitchFamily="34" charset="0"/>
              </a:rPr>
              <a:t>phần</a:t>
            </a:r>
            <a:r>
              <a:rPr lang="en-US" b="1" smtClean="0">
                <a:solidFill>
                  <a:schemeClr val="bg1">
                    <a:lumMod val="95000"/>
                  </a:schemeClr>
                </a:solidFill>
                <a:cs typeface="Arial" panose="020B0604020202020204" pitchFamily="34" charset="0"/>
              </a:rPr>
              <a:t> </a:t>
            </a:r>
            <a:r>
              <a:rPr lang="en-US" b="1" err="1">
                <a:solidFill>
                  <a:schemeClr val="bg1">
                    <a:lumMod val="95000"/>
                  </a:schemeClr>
                </a:solidFill>
                <a:cs typeface="Arial" panose="020B0604020202020204" pitchFamily="34" charset="0"/>
              </a:rPr>
              <a:t>mềm</a:t>
            </a:r>
            <a:r>
              <a:rPr lang="en-US" b="1">
                <a:solidFill>
                  <a:schemeClr val="bg1">
                    <a:lumMod val="95000"/>
                  </a:schemeClr>
                </a:solidFill>
                <a:cs typeface="Arial" panose="020B0604020202020204" pitchFamily="34" charset="0"/>
              </a:rPr>
              <a:t> </a:t>
            </a:r>
            <a:r>
              <a:rPr lang="en-US" b="1" smtClean="0">
                <a:solidFill>
                  <a:schemeClr val="bg1">
                    <a:lumMod val="95000"/>
                  </a:schemeClr>
                </a:solidFill>
                <a:cs typeface="Arial" panose="020B0604020202020204" pitchFamily="34" charset="0"/>
              </a:rPr>
              <a:t>chỉnh sửa ảnh, tìm kiếm thông tin…</a:t>
            </a:r>
            <a:endParaRPr lang="en-US" b="1">
              <a:solidFill>
                <a:schemeClr val="bg1">
                  <a:lumMod val="95000"/>
                </a:schemeClr>
              </a:solidFill>
              <a:cs typeface="Arial" panose="020B0604020202020204" pitchFamily="34" charset="0"/>
            </a:endParaRPr>
          </a:p>
        </p:txBody>
      </p:sp>
      <p:pic>
        <p:nvPicPr>
          <p:cNvPr id="10" name="Picture 9"/>
          <p:cNvPicPr>
            <a:picLocks noChangeAspect="1"/>
          </p:cNvPicPr>
          <p:nvPr/>
        </p:nvPicPr>
        <p:blipFill>
          <a:blip r:embed="rId6"/>
          <a:stretch>
            <a:fillRect/>
          </a:stretch>
        </p:blipFill>
        <p:spPr>
          <a:xfrm>
            <a:off x="817435" y="3127635"/>
            <a:ext cx="798513" cy="845394"/>
          </a:xfrm>
          <a:prstGeom prst="rect">
            <a:avLst/>
          </a:prstGeom>
          <a:solidFill>
            <a:srgbClr val="D2DEEF"/>
          </a:solidFill>
        </p:spPr>
      </p:pic>
      <p:sp>
        <p:nvSpPr>
          <p:cNvPr id="38" name="Rectangle 37"/>
          <p:cNvSpPr/>
          <p:nvPr/>
        </p:nvSpPr>
        <p:spPr>
          <a:xfrm>
            <a:off x="569856" y="3134058"/>
            <a:ext cx="2601970" cy="2339102"/>
          </a:xfrm>
          <a:prstGeom prst="rect">
            <a:avLst/>
          </a:prstGeom>
          <a:solidFill>
            <a:schemeClr val="accent4">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defTabSz="1289050">
              <a:lnSpc>
                <a:spcPct val="90000"/>
              </a:lnSpc>
              <a:spcBef>
                <a:spcPct val="0"/>
              </a:spcBef>
              <a:spcAft>
                <a:spcPts val="600"/>
              </a:spcAft>
            </a:pP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chủ</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tính</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Bàn</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ghế</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tủ</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lưu</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trữ</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Thiết</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bị</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kết</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nối</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mạng</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Hệ</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thống</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điện</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in laser</a:t>
            </a:r>
          </a:p>
        </p:txBody>
      </p:sp>
      <p:sp>
        <p:nvSpPr>
          <p:cNvPr id="40" name="Rectangle 39"/>
          <p:cNvSpPr/>
          <p:nvPr/>
        </p:nvSpPr>
        <p:spPr>
          <a:xfrm>
            <a:off x="569856" y="2322942"/>
            <a:ext cx="5316594" cy="515049"/>
          </a:xfrm>
          <a:prstGeom prst="rect">
            <a:avLst/>
          </a:prstGeom>
          <a:solidFill>
            <a:srgbClr val="FF995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9" name="Text Box 15"/>
          <p:cNvSpPr txBox="1">
            <a:spLocks noChangeArrowheads="1"/>
          </p:cNvSpPr>
          <p:nvPr/>
        </p:nvSpPr>
        <p:spPr bwMode="auto">
          <a:xfrm>
            <a:off x="1691023" y="2410701"/>
            <a:ext cx="3743390" cy="353943"/>
          </a:xfrm>
          <a:prstGeom prst="rect">
            <a:avLst/>
          </a:prstGeom>
          <a:noFill/>
          <a:ln>
            <a:noFill/>
          </a:ln>
          <a:effectLst>
            <a:outerShdw blurRad="317500" dist="38100" dir="8100000" sx="101000" sy="101000" algn="tr" rotWithShape="0">
              <a:prstClr val="black">
                <a:alpha val="7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defPPr>
              <a:defRPr lang="en-US"/>
            </a:defPPr>
            <a:lvl1pPr algn="ctr">
              <a:spcBef>
                <a:spcPts val="1200"/>
              </a:spcBef>
              <a:defRPr sz="1700" b="1" kern="0">
                <a:solidFill>
                  <a:srgbClr val="002060"/>
                </a:solidFill>
                <a:latin typeface="Times New Roman" panose="02020603050405020304" pitchFamily="18" charset="0"/>
                <a:cs typeface="Times New Roman" panose="02020603050405020304" pitchFamily="18" charset="0"/>
                <a:rtl val="0"/>
              </a:defRPr>
            </a:lvl1pPr>
          </a:lstStyle>
          <a:p>
            <a:r>
              <a:rPr lang="en-GB">
                <a:sym typeface="Arial"/>
              </a:rPr>
              <a:t>PHÒNG THỰC HÀNH TIN HỌC</a:t>
            </a:r>
          </a:p>
        </p:txBody>
      </p:sp>
      <p:sp>
        <p:nvSpPr>
          <p:cNvPr id="43" name="Rectangle 42"/>
          <p:cNvSpPr/>
          <p:nvPr/>
        </p:nvSpPr>
        <p:spPr>
          <a:xfrm>
            <a:off x="6089029" y="2328210"/>
            <a:ext cx="2623540" cy="509781"/>
          </a:xfrm>
          <a:prstGeom prst="rect">
            <a:avLst/>
          </a:prstGeom>
          <a:solidFill>
            <a:srgbClr val="FF995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algn="ctr" defTabSz="1289050">
              <a:lnSpc>
                <a:spcPct val="90000"/>
              </a:lnSpc>
              <a:spcBef>
                <a:spcPct val="0"/>
              </a:spcBef>
              <a:spcAft>
                <a:spcPct val="35000"/>
              </a:spcAft>
            </a:pPr>
            <a:endParaRPr lang="en-US" sz="2900"/>
          </a:p>
        </p:txBody>
      </p:sp>
      <p:sp>
        <p:nvSpPr>
          <p:cNvPr id="35" name="Text Box 15"/>
          <p:cNvSpPr txBox="1">
            <a:spLocks noChangeArrowheads="1"/>
          </p:cNvSpPr>
          <p:nvPr/>
        </p:nvSpPr>
        <p:spPr bwMode="auto">
          <a:xfrm>
            <a:off x="6346597" y="2406477"/>
            <a:ext cx="2144226" cy="353943"/>
          </a:xfrm>
          <a:prstGeom prst="rect">
            <a:avLst/>
          </a:prstGeom>
          <a:noFill/>
          <a:ln>
            <a:noFill/>
          </a:ln>
          <a:effectLst>
            <a:outerShdw blurRad="317500" dist="38100" dir="8100000" sx="101000" sy="101000" algn="tr" rotWithShape="0">
              <a:prstClr val="black">
                <a:alpha val="7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defPPr>
              <a:defRPr lang="en-US"/>
            </a:defPPr>
            <a:lvl1pPr algn="r">
              <a:spcBef>
                <a:spcPts val="1200"/>
              </a:spcBef>
              <a:defRPr sz="16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1700" kern="0">
                <a:latin typeface="Times New Roman" panose="02020603050405020304" pitchFamily="18" charset="0"/>
                <a:cs typeface="Times New Roman" panose="02020603050405020304" pitchFamily="18" charset="0"/>
                <a:sym typeface="Arial"/>
                <a:rtl val="0"/>
              </a:rPr>
              <a:t>PHẦN MỀM</a:t>
            </a:r>
          </a:p>
        </p:txBody>
      </p:sp>
      <p:sp>
        <p:nvSpPr>
          <p:cNvPr id="47" name="Rectangle 46"/>
          <p:cNvSpPr/>
          <p:nvPr/>
        </p:nvSpPr>
        <p:spPr>
          <a:xfrm>
            <a:off x="3276600" y="3134058"/>
            <a:ext cx="2609850" cy="2339102"/>
          </a:xfrm>
          <a:prstGeom prst="rect">
            <a:avLst/>
          </a:prstGeom>
          <a:solidFill>
            <a:schemeClr val="accent4">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3138" tIns="232615" rIns="263138" bIns="232615" numCol="1" spcCol="1270" anchor="ctr" anchorCtr="0">
            <a:noAutofit/>
          </a:bodyPr>
          <a:lstStyle/>
          <a:p>
            <a:pPr defTabSz="1289050">
              <a:lnSpc>
                <a:spcPct val="90000"/>
              </a:lnSpc>
              <a:spcBef>
                <a:spcPct val="0"/>
              </a:spcBef>
              <a:spcAft>
                <a:spcPts val="600"/>
              </a:spcAft>
            </a:pP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a:t>
            </a:r>
            <a:r>
              <a:rPr lang="en-US" b="1" err="1" smtClean="0">
                <a:solidFill>
                  <a:srgbClr val="0070C0"/>
                </a:solidFill>
                <a:cs typeface="Arial" panose="020B0604020202020204" pitchFamily="34" charset="0"/>
              </a:rPr>
              <a:t>chiếu</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smtClean="0">
                <a:solidFill>
                  <a:srgbClr val="0070C0"/>
                </a:solidFill>
                <a:cs typeface="Arial" panose="020B0604020202020204" pitchFamily="34" charset="0"/>
              </a:rPr>
              <a:t>Điều</a:t>
            </a:r>
            <a:r>
              <a:rPr lang="en-US" b="1" smtClean="0">
                <a:solidFill>
                  <a:srgbClr val="0070C0"/>
                </a:solidFill>
                <a:cs typeface="Arial" panose="020B0604020202020204" pitchFamily="34" charset="0"/>
              </a:rPr>
              <a:t> </a:t>
            </a:r>
            <a:r>
              <a:rPr lang="en-US" b="1" err="1">
                <a:solidFill>
                  <a:srgbClr val="0070C0"/>
                </a:solidFill>
                <a:cs typeface="Arial" panose="020B0604020202020204" pitchFamily="34" charset="0"/>
              </a:rPr>
              <a:t>hòa</a:t>
            </a:r>
            <a:r>
              <a:rPr lang="en-US" b="1">
                <a:solidFill>
                  <a:srgbClr val="0070C0"/>
                </a:solidFill>
                <a:cs typeface="Arial" panose="020B0604020202020204" pitchFamily="34" charset="0"/>
              </a:rPr>
              <a:t> </a:t>
            </a:r>
            <a:r>
              <a:rPr lang="en-US" b="1" smtClean="0">
                <a:solidFill>
                  <a:srgbClr val="0070C0"/>
                </a:solidFill>
                <a:cs typeface="Arial" panose="020B0604020202020204" pitchFamily="34" charset="0"/>
              </a:rPr>
              <a:t>(</a:t>
            </a:r>
            <a:r>
              <a:rPr lang="en-US" b="1" err="1" smtClean="0">
                <a:solidFill>
                  <a:srgbClr val="0070C0"/>
                </a:solidFill>
                <a:cs typeface="Arial" panose="020B0604020202020204" pitchFamily="34" charset="0"/>
              </a:rPr>
              <a:t>quạt</a:t>
            </a:r>
            <a:r>
              <a:rPr lang="en-US" b="1" smtClean="0">
                <a:solidFill>
                  <a:srgbClr val="0070C0"/>
                </a:solidFill>
                <a:cs typeface="Arial" panose="020B0604020202020204" pitchFamily="34" charset="0"/>
              </a:rPr>
              <a:t> </a:t>
            </a:r>
            <a:r>
              <a:rPr lang="en-US" b="1" err="1">
                <a:solidFill>
                  <a:srgbClr val="0070C0"/>
                </a:solidFill>
                <a:cs typeface="Arial" panose="020B0604020202020204" pitchFamily="34" charset="0"/>
              </a:rPr>
              <a:t>điện</a:t>
            </a:r>
            <a:r>
              <a:rPr lang="en-US" b="1">
                <a:solidFill>
                  <a:srgbClr val="0070C0"/>
                </a:solidFill>
                <a:cs typeface="Arial" panose="020B0604020202020204" pitchFamily="34" charset="0"/>
              </a:rPr>
              <a:t>)</a:t>
            </a:r>
          </a:p>
          <a:p>
            <a:pPr defTabSz="1289050">
              <a:lnSpc>
                <a:spcPct val="90000"/>
              </a:lnSpc>
              <a:spcBef>
                <a:spcPct val="0"/>
              </a:spcBef>
              <a:spcAft>
                <a:spcPts val="600"/>
              </a:spcAft>
            </a:pPr>
            <a:r>
              <a:rPr lang="en-US" b="1" err="1">
                <a:solidFill>
                  <a:srgbClr val="0070C0"/>
                </a:solidFill>
                <a:cs typeface="Arial" panose="020B0604020202020204" pitchFamily="34" charset="0"/>
              </a:rPr>
              <a:t>Thiết</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bị</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lưu</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trữ</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ngoài</a:t>
            </a:r>
            <a:endParaRPr lang="en-US" b="1">
              <a:solidFill>
                <a:srgbClr val="0070C0"/>
              </a:solidFill>
              <a:cs typeface="Arial" panose="020B0604020202020204" pitchFamily="34" charset="0"/>
            </a:endParaRPr>
          </a:p>
          <a:p>
            <a:pPr defTabSz="1289050">
              <a:lnSpc>
                <a:spcPct val="90000"/>
              </a:lnSpc>
              <a:spcBef>
                <a:spcPct val="0"/>
              </a:spcBef>
              <a:spcAft>
                <a:spcPts val="600"/>
              </a:spcAft>
            </a:pPr>
            <a:r>
              <a:rPr lang="en-US" b="1" err="1">
                <a:solidFill>
                  <a:srgbClr val="0070C0"/>
                </a:solidFill>
                <a:cs typeface="Arial" panose="020B0604020202020204" pitchFamily="34" charset="0"/>
              </a:rPr>
              <a:t>Bộ</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dụng</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cụ</a:t>
            </a:r>
            <a:r>
              <a:rPr lang="en-US" b="1">
                <a:solidFill>
                  <a:srgbClr val="0070C0"/>
                </a:solidFill>
                <a:cs typeface="Arial" panose="020B0604020202020204" pitchFamily="34" charset="0"/>
              </a:rPr>
              <a:t> </a:t>
            </a:r>
            <a:r>
              <a:rPr lang="en-US" b="1" err="1" smtClean="0">
                <a:solidFill>
                  <a:srgbClr val="0070C0"/>
                </a:solidFill>
                <a:cs typeface="Arial" panose="020B0604020202020204" pitchFamily="34" charset="0"/>
              </a:rPr>
              <a:t>sửa</a:t>
            </a:r>
            <a:r>
              <a:rPr lang="en-US" b="1">
                <a:solidFill>
                  <a:srgbClr val="0070C0"/>
                </a:solidFill>
                <a:cs typeface="Arial" panose="020B0604020202020204" pitchFamily="34" charset="0"/>
              </a:rPr>
              <a:t> </a:t>
            </a:r>
            <a:r>
              <a:rPr lang="en-US" b="1" err="1" smtClean="0">
                <a:solidFill>
                  <a:srgbClr val="0070C0"/>
                </a:solidFill>
                <a:cs typeface="Arial" panose="020B0604020202020204" pitchFamily="34" charset="0"/>
              </a:rPr>
              <a:t>chữa</a:t>
            </a:r>
            <a:r>
              <a:rPr lang="en-US" b="1">
                <a:solidFill>
                  <a:srgbClr val="0070C0"/>
                </a:solidFill>
                <a:cs typeface="Arial" panose="020B0604020202020204" pitchFamily="34" charset="0"/>
              </a:rPr>
              <a:t>, </a:t>
            </a:r>
            <a:endParaRPr lang="en-US" b="1" smtClean="0">
              <a:solidFill>
                <a:srgbClr val="0070C0"/>
              </a:solidFill>
              <a:cs typeface="Arial" panose="020B0604020202020204" pitchFamily="34" charset="0"/>
            </a:endParaRPr>
          </a:p>
          <a:p>
            <a:pPr defTabSz="1289050">
              <a:lnSpc>
                <a:spcPct val="90000"/>
              </a:lnSpc>
              <a:spcBef>
                <a:spcPct val="0"/>
              </a:spcBef>
              <a:spcAft>
                <a:spcPts val="600"/>
              </a:spcAft>
            </a:pPr>
            <a:r>
              <a:rPr lang="en-US" b="1" err="1" smtClean="0">
                <a:solidFill>
                  <a:srgbClr val="0070C0"/>
                </a:solidFill>
                <a:cs typeface="Arial" panose="020B0604020202020204" pitchFamily="34" charset="0"/>
              </a:rPr>
              <a:t>bảo</a:t>
            </a:r>
            <a:r>
              <a:rPr lang="en-US" b="1" smtClean="0">
                <a:solidFill>
                  <a:srgbClr val="0070C0"/>
                </a:solidFill>
                <a:cs typeface="Arial" panose="020B0604020202020204" pitchFamily="34" charset="0"/>
              </a:rPr>
              <a:t> </a:t>
            </a:r>
            <a:r>
              <a:rPr lang="en-US" b="1" err="1">
                <a:solidFill>
                  <a:srgbClr val="0070C0"/>
                </a:solidFill>
                <a:cs typeface="Arial" panose="020B0604020202020204" pitchFamily="34" charset="0"/>
              </a:rPr>
              <a:t>dưỡng</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tính</a:t>
            </a:r>
            <a:r>
              <a:rPr lang="en-US" b="1">
                <a:solidFill>
                  <a:srgbClr val="0070C0"/>
                </a:solidFill>
                <a:cs typeface="Arial" panose="020B0604020202020204" pitchFamily="34" charset="0"/>
              </a:rPr>
              <a:t> </a:t>
            </a:r>
          </a:p>
          <a:p>
            <a:pPr defTabSz="1289050">
              <a:lnSpc>
                <a:spcPct val="90000"/>
              </a:lnSpc>
              <a:spcBef>
                <a:spcPct val="0"/>
              </a:spcBef>
              <a:spcAft>
                <a:spcPts val="600"/>
              </a:spcAft>
            </a:pPr>
            <a:r>
              <a:rPr lang="en-US" b="1" err="1">
                <a:solidFill>
                  <a:srgbClr val="0070C0"/>
                </a:solidFill>
                <a:cs typeface="Arial" panose="020B0604020202020204" pitchFamily="34" charset="0"/>
              </a:rPr>
              <a:t>Máy</a:t>
            </a:r>
            <a:r>
              <a:rPr lang="en-US" b="1">
                <a:solidFill>
                  <a:srgbClr val="0070C0"/>
                </a:solidFill>
                <a:cs typeface="Arial" panose="020B0604020202020204" pitchFamily="34" charset="0"/>
              </a:rPr>
              <a:t> </a:t>
            </a:r>
            <a:r>
              <a:rPr lang="en-US" b="1" err="1">
                <a:solidFill>
                  <a:srgbClr val="0070C0"/>
                </a:solidFill>
                <a:cs typeface="Arial" panose="020B0604020202020204" pitchFamily="34" charset="0"/>
              </a:rPr>
              <a:t>hút</a:t>
            </a:r>
            <a:r>
              <a:rPr lang="en-US" b="1">
                <a:solidFill>
                  <a:srgbClr val="0070C0"/>
                </a:solidFill>
                <a:cs typeface="Arial" panose="020B0604020202020204" pitchFamily="34" charset="0"/>
              </a:rPr>
              <a:t> </a:t>
            </a:r>
            <a:r>
              <a:rPr lang="en-US" b="1" smtClean="0">
                <a:solidFill>
                  <a:srgbClr val="0070C0"/>
                </a:solidFill>
                <a:cs typeface="Arial" panose="020B0604020202020204" pitchFamily="34" charset="0"/>
              </a:rPr>
              <a:t>bụi</a:t>
            </a:r>
          </a:p>
          <a:p>
            <a:pPr defTabSz="1289050">
              <a:lnSpc>
                <a:spcPct val="90000"/>
              </a:lnSpc>
              <a:spcBef>
                <a:spcPct val="0"/>
              </a:spcBef>
              <a:spcAft>
                <a:spcPts val="600"/>
              </a:spcAft>
            </a:pPr>
            <a:r>
              <a:rPr lang="en-US" b="1" smtClean="0">
                <a:solidFill>
                  <a:srgbClr val="0070C0"/>
                </a:solidFill>
                <a:cs typeface="Arial" panose="020B0604020202020204" pitchFamily="34" charset="0"/>
              </a:rPr>
              <a:t>Bộ lưu điện</a:t>
            </a:r>
            <a:endParaRPr lang="en-US" b="1">
              <a:solidFill>
                <a:srgbClr val="0070C0"/>
              </a:solidFill>
              <a:cs typeface="Arial" panose="020B0604020202020204" pitchFamily="34" charset="0"/>
            </a:endParaRPr>
          </a:p>
        </p:txBody>
      </p:sp>
      <p:sp>
        <p:nvSpPr>
          <p:cNvPr id="14" name="Rounded Rectangle 13"/>
          <p:cNvSpPr/>
          <p:nvPr/>
        </p:nvSpPr>
        <p:spPr bwMode="gray">
          <a:xfrm>
            <a:off x="2983152" y="1343575"/>
            <a:ext cx="3533395" cy="472992"/>
          </a:xfrm>
          <a:prstGeom prst="roundRect">
            <a:avLst>
              <a:gd name="adj" fmla="val 50000"/>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algn="ctr" fontAlgn="auto">
              <a:spcBef>
                <a:spcPts val="0"/>
              </a:spcBef>
              <a:spcAft>
                <a:spcPts val="0"/>
              </a:spcAft>
              <a:defRPr/>
            </a:pPr>
            <a:endParaRPr lang="en-US" sz="2000" b="1" kern="0">
              <a:solidFill>
                <a:srgbClr val="C00000"/>
              </a:solidFill>
              <a:effectLst>
                <a:glow rad="63500">
                  <a:srgbClr val="964305">
                    <a:lumMod val="50000"/>
                    <a:alpha val="40000"/>
                  </a:srgbClr>
                </a:glow>
                <a:outerShdw blurRad="50800" dist="38100" dir="5400000" algn="t" rotWithShape="0">
                  <a:prstClr val="black">
                    <a:alpha val="40000"/>
                  </a:prstClr>
                </a:outerShdw>
              </a:effectLst>
              <a:latin typeface="Arial" pitchFamily="34" charset="0"/>
              <a:cs typeface="Arial" pitchFamily="34" charset="0"/>
            </a:endParaRPr>
          </a:p>
        </p:txBody>
      </p:sp>
      <p:sp>
        <p:nvSpPr>
          <p:cNvPr id="15" name="AutoShape 48"/>
          <p:cNvSpPr>
            <a:spLocks noChangeArrowheads="1"/>
          </p:cNvSpPr>
          <p:nvPr/>
        </p:nvSpPr>
        <p:spPr bwMode="gray">
          <a:xfrm>
            <a:off x="2865120" y="1364349"/>
            <a:ext cx="1959813" cy="445795"/>
          </a:xfrm>
          <a:prstGeom prst="roundRect">
            <a:avLst>
              <a:gd name="adj" fmla="val 50000"/>
            </a:avLst>
          </a:prstGeom>
          <a:noFill/>
          <a:ln w="28575" algn="ctr">
            <a:no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   5. MÔN</a:t>
            </a:r>
            <a:r>
              <a:rPr kumimoji="0" lang="en-US" altLang="en-US" sz="2000" b="1" i="0" u="none" strike="noStrike" kern="1200" cap="none" spc="0" normalizeH="0" noProof="0" smtClean="0">
                <a:ln>
                  <a:noFill/>
                </a:ln>
                <a:solidFill>
                  <a:srgbClr val="DF5353"/>
                </a:solidFill>
                <a:effectLst/>
                <a:uLnTx/>
                <a:uFillTx/>
                <a:latin typeface="Arial" panose="020B0604020202020204" pitchFamily="34" charset="0"/>
                <a:ea typeface="+mn-ea"/>
                <a:cs typeface="+mn-cs"/>
                <a:sym typeface="Arial"/>
                <a:rtl val="0"/>
              </a:rPr>
              <a:t> </a:t>
            </a:r>
            <a:r>
              <a:rPr kumimoji="0" lang="en-US" altLang="en-US" sz="2000" b="1" i="0" u="none" strike="noStrike" kern="1200" cap="none" spc="0" normalizeH="0" baseline="0" noProof="0" smtClean="0">
                <a:ln>
                  <a:noFill/>
                </a:ln>
                <a:solidFill>
                  <a:srgbClr val="DF5353"/>
                </a:solidFill>
                <a:effectLst/>
                <a:uLnTx/>
                <a:uFillTx/>
                <a:latin typeface="Arial" panose="020B0604020202020204" pitchFamily="34" charset="0"/>
                <a:ea typeface="+mn-ea"/>
                <a:cs typeface="+mn-cs"/>
                <a:sym typeface="Arial"/>
                <a:rtl val="0"/>
              </a:rPr>
              <a:t>TIN HỌC</a:t>
            </a:r>
            <a:r>
              <a:rPr kumimoji="0" lang="en-US" altLang="en-US" sz="2000" b="1" i="0" u="none" strike="noStrike" kern="1200" cap="none" spc="0" normalizeH="0" noProof="0" smtClean="0">
                <a:ln>
                  <a:noFill/>
                </a:ln>
                <a:solidFill>
                  <a:srgbClr val="DF5353"/>
                </a:solidFill>
                <a:effectLst/>
                <a:uLnTx/>
                <a:uFillTx/>
                <a:latin typeface="Arial" panose="020B0604020202020204" pitchFamily="34" charset="0"/>
                <a:ea typeface="+mn-ea"/>
                <a:cs typeface="+mn-cs"/>
                <a:sym typeface="Arial"/>
                <a:rtl val="0"/>
              </a:rPr>
              <a:t> (1PHBM)</a:t>
            </a:r>
            <a:endParaRPr kumimoji="0" lang="en-US" altLang="en-US" sz="2000" b="1" i="0" u="none" strike="noStrike" kern="1200" cap="none" spc="0" normalizeH="0" baseline="0" noProof="0">
              <a:ln>
                <a:noFill/>
              </a:ln>
              <a:solidFill>
                <a:srgbClr val="DF5353"/>
              </a:solidFill>
              <a:effectLst/>
              <a:uLnTx/>
              <a:uFillTx/>
              <a:latin typeface="Arial" panose="020B0604020202020204" pitchFamily="34" charset="0"/>
              <a:ea typeface="+mn-ea"/>
              <a:cs typeface="+mn-cs"/>
              <a:sym typeface="Arial"/>
              <a:rtl val="0"/>
            </a:endParaRPr>
          </a:p>
        </p:txBody>
      </p:sp>
      <p:pic>
        <p:nvPicPr>
          <p:cNvPr id="17" name="Picture 16"/>
          <p:cNvPicPr>
            <a:picLocks noChangeAspect="1"/>
          </p:cNvPicPr>
          <p:nvPr/>
        </p:nvPicPr>
        <p:blipFill>
          <a:blip r:embed="rId7"/>
          <a:stretch>
            <a:fillRect/>
          </a:stretch>
        </p:blipFill>
        <p:spPr>
          <a:xfrm rot="2168621">
            <a:off x="8180525" y="2140620"/>
            <a:ext cx="842344" cy="418099"/>
          </a:xfrm>
          <a:prstGeom prst="rect">
            <a:avLst/>
          </a:prstGeom>
          <a:scene3d>
            <a:camera prst="orthographicFront"/>
            <a:lightRig rig="threePt" dir="t"/>
          </a:scene3d>
          <a:sp3d extrusionH="76200" contourW="12700">
            <a:extrusionClr>
              <a:srgbClr val="FFFFFF"/>
            </a:extrusionClr>
            <a:contourClr>
              <a:srgbClr val="FFFFFF"/>
            </a:contourClr>
          </a:sp3d>
        </p:spPr>
      </p:pic>
      <p:pic>
        <p:nvPicPr>
          <p:cNvPr id="18" name="Picture 17"/>
          <p:cNvPicPr>
            <a:picLocks noChangeAspect="1"/>
          </p:cNvPicPr>
          <p:nvPr/>
        </p:nvPicPr>
        <p:blipFill>
          <a:blip r:embed="rId6"/>
          <a:stretch>
            <a:fillRect/>
          </a:stretch>
        </p:blipFill>
        <p:spPr>
          <a:xfrm rot="20336873">
            <a:off x="421774" y="2034523"/>
            <a:ext cx="612619" cy="648586"/>
          </a:xfrm>
          <a:prstGeom prst="rect">
            <a:avLst/>
          </a:prstGeom>
        </p:spPr>
      </p:pic>
    </p:spTree>
    <p:extLst>
      <p:ext uri="{BB962C8B-B14F-4D97-AF65-F5344CB8AC3E}">
        <p14:creationId xmlns:p14="http://schemas.microsoft.com/office/powerpoint/2010/main" val="121644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5215</TotalTime>
  <Words>2516</Words>
  <Application>Microsoft Office PowerPoint</Application>
  <PresentationFormat>On-screen Show (4:3)</PresentationFormat>
  <Paragraphs>340</Paragraphs>
  <Slides>22</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Kozuka Gothic Pr6N B</vt:lpstr>
      <vt:lpstr>Kozuka Gothic Pro M</vt:lpstr>
      <vt:lpstr>맑은 고딕</vt:lpstr>
      <vt:lpstr>Arial</vt:lpstr>
      <vt:lpstr>Bitter</vt:lpstr>
      <vt:lpstr>Calibri</vt:lpstr>
      <vt:lpstr>Calibri Light</vt:lpstr>
      <vt:lpstr>Century Gothic</vt:lpstr>
      <vt:lpstr>Open Sans Light</vt:lpstr>
      <vt:lpstr>新細明體</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DIEUTHUY-TBGD</cp:lastModifiedBy>
  <cp:revision>354</cp:revision>
  <dcterms:created xsi:type="dcterms:W3CDTF">2021-01-29T05:18:52Z</dcterms:created>
  <dcterms:modified xsi:type="dcterms:W3CDTF">2023-02-20T07:35:03Z</dcterms:modified>
</cp:coreProperties>
</file>