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 ContentType="application/vnd.ms-excel"/>
  <Default Extension="bin" ContentType="application/vnd.openxmlformats-officedocument.oleObject"/>
  <Default Extension="wav" ContentType="audio/x-wav"/>
  <Default Extension="png" ContentType="image/png"/>
  <Default Extension="wmf" ContentType="image/x-w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19" r:id="rId3"/>
    <p:sldId id="320" r:id="rId4"/>
    <p:sldId id="321" r:id="rId6"/>
    <p:sldId id="322" r:id="rId7"/>
    <p:sldId id="323" r:id="rId8"/>
    <p:sldId id="324" r:id="rId9"/>
    <p:sldId id="325" r:id="rId10"/>
    <p:sldId id="326" r:id="rId11"/>
    <p:sldId id="327" r:id="rId12"/>
    <p:sldId id="328" r:id="rId13"/>
    <p:sldId id="329" r:id="rId14"/>
    <p:sldId id="265" r:id="rId15"/>
    <p:sldId id="266" r:id="rId16"/>
    <p:sldId id="330" r:id="rId17"/>
    <p:sldId id="268" r:id="rId18"/>
    <p:sldId id="269" r:id="rId19"/>
    <p:sldId id="270" r:id="rId20"/>
    <p:sldId id="271" r:id="rId21"/>
    <p:sldId id="272" r:id="rId22"/>
    <p:sldId id="273" r:id="rId23"/>
    <p:sldId id="331" r:id="rId24"/>
    <p:sldId id="274" r:id="rId25"/>
    <p:sldId id="275" r:id="rId26"/>
    <p:sldId id="276" r:id="rId27"/>
    <p:sldId id="277" r:id="rId28"/>
    <p:sldId id="278" r:id="rId29"/>
    <p:sldId id="279" r:id="rId30"/>
    <p:sldId id="280" r:id="rId31"/>
    <p:sldId id="281" r:id="rId32"/>
    <p:sldId id="332"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x="15544800" cy="8229600"/>
  <p:notesSz cx="6858000" cy="9144000"/>
  <p:defaultTex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FF"/>
    <a:srgbClr val="FFFFCC"/>
    <a:srgbClr val="0000CC"/>
    <a:srgbClr val="6600CC"/>
    <a:srgbClr val="F8F8F8"/>
    <a:srgbClr val="A50021"/>
    <a:srgbClr val="EAEAE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13"/>
    <p:restoredTop sz="94728"/>
  </p:normalViewPr>
  <p:slideViewPr>
    <p:cSldViewPr showGuides="1">
      <p:cViewPr varScale="1">
        <p:scale>
          <a:sx n="63" d="100"/>
          <a:sy n="63" d="100"/>
        </p:scale>
        <p:origin x="-150" y="-150"/>
      </p:cViewPr>
      <p:guideLst>
        <p:guide orient="horz" pos="2592"/>
        <p:guide pos="4896"/>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367BE32-97A8-46B4-A881-3BA4666B4E01}" type="doc">
      <dgm:prSet loTypeId="process" loCatId="process" qsTypeId="urn:microsoft.com/office/officeart/2005/8/quickstyle/3d3" qsCatId="3D" csTypeId="urn:microsoft.com/office/officeart/2005/8/colors/colorful1" csCatId="colorful" phldr="1"/>
      <dgm:spPr/>
      <dgm:t>
        <a:bodyPr/>
        <a:lstStyle/>
        <a:p>
          <a:endParaRPr lang="en-US"/>
        </a:p>
      </dgm:t>
    </dgm:pt>
    <dgm:pt modelId="{849A18BD-31C5-4160-969C-5F90730B6080}">
      <dgm:prSet phldrT="[Text]" phldr="0" custT="1"/>
      <dgm:spPr/>
      <dgm:t>
        <a:bodyPr vert="horz" wrap="square"/>
        <a:p>
          <a:pPr>
            <a:lnSpc>
              <a:spcPct val="100000"/>
            </a:lnSpc>
            <a:spcBef>
              <a:spcPct val="0"/>
            </a:spcBef>
            <a:spcAft>
              <a:spcPct val="35000"/>
            </a:spcAft>
          </a:pPr>
          <a:r>
            <a:rPr lang="vi-VN" sz="2600" dirty="0" smtClean="0">
              <a:latin typeface="+mj-lt"/>
            </a:rPr>
            <a:t>T</a:t>
          </a:r>
          <a:r>
            <a:rPr lang="vi-VN" sz="2600" dirty="0" smtClean="0">
              <a:latin typeface="+mj-lt"/>
            </a:rPr>
            <a:t>rả</a:t>
          </a:r>
          <a:r>
            <a:rPr lang="vi-VN" sz="2600" dirty="0" smtClean="0">
              <a:latin typeface="+mj-lt"/>
            </a:rPr>
            <a:t> lời </a:t>
          </a:r>
          <a:r>
            <a:rPr lang="en-US" sz="2600" dirty="0" err="1" smtClean="0">
              <a:latin typeface="Times New Roman" panose="02020603050405020304" pitchFamily="18" charset="0"/>
              <a:cs typeface="Times New Roman" panose="02020603050405020304" pitchFamily="18" charset="0"/>
            </a:rPr>
            <a:t>đúng</a:t>
          </a:r>
          <a:r>
            <a:rPr lang="en-US" sz="2600" dirty="0" smtClean="0">
              <a:latin typeface="Times New Roman" panose="02020603050405020304" pitchFamily="18" charset="0"/>
              <a:cs typeface="Times New Roman" panose="02020603050405020304" pitchFamily="18" charset="0"/>
            </a:rPr>
            <a:t> </a:t>
          </a:r>
          <a:r>
            <a:rPr lang="vi-VN" sz="2600" dirty="0" smtClean="0">
              <a:latin typeface="+mj-lt"/>
            </a:rPr>
            <a:t>ở gợi ý thứ nhất được 10 điểm </a:t>
          </a:r>
          <a:r>
            <a:rPr lang="vi-VN" sz="2600" dirty="0" smtClean="0">
              <a:latin typeface="+mj-lt"/>
            </a:rPr>
            <a:t/>
          </a:r>
          <a:endParaRPr lang="vi-VN" sz="2600" dirty="0" smtClean="0">
            <a:latin typeface="+mj-lt"/>
          </a:endParaRPr>
        </a:p>
      </dgm:t>
    </dgm:pt>
    <dgm:pt modelId="{2ECC87EA-9FAD-44F4-AE8D-FB6BAFE99A93}" cxnId="{2C46B996-3D01-43D1-86F1-3AC63880DE64}" type="parTrans">
      <dgm:prSet/>
      <dgm:spPr/>
      <dgm:t>
        <a:bodyPr/>
        <a:lstStyle/>
        <a:p>
          <a:endParaRPr lang="en-US"/>
        </a:p>
      </dgm:t>
    </dgm:pt>
    <dgm:pt modelId="{D997C443-41C5-4710-9894-0A8578B2DB24}" cxnId="{2C46B996-3D01-43D1-86F1-3AC63880DE64}" type="sibTrans">
      <dgm:prSet/>
      <dgm:spPr/>
      <dgm:t>
        <a:bodyPr/>
        <a:lstStyle/>
        <a:p>
          <a:endParaRPr lang="en-US"/>
        </a:p>
      </dgm:t>
    </dgm:pt>
    <dgm:pt modelId="{ECDE78F1-97B9-4DA7-9B5D-228C154EF1DF}">
      <dgm:prSet phldrT="[Text]" phldr="0" custT="1"/>
      <dgm:spPr/>
      <dgm:t>
        <a:bodyPr vert="horz" wrap="square"/>
        <a:p>
          <a:pPr>
            <a:lnSpc>
              <a:spcPct val="100000"/>
            </a:lnSpc>
            <a:spcBef>
              <a:spcPct val="0"/>
            </a:spcBef>
            <a:spcAft>
              <a:spcPct val="35000"/>
            </a:spcAft>
          </a:pPr>
          <a:r>
            <a:rPr lang="vi-VN" sz="2600" dirty="0" smtClean="0">
              <a:solidFill>
                <a:srgbClr val="FF0000"/>
              </a:solidFill>
              <a:latin typeface="+mj-lt"/>
            </a:rPr>
            <a:t>Trả lời</a:t>
          </a:r>
          <a:r>
            <a:rPr lang="en-US" sz="2600" dirty="0" smtClean="0">
              <a:solidFill>
                <a:srgbClr val="FF0000"/>
              </a:solidFill>
              <a:latin typeface="+mj-lt"/>
            </a:rPr>
            <a:t> </a:t>
          </a:r>
          <a:r>
            <a:rPr lang="en-US" sz="2600" dirty="0" err="1" smtClean="0">
              <a:solidFill>
                <a:srgbClr val="FF0000"/>
              </a:solidFill>
              <a:latin typeface="Times New Roman" panose="02020603050405020304" pitchFamily="18" charset="0"/>
              <a:cs typeface="Times New Roman" panose="02020603050405020304" pitchFamily="18" charset="0"/>
            </a:rPr>
            <a:t>đúng</a:t>
          </a:r>
          <a:r>
            <a:rPr lang="en-US" sz="2600" dirty="0" smtClean="0">
              <a:solidFill>
                <a:srgbClr val="FF0000"/>
              </a:solidFill>
              <a:latin typeface="Times New Roman" panose="02020603050405020304" pitchFamily="18" charset="0"/>
              <a:cs typeface="Times New Roman" panose="02020603050405020304" pitchFamily="18" charset="0"/>
            </a:rPr>
            <a:t> </a:t>
          </a:r>
          <a:r>
            <a:rPr lang="vi-VN" sz="2600" dirty="0" smtClean="0">
              <a:solidFill>
                <a:srgbClr val="FF0000"/>
              </a:solidFill>
              <a:latin typeface="+mj-lt"/>
            </a:rPr>
            <a:t>ở gợi ý thứ hai được 9 điểm</a:t>
          </a:r>
          <a:r>
            <a:rPr lang="vi-VN" sz="2600" dirty="0" smtClean="0">
              <a:solidFill>
                <a:srgbClr val="FF0000"/>
              </a:solidFill>
              <a:latin typeface="+mj-lt"/>
            </a:rPr>
            <a:t/>
          </a:r>
          <a:endParaRPr lang="vi-VN" sz="2600" dirty="0" smtClean="0">
            <a:solidFill>
              <a:srgbClr val="FF0000"/>
            </a:solidFill>
            <a:latin typeface="+mj-lt"/>
          </a:endParaRPr>
        </a:p>
      </dgm:t>
    </dgm:pt>
    <dgm:pt modelId="{4D21005F-57DA-4A3E-9B1C-1768126982F7}" cxnId="{B3B19DA2-A8C1-4683-B2A2-0A0D2ABED0F3}" type="parTrans">
      <dgm:prSet/>
      <dgm:spPr/>
      <dgm:t>
        <a:bodyPr/>
        <a:lstStyle/>
        <a:p>
          <a:endParaRPr lang="en-US"/>
        </a:p>
      </dgm:t>
    </dgm:pt>
    <dgm:pt modelId="{F2FD8DC8-0455-4EC1-B563-CB6A7B1DA07E}" cxnId="{B3B19DA2-A8C1-4683-B2A2-0A0D2ABED0F3}" type="sibTrans">
      <dgm:prSet/>
      <dgm:spPr/>
      <dgm:t>
        <a:bodyPr/>
        <a:lstStyle/>
        <a:p>
          <a:endParaRPr lang="en-US"/>
        </a:p>
      </dgm:t>
    </dgm:pt>
    <dgm:pt modelId="{0D4C4128-9EC8-427E-B439-AA31158F27EE}">
      <dgm:prSet phldrT="[Text]" custT="1"/>
      <dgm:spPr/>
      <dgm:t>
        <a:bodyPr/>
        <a:lstStyle/>
        <a:p>
          <a:r>
            <a:rPr lang="vi-VN" sz="2800" dirty="0" smtClean="0">
              <a:latin typeface="+mj-lt"/>
            </a:rPr>
            <a:t>Trả lời</a:t>
          </a:r>
          <a:r>
            <a:rPr lang="en-US" sz="2800" dirty="0" smtClean="0">
              <a:latin typeface="+mj-lt"/>
            </a:rPr>
            <a:t> </a:t>
          </a:r>
          <a:r>
            <a:rPr lang="en-US" sz="2800" dirty="0" err="1" smtClean="0">
              <a:latin typeface="Times New Roman" panose="02020603050405020304" pitchFamily="18" charset="0"/>
              <a:cs typeface="Times New Roman" panose="02020603050405020304" pitchFamily="18" charset="0"/>
            </a:rPr>
            <a:t>đúng</a:t>
          </a:r>
          <a:r>
            <a:rPr lang="vi-VN" sz="2800" dirty="0" smtClean="0">
              <a:latin typeface="+mj-lt"/>
            </a:rPr>
            <a:t> ở gợi ý thứ 3 được 8 điểm</a:t>
          </a:r>
          <a:endParaRPr lang="en-US" sz="2800" dirty="0">
            <a:latin typeface="+mj-lt"/>
          </a:endParaRPr>
        </a:p>
      </dgm:t>
    </dgm:pt>
    <dgm:pt modelId="{F4C86A73-8ABD-4715-8E84-B3C9F8907470}" cxnId="{D2C4C9FD-CBD3-4B2E-B505-318956D65F7E}" type="parTrans">
      <dgm:prSet/>
      <dgm:spPr/>
      <dgm:t>
        <a:bodyPr/>
        <a:lstStyle/>
        <a:p>
          <a:endParaRPr lang="en-US"/>
        </a:p>
      </dgm:t>
    </dgm:pt>
    <dgm:pt modelId="{43EBD946-AAD4-491E-A15B-ACC8756A1AFA}" cxnId="{D2C4C9FD-CBD3-4B2E-B505-318956D65F7E}" type="sibTrans">
      <dgm:prSet/>
      <dgm:spPr/>
      <dgm:t>
        <a:bodyPr/>
        <a:lstStyle/>
        <a:p>
          <a:endParaRPr lang="en-US"/>
        </a:p>
      </dgm:t>
    </dgm:pt>
    <dgm:pt modelId="{BEAB6ECB-24B9-4FD4-9FA9-B73DB1AFECB0}">
      <dgm:prSet phldrT="[Text]" phldr="0" custT="1"/>
      <dgm:spPr/>
      <dgm:t>
        <a:bodyPr vert="horz" wrap="square"/>
        <a:p>
          <a:pPr>
            <a:lnSpc>
              <a:spcPct val="100000"/>
            </a:lnSpc>
            <a:spcBef>
              <a:spcPct val="0"/>
            </a:spcBef>
            <a:spcAft>
              <a:spcPct val="35000"/>
            </a:spcAft>
          </a:pPr>
          <a:r>
            <a:rPr lang="vi-VN" sz="2400" dirty="0" smtClean="0">
              <a:solidFill>
                <a:schemeClr val="accent6">
                  <a:lumMod val="75000"/>
                </a:schemeClr>
              </a:solidFill>
              <a:latin typeface="+mj-lt"/>
            </a:rPr>
            <a:t>Trả lời</a:t>
          </a:r>
          <a:r>
            <a:rPr lang="en-US" sz="2400" dirty="0" smtClean="0">
              <a:solidFill>
                <a:schemeClr val="accent6">
                  <a:lumMod val="75000"/>
                </a:schemeClr>
              </a:solidFill>
              <a:latin typeface="+mj-lt"/>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đúng</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vi-VN" sz="2400" dirty="0" smtClean="0">
              <a:solidFill>
                <a:schemeClr val="accent6">
                  <a:lumMod val="75000"/>
                </a:schemeClr>
              </a:solidFill>
              <a:latin typeface="+mj-lt"/>
            </a:rPr>
            <a:t>ở gợi ý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cuối</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cùng</a:t>
          </a:r>
          <a:r>
            <a:rPr lang="vi-VN"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vi-VN" sz="2400" dirty="0" smtClean="0">
              <a:solidFill>
                <a:schemeClr val="accent6">
                  <a:lumMod val="75000"/>
                </a:schemeClr>
              </a:solidFill>
              <a:latin typeface="+mj-lt"/>
            </a:rPr>
            <a:t>được 1 tràng pháo tay</a:t>
          </a:r>
          <a:r>
            <a:rPr lang="vi-VN" sz="2400" dirty="0" smtClean="0">
              <a:solidFill>
                <a:schemeClr val="accent6">
                  <a:lumMod val="75000"/>
                </a:schemeClr>
              </a:solidFill>
              <a:latin typeface="+mj-lt"/>
            </a:rPr>
            <a:t/>
          </a:r>
          <a:endParaRPr lang="vi-VN" sz="2400" dirty="0" smtClean="0">
            <a:solidFill>
              <a:schemeClr val="accent6">
                <a:lumMod val="75000"/>
              </a:schemeClr>
            </a:solidFill>
            <a:latin typeface="+mj-lt"/>
          </a:endParaRPr>
        </a:p>
      </dgm:t>
    </dgm:pt>
    <dgm:pt modelId="{3C4F7BE6-253F-410C-8129-F2148D717602}" cxnId="{BAF20DE7-9964-4752-81A8-EB27E17B5B4F}" type="parTrans">
      <dgm:prSet/>
      <dgm:spPr/>
      <dgm:t>
        <a:bodyPr/>
        <a:lstStyle/>
        <a:p>
          <a:endParaRPr lang="en-US"/>
        </a:p>
      </dgm:t>
    </dgm:pt>
    <dgm:pt modelId="{867986B0-C382-4A9A-A4B5-02091270B7C8}" cxnId="{BAF20DE7-9964-4752-81A8-EB27E17B5B4F}" type="sibTrans">
      <dgm:prSet/>
      <dgm:spPr/>
      <dgm:t>
        <a:bodyPr/>
        <a:lstStyle/>
        <a:p>
          <a:endParaRPr lang="en-US"/>
        </a:p>
      </dgm:t>
    </dgm:pt>
    <dgm:pt modelId="{08148B82-3A6D-4418-99E3-127A13F4FA91}" type="pres">
      <dgm:prSet presAssocID="{2367BE32-97A8-46B4-A881-3BA4666B4E01}" presName="Name0" presStyleCnt="0">
        <dgm:presLayoutVars>
          <dgm:dir/>
          <dgm:resizeHandles val="exact"/>
        </dgm:presLayoutVars>
      </dgm:prSet>
      <dgm:spPr/>
      <dgm:t>
        <a:bodyPr/>
        <a:lstStyle/>
        <a:p>
          <a:endParaRPr lang="en-US"/>
        </a:p>
      </dgm:t>
    </dgm:pt>
    <dgm:pt modelId="{9FB8937E-44E3-4ECE-A98E-DE10B69A168D}" type="pres">
      <dgm:prSet presAssocID="{849A18BD-31C5-4160-969C-5F90730B6080}" presName="node" presStyleLbl="node1" presStyleIdx="0" presStyleCnt="4" custScaleY="144927">
        <dgm:presLayoutVars>
          <dgm:bulletEnabled val="1"/>
        </dgm:presLayoutVars>
      </dgm:prSet>
      <dgm:spPr/>
      <dgm:t>
        <a:bodyPr/>
        <a:lstStyle/>
        <a:p>
          <a:endParaRPr lang="en-US"/>
        </a:p>
      </dgm:t>
    </dgm:pt>
    <dgm:pt modelId="{F7D2E8C9-80CC-482B-8BD2-5BF816A9EF37}" type="pres">
      <dgm:prSet presAssocID="{D997C443-41C5-4710-9894-0A8578B2DB24}" presName="sibTrans" presStyleLbl="sibTrans2D1" presStyleIdx="0" presStyleCnt="3"/>
      <dgm:spPr/>
      <dgm:t>
        <a:bodyPr/>
        <a:lstStyle/>
        <a:p>
          <a:endParaRPr lang="en-US"/>
        </a:p>
      </dgm:t>
    </dgm:pt>
    <dgm:pt modelId="{5AAC69BD-50C5-4615-9692-9FB34868D15B}" type="pres">
      <dgm:prSet presAssocID="{D997C443-41C5-4710-9894-0A8578B2DB24}" presName="connectorText" presStyleCnt="0"/>
      <dgm:spPr/>
      <dgm:t>
        <a:bodyPr/>
        <a:lstStyle/>
        <a:p>
          <a:endParaRPr lang="en-US"/>
        </a:p>
      </dgm:t>
    </dgm:pt>
    <dgm:pt modelId="{94484769-2C04-427B-9AD6-713D3A882E05}" type="pres">
      <dgm:prSet presAssocID="{ECDE78F1-97B9-4DA7-9B5D-228C154EF1DF}" presName="node" presStyleLbl="node1" presStyleIdx="1" presStyleCnt="4" custScaleY="144927">
        <dgm:presLayoutVars>
          <dgm:bulletEnabled val="1"/>
        </dgm:presLayoutVars>
      </dgm:prSet>
      <dgm:spPr/>
      <dgm:t>
        <a:bodyPr/>
        <a:lstStyle/>
        <a:p>
          <a:endParaRPr lang="en-US"/>
        </a:p>
      </dgm:t>
    </dgm:pt>
    <dgm:pt modelId="{C45AE1EB-DC28-47EC-BBD5-E2B76BB1C4C1}" type="pres">
      <dgm:prSet presAssocID="{F2FD8DC8-0455-4EC1-B563-CB6A7B1DA07E}" presName="sibTrans" presStyleLbl="sibTrans2D1" presStyleIdx="1" presStyleCnt="3"/>
      <dgm:spPr/>
      <dgm:t>
        <a:bodyPr/>
        <a:lstStyle/>
        <a:p>
          <a:endParaRPr lang="en-US"/>
        </a:p>
      </dgm:t>
    </dgm:pt>
    <dgm:pt modelId="{580F1D0C-795F-47C5-B5F0-8209F3478394}" type="pres">
      <dgm:prSet presAssocID="{F2FD8DC8-0455-4EC1-B563-CB6A7B1DA07E}" presName="connectorText" presStyleCnt="0"/>
      <dgm:spPr/>
      <dgm:t>
        <a:bodyPr/>
        <a:lstStyle/>
        <a:p>
          <a:endParaRPr lang="en-US"/>
        </a:p>
      </dgm:t>
    </dgm:pt>
    <dgm:pt modelId="{B8DD72A5-0929-43D7-B863-64CACFFA56B2}" type="pres">
      <dgm:prSet presAssocID="{0D4C4128-9EC8-427E-B439-AA31158F27EE}" presName="node" presStyleLbl="node1" presStyleIdx="2" presStyleCnt="4" custScaleY="144927">
        <dgm:presLayoutVars>
          <dgm:bulletEnabled val="1"/>
        </dgm:presLayoutVars>
      </dgm:prSet>
      <dgm:spPr/>
      <dgm:t>
        <a:bodyPr/>
        <a:lstStyle/>
        <a:p>
          <a:endParaRPr lang="en-US"/>
        </a:p>
      </dgm:t>
    </dgm:pt>
    <dgm:pt modelId="{0C66956C-F655-44FD-B27B-AF6718FF3776}" type="pres">
      <dgm:prSet presAssocID="{43EBD946-AAD4-491E-A15B-ACC8756A1AFA}" presName="sibTrans" presStyleLbl="sibTrans2D1" presStyleIdx="2" presStyleCnt="3"/>
      <dgm:spPr/>
      <dgm:t>
        <a:bodyPr/>
        <a:lstStyle/>
        <a:p>
          <a:endParaRPr lang="en-US"/>
        </a:p>
      </dgm:t>
    </dgm:pt>
    <dgm:pt modelId="{FF59E12F-E35E-4E0E-8108-79A3046AB455}" type="pres">
      <dgm:prSet presAssocID="{43EBD946-AAD4-491E-A15B-ACC8756A1AFA}" presName="connectorText" presStyleCnt="0"/>
      <dgm:spPr/>
      <dgm:t>
        <a:bodyPr/>
        <a:lstStyle/>
        <a:p>
          <a:endParaRPr lang="en-US"/>
        </a:p>
      </dgm:t>
    </dgm:pt>
    <dgm:pt modelId="{C5DEDF23-C204-447B-9D1A-C595F83FE82A}" type="pres">
      <dgm:prSet presAssocID="{BEAB6ECB-24B9-4FD4-9FA9-B73DB1AFECB0}" presName="node" presStyleLbl="node1" presStyleIdx="3" presStyleCnt="4" custScaleY="148181">
        <dgm:presLayoutVars>
          <dgm:bulletEnabled val="1"/>
        </dgm:presLayoutVars>
      </dgm:prSet>
      <dgm:spPr/>
      <dgm:t>
        <a:bodyPr/>
        <a:lstStyle/>
        <a:p>
          <a:endParaRPr lang="en-US"/>
        </a:p>
      </dgm:t>
    </dgm:pt>
  </dgm:ptLst>
  <dgm:cxnLst>
    <dgm:cxn modelId="{2C46B996-3D01-43D1-86F1-3AC63880DE64}" srcId="{2367BE32-97A8-46B4-A881-3BA4666B4E01}" destId="{849A18BD-31C5-4160-969C-5F90730B6080}" srcOrd="0" destOrd="0" parTransId="{2ECC87EA-9FAD-44F4-AE8D-FB6BAFE99A93}" sibTransId="{D997C443-41C5-4710-9894-0A8578B2DB24}"/>
    <dgm:cxn modelId="{B3B19DA2-A8C1-4683-B2A2-0A0D2ABED0F3}" srcId="{2367BE32-97A8-46B4-A881-3BA4666B4E01}" destId="{ECDE78F1-97B9-4DA7-9B5D-228C154EF1DF}" srcOrd="1" destOrd="0" parTransId="{4D21005F-57DA-4A3E-9B1C-1768126982F7}" sibTransId="{F2FD8DC8-0455-4EC1-B563-CB6A7B1DA07E}"/>
    <dgm:cxn modelId="{D2C4C9FD-CBD3-4B2E-B505-318956D65F7E}" srcId="{2367BE32-97A8-46B4-A881-3BA4666B4E01}" destId="{0D4C4128-9EC8-427E-B439-AA31158F27EE}" srcOrd="2" destOrd="0" parTransId="{F4C86A73-8ABD-4715-8E84-B3C9F8907470}" sibTransId="{43EBD946-AAD4-491E-A15B-ACC8756A1AFA}"/>
    <dgm:cxn modelId="{BAF20DE7-9964-4752-81A8-EB27E17B5B4F}" srcId="{2367BE32-97A8-46B4-A881-3BA4666B4E01}" destId="{BEAB6ECB-24B9-4FD4-9FA9-B73DB1AFECB0}" srcOrd="3" destOrd="0" parTransId="{3C4F7BE6-253F-410C-8129-F2148D717602}" sibTransId="{867986B0-C382-4A9A-A4B5-02091270B7C8}"/>
    <dgm:cxn modelId="{F20AAD98-C1C7-4D60-8409-D6C037777DC8}" type="presOf" srcId="{2367BE32-97A8-46B4-A881-3BA4666B4E01}" destId="{08148B82-3A6D-4418-99E3-127A13F4FA91}" srcOrd="0" destOrd="0" presId="urn:microsoft.com/office/officeart/2005/8/layout/process1"/>
    <dgm:cxn modelId="{A71025D9-3093-4C78-AEFC-B20DB6DE5E7E}" type="presParOf" srcId="{08148B82-3A6D-4418-99E3-127A13F4FA91}" destId="{9FB8937E-44E3-4ECE-A98E-DE10B69A168D}" srcOrd="0" destOrd="0" presId="urn:microsoft.com/office/officeart/2005/8/layout/process1"/>
    <dgm:cxn modelId="{7EA016E1-3D5F-4817-98EF-028C1C65D4D7}" type="presOf" srcId="{849A18BD-31C5-4160-969C-5F90730B6080}" destId="{9FB8937E-44E3-4ECE-A98E-DE10B69A168D}" srcOrd="0" destOrd="0" presId="urn:microsoft.com/office/officeart/2005/8/layout/process1"/>
    <dgm:cxn modelId="{DE877A68-1A23-4DD4-B114-F7E4912ECDD1}" type="presParOf" srcId="{08148B82-3A6D-4418-99E3-127A13F4FA91}" destId="{F7D2E8C9-80CC-482B-8BD2-5BF816A9EF37}" srcOrd="1" destOrd="0" presId="urn:microsoft.com/office/officeart/2005/8/layout/process1"/>
    <dgm:cxn modelId="{70681EF8-DCBC-4C61-98A4-68665D6316AB}" type="presOf" srcId="{D997C443-41C5-4710-9894-0A8578B2DB24}" destId="{F7D2E8C9-80CC-482B-8BD2-5BF816A9EF37}" srcOrd="0" destOrd="0" presId="urn:microsoft.com/office/officeart/2005/8/layout/process1"/>
    <dgm:cxn modelId="{379B9679-F11D-4F9B-9EA2-51E1653F58F1}" type="presParOf" srcId="{F7D2E8C9-80CC-482B-8BD2-5BF816A9EF37}" destId="{5AAC69BD-50C5-4615-9692-9FB34868D15B}" srcOrd="0" destOrd="1" presId="urn:microsoft.com/office/officeart/2005/8/layout/process1"/>
    <dgm:cxn modelId="{CB5F0AF4-6943-42AE-9EE1-F8EC1B4B9AF1}" type="presOf" srcId="{D997C443-41C5-4710-9894-0A8578B2DB24}" destId="{5AAC69BD-50C5-4615-9692-9FB34868D15B}" srcOrd="1" destOrd="0" presId="urn:microsoft.com/office/officeart/2005/8/layout/process1"/>
    <dgm:cxn modelId="{DF88CB20-AA1B-4F01-A4CF-2282815C7C19}" type="presParOf" srcId="{08148B82-3A6D-4418-99E3-127A13F4FA91}" destId="{94484769-2C04-427B-9AD6-713D3A882E05}" srcOrd="2" destOrd="0" presId="urn:microsoft.com/office/officeart/2005/8/layout/process1"/>
    <dgm:cxn modelId="{124FBBD2-3BD0-4667-A1CC-45F39A670354}" type="presOf" srcId="{ECDE78F1-97B9-4DA7-9B5D-228C154EF1DF}" destId="{94484769-2C04-427B-9AD6-713D3A882E05}" srcOrd="0" destOrd="0" presId="urn:microsoft.com/office/officeart/2005/8/layout/process1"/>
    <dgm:cxn modelId="{7AE806D0-A3F5-46A1-BECF-196D7CB66709}" type="presParOf" srcId="{08148B82-3A6D-4418-99E3-127A13F4FA91}" destId="{C45AE1EB-DC28-47EC-BBD5-E2B76BB1C4C1}" srcOrd="3" destOrd="0" presId="urn:microsoft.com/office/officeart/2005/8/layout/process1"/>
    <dgm:cxn modelId="{94058BD1-4065-4613-A882-384DA83CE828}" type="presOf" srcId="{F2FD8DC8-0455-4EC1-B563-CB6A7B1DA07E}" destId="{C45AE1EB-DC28-47EC-BBD5-E2B76BB1C4C1}" srcOrd="0" destOrd="0" presId="urn:microsoft.com/office/officeart/2005/8/layout/process1"/>
    <dgm:cxn modelId="{AF27F3FD-88E8-4ED6-94D5-6D92237F7315}" type="presParOf" srcId="{C45AE1EB-DC28-47EC-BBD5-E2B76BB1C4C1}" destId="{580F1D0C-795F-47C5-B5F0-8209F3478394}" srcOrd="0" destOrd="3" presId="urn:microsoft.com/office/officeart/2005/8/layout/process1"/>
    <dgm:cxn modelId="{ACC7EA36-862B-44C0-A339-ACA45CE6629C}" type="presOf" srcId="{F2FD8DC8-0455-4EC1-B563-CB6A7B1DA07E}" destId="{580F1D0C-795F-47C5-B5F0-8209F3478394}" srcOrd="1" destOrd="0" presId="urn:microsoft.com/office/officeart/2005/8/layout/process1"/>
    <dgm:cxn modelId="{67EDD803-03CE-404D-8229-FC1E4568565F}" type="presParOf" srcId="{08148B82-3A6D-4418-99E3-127A13F4FA91}" destId="{B8DD72A5-0929-43D7-B863-64CACFFA56B2}" srcOrd="4" destOrd="0" presId="urn:microsoft.com/office/officeart/2005/8/layout/process1"/>
    <dgm:cxn modelId="{F09EF1C3-664E-48A2-ADB8-006BE35CB92C}" type="presOf" srcId="{0D4C4128-9EC8-427E-B439-AA31158F27EE}" destId="{B8DD72A5-0929-43D7-B863-64CACFFA56B2}" srcOrd="0" destOrd="0" presId="urn:microsoft.com/office/officeart/2005/8/layout/process1"/>
    <dgm:cxn modelId="{49FB7C8B-95DC-46DF-881C-64930966CDB1}" type="presParOf" srcId="{08148B82-3A6D-4418-99E3-127A13F4FA91}" destId="{0C66956C-F655-44FD-B27B-AF6718FF3776}" srcOrd="5" destOrd="0" presId="urn:microsoft.com/office/officeart/2005/8/layout/process1"/>
    <dgm:cxn modelId="{278520A8-F491-44E4-A282-6B903E3E813D}" type="presOf" srcId="{43EBD946-AAD4-491E-A15B-ACC8756A1AFA}" destId="{0C66956C-F655-44FD-B27B-AF6718FF3776}" srcOrd="0" destOrd="0" presId="urn:microsoft.com/office/officeart/2005/8/layout/process1"/>
    <dgm:cxn modelId="{60E09DE7-BC45-4D52-9EF9-1D80DB6F0EAF}" type="presParOf" srcId="{0C66956C-F655-44FD-B27B-AF6718FF3776}" destId="{FF59E12F-E35E-4E0E-8108-79A3046AB455}" srcOrd="0" destOrd="5" presId="urn:microsoft.com/office/officeart/2005/8/layout/process1"/>
    <dgm:cxn modelId="{A85356A3-4680-49C6-B7C1-8D0A18DB46B7}" type="presOf" srcId="{43EBD946-AAD4-491E-A15B-ACC8756A1AFA}" destId="{FF59E12F-E35E-4E0E-8108-79A3046AB455}" srcOrd="1" destOrd="0" presId="urn:microsoft.com/office/officeart/2005/8/layout/process1"/>
    <dgm:cxn modelId="{EE67EAE9-CAE4-48F0-A630-B98479DF2047}" type="presParOf" srcId="{08148B82-3A6D-4418-99E3-127A13F4FA91}" destId="{C5DEDF23-C204-447B-9D1A-C595F83FE82A}" srcOrd="6" destOrd="0" presId="urn:microsoft.com/office/officeart/2005/8/layout/process1"/>
    <dgm:cxn modelId="{819BABB8-FE53-4429-AB71-5AE106613E76}" type="presOf" srcId="{BEAB6ECB-24B9-4FD4-9FA9-B73DB1AFECB0}" destId="{C5DEDF23-C204-447B-9D1A-C595F83FE82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B81132-C3AA-47BE-BBF9-35CB5DD9F9F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310CCA6-2564-4ABE-91EE-B96A91EF0298}">
      <dgm:prSet phldrT="[Text]" custT="1"/>
      <dgm:spPr/>
      <dgm:t>
        <a:bodyPr/>
        <a:lstStyle/>
        <a:p>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dạng</a:t>
          </a:r>
          <a:r>
            <a:rPr lang="en-US" sz="4000" dirty="0" smtClean="0">
              <a:latin typeface="Times New Roman" panose="02020603050405020304" pitchFamily="18" charset="0"/>
              <a:cs typeface="Times New Roman" panose="02020603050405020304" pitchFamily="18" charset="0"/>
            </a:rPr>
            <a:t> virus</a:t>
          </a:r>
          <a:endParaRPr lang="en-US" sz="4000" dirty="0">
            <a:latin typeface="Times New Roman" panose="02020603050405020304" pitchFamily="18" charset="0"/>
            <a:cs typeface="Times New Roman" panose="02020603050405020304" pitchFamily="18" charset="0"/>
          </a:endParaRPr>
        </a:p>
      </dgm:t>
    </dgm:pt>
    <dgm:pt modelId="{1AA454AA-8257-4D3B-AB63-4E90461BB3B1}" cxnId="{15511F4E-C1E4-4E51-8584-4EB663410A14}" type="parTrans">
      <dgm:prSet/>
      <dgm:spPr/>
      <dgm:t>
        <a:bodyPr/>
        <a:lstStyle/>
        <a:p>
          <a:endParaRPr lang="en-US"/>
        </a:p>
      </dgm:t>
    </dgm:pt>
    <dgm:pt modelId="{19BC8386-36B4-4F40-B556-08B89D205478}" cxnId="{15511F4E-C1E4-4E51-8584-4EB663410A14}" type="sibTrans">
      <dgm:prSet/>
      <dgm:spPr/>
      <dgm:t>
        <a:bodyPr/>
        <a:lstStyle/>
        <a:p>
          <a:endParaRPr lang="en-US"/>
        </a:p>
      </dgm:t>
    </dgm:pt>
    <dgm:pt modelId="{92910AE5-4402-4C41-9DE1-025032788863}">
      <dgm:prSet phldrT="[Text]" custT="1"/>
      <dgm:spPr/>
      <dgm:t>
        <a:bodyPr/>
        <a:lstStyle/>
        <a:p>
          <a:r>
            <a:rPr lang="en-US" sz="4000" dirty="0" err="1" smtClean="0">
              <a:latin typeface="Times New Roman" panose="02020603050405020304" pitchFamily="18" charset="0"/>
              <a:cs typeface="Times New Roman" panose="02020603050405020304" pitchFamily="18" charset="0"/>
            </a:rPr>
            <a:t>Dạng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xoắn</a:t>
          </a:r>
          <a:endParaRPr lang="en-US" sz="4000" dirty="0">
            <a:latin typeface="Times New Roman" panose="02020603050405020304" pitchFamily="18" charset="0"/>
            <a:cs typeface="Times New Roman" panose="02020603050405020304" pitchFamily="18" charset="0"/>
          </a:endParaRPr>
        </a:p>
      </dgm:t>
    </dgm:pt>
    <dgm:pt modelId="{10EAABDE-BC6C-4890-B3BE-EA02488BC8CE}" cxnId="{0F7A6FD4-3362-4881-BE7A-C65271F6C9D7}" type="parTrans">
      <dgm:prSet/>
      <dgm:spPr/>
      <dgm:t>
        <a:bodyPr/>
        <a:lstStyle/>
        <a:p>
          <a:endParaRPr lang="en-US" sz="4000">
            <a:latin typeface="Times New Roman" panose="02020603050405020304" pitchFamily="18" charset="0"/>
            <a:cs typeface="Times New Roman" panose="02020603050405020304" pitchFamily="18" charset="0"/>
          </a:endParaRPr>
        </a:p>
      </dgm:t>
    </dgm:pt>
    <dgm:pt modelId="{3DCF5F4F-E01F-495A-85D1-CAFC794CB4CD}" cxnId="{0F7A6FD4-3362-4881-BE7A-C65271F6C9D7}" type="sibTrans">
      <dgm:prSet/>
      <dgm:spPr/>
      <dgm:t>
        <a:bodyPr/>
        <a:lstStyle/>
        <a:p>
          <a:endParaRPr lang="en-US"/>
        </a:p>
      </dgm:t>
    </dgm:pt>
    <dgm:pt modelId="{CD08B463-8F7B-486F-9D92-F780E85850CE}">
      <dgm:prSet phldrT="[Text]" custT="1"/>
      <dgm:spPr/>
      <dgm:t>
        <a:bodyPr/>
        <a:lstStyle/>
        <a:p>
          <a:r>
            <a:rPr lang="en-US" sz="4000" dirty="0" err="1" smtClean="0">
              <a:latin typeface="Times New Roman" panose="02020603050405020304" pitchFamily="18" charset="0"/>
              <a:cs typeface="Times New Roman" panose="02020603050405020304" pitchFamily="18" charset="0"/>
            </a:rPr>
            <a:t>Dạng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khối</a:t>
          </a:r>
          <a:endParaRPr lang="en-US" sz="4000" dirty="0">
            <a:latin typeface="Times New Roman" panose="02020603050405020304" pitchFamily="18" charset="0"/>
            <a:cs typeface="Times New Roman" panose="02020603050405020304" pitchFamily="18" charset="0"/>
          </a:endParaRPr>
        </a:p>
      </dgm:t>
    </dgm:pt>
    <dgm:pt modelId="{239B0937-F99D-42BA-B1BA-AC16E816EC7F}" cxnId="{42F5A1BB-1315-4C7C-A9E9-2F44211F092A}" type="parTrans">
      <dgm:prSet/>
      <dgm:spPr/>
      <dgm:t>
        <a:bodyPr/>
        <a:lstStyle/>
        <a:p>
          <a:endParaRPr lang="en-US" sz="4000">
            <a:latin typeface="Times New Roman" panose="02020603050405020304" pitchFamily="18" charset="0"/>
            <a:cs typeface="Times New Roman" panose="02020603050405020304" pitchFamily="18" charset="0"/>
          </a:endParaRPr>
        </a:p>
      </dgm:t>
    </dgm:pt>
    <dgm:pt modelId="{A0F3D926-AF2F-43A4-B3AC-DE2203201D77}" cxnId="{42F5A1BB-1315-4C7C-A9E9-2F44211F092A}" type="sibTrans">
      <dgm:prSet/>
      <dgm:spPr/>
      <dgm:t>
        <a:bodyPr/>
        <a:lstStyle/>
        <a:p>
          <a:endParaRPr lang="en-US"/>
        </a:p>
      </dgm:t>
    </dgm:pt>
    <dgm:pt modelId="{14F874C0-CD71-453C-80A7-B03AF4C42387}">
      <dgm:prSet phldrT="[Text]" custT="1"/>
      <dgm:spPr/>
      <dgm:t>
        <a:bodyPr/>
        <a:lstStyle/>
        <a:p>
          <a:r>
            <a:rPr lang="en-US" sz="4000" dirty="0" err="1" smtClean="0">
              <a:latin typeface="Times New Roman" panose="02020603050405020304" pitchFamily="18" charset="0"/>
              <a:cs typeface="Times New Roman" panose="02020603050405020304" pitchFamily="18" charset="0"/>
            </a:rPr>
            <a:t>Dạng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hỗn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dgm:t>
    </dgm:pt>
    <dgm:pt modelId="{977EE953-46F0-422C-9602-D56D6ECB6A4C}" cxnId="{E058A7B5-6ECE-4F45-B031-F26CBA8091F7}" type="parTrans">
      <dgm:prSet/>
      <dgm:spPr/>
      <dgm:t>
        <a:bodyPr/>
        <a:lstStyle/>
        <a:p>
          <a:endParaRPr lang="en-US" sz="4000">
            <a:latin typeface="Times New Roman" panose="02020603050405020304" pitchFamily="18" charset="0"/>
            <a:cs typeface="Times New Roman" panose="02020603050405020304" pitchFamily="18" charset="0"/>
          </a:endParaRPr>
        </a:p>
      </dgm:t>
    </dgm:pt>
    <dgm:pt modelId="{37973724-DCD6-47FF-AD86-53207FED6CCC}" cxnId="{E058A7B5-6ECE-4F45-B031-F26CBA8091F7}" type="sibTrans">
      <dgm:prSet/>
      <dgm:spPr/>
      <dgm:t>
        <a:bodyPr/>
        <a:lstStyle/>
        <a:p>
          <a:endParaRPr lang="en-US"/>
        </a:p>
      </dgm:t>
    </dgm:pt>
    <dgm:pt modelId="{35CFA6DB-5B19-422C-8000-FA1614EFB43A}" type="pres">
      <dgm:prSet presAssocID="{58B81132-C3AA-47BE-BBF9-35CB5DD9F9F5}" presName="hierChild1" presStyleCnt="0">
        <dgm:presLayoutVars>
          <dgm:orgChart val="1"/>
          <dgm:chPref val="1"/>
          <dgm:dir/>
          <dgm:animOne val="branch"/>
          <dgm:animLvl val="lvl"/>
          <dgm:resizeHandles/>
        </dgm:presLayoutVars>
      </dgm:prSet>
      <dgm:spPr/>
      <dgm:t>
        <a:bodyPr/>
        <a:lstStyle/>
        <a:p>
          <a:endParaRPr lang="en-US"/>
        </a:p>
      </dgm:t>
    </dgm:pt>
    <dgm:pt modelId="{EB82CE26-C668-4214-8BE4-AE78C53FC4BC}" type="pres">
      <dgm:prSet presAssocID="{0310CCA6-2564-4ABE-91EE-B96A91EF0298}" presName="hierRoot1" presStyleCnt="0">
        <dgm:presLayoutVars>
          <dgm:hierBranch val="init"/>
        </dgm:presLayoutVars>
      </dgm:prSet>
      <dgm:spPr/>
    </dgm:pt>
    <dgm:pt modelId="{7AD8B5F9-27EF-4A77-80E9-BCE82CB746BD}" type="pres">
      <dgm:prSet presAssocID="{0310CCA6-2564-4ABE-91EE-B96A91EF0298}" presName="rootComposite1" presStyleCnt="0"/>
      <dgm:spPr/>
    </dgm:pt>
    <dgm:pt modelId="{27228864-A1E6-4A0D-8ECE-5D38F27F0F62}" type="pres">
      <dgm:prSet presAssocID="{0310CCA6-2564-4ABE-91EE-B96A91EF0298}" presName="rootText1" presStyleLbl="node0" presStyleIdx="0" presStyleCnt="1" custScaleX="141094">
        <dgm:presLayoutVars>
          <dgm:chPref val="3"/>
        </dgm:presLayoutVars>
      </dgm:prSet>
      <dgm:spPr/>
      <dgm:t>
        <a:bodyPr/>
        <a:lstStyle/>
        <a:p>
          <a:endParaRPr lang="en-US"/>
        </a:p>
      </dgm:t>
    </dgm:pt>
    <dgm:pt modelId="{B04F01AD-BC60-4D0D-8E0D-64EA945E7EED}" type="pres">
      <dgm:prSet presAssocID="{0310CCA6-2564-4ABE-91EE-B96A91EF0298}" presName="rootConnector1" presStyleLbl="node1" presStyleIdx="0" presStyleCnt="0"/>
      <dgm:spPr/>
      <dgm:t>
        <a:bodyPr/>
        <a:lstStyle/>
        <a:p>
          <a:endParaRPr lang="en-US"/>
        </a:p>
      </dgm:t>
    </dgm:pt>
    <dgm:pt modelId="{04242173-00C8-4065-BE60-7056CDC99AC6}" type="pres">
      <dgm:prSet presAssocID="{0310CCA6-2564-4ABE-91EE-B96A91EF0298}" presName="hierChild2" presStyleCnt="0"/>
      <dgm:spPr/>
    </dgm:pt>
    <dgm:pt modelId="{C72E1F2D-8D0E-4ED7-B451-9C11976D345E}" type="pres">
      <dgm:prSet presAssocID="{10EAABDE-BC6C-4890-B3BE-EA02488BC8CE}" presName="Name37" presStyleLbl="parChTrans1D2" presStyleIdx="0" presStyleCnt="3"/>
      <dgm:spPr/>
      <dgm:t>
        <a:bodyPr/>
        <a:lstStyle/>
        <a:p>
          <a:endParaRPr lang="en-US"/>
        </a:p>
      </dgm:t>
    </dgm:pt>
    <dgm:pt modelId="{34AD4B3E-201C-46AD-B000-A5A98B39A864}" type="pres">
      <dgm:prSet presAssocID="{92910AE5-4402-4C41-9DE1-025032788863}" presName="hierRoot2" presStyleCnt="0">
        <dgm:presLayoutVars>
          <dgm:hierBranch val="init"/>
        </dgm:presLayoutVars>
      </dgm:prSet>
      <dgm:spPr/>
    </dgm:pt>
    <dgm:pt modelId="{779059BD-FC21-43F2-9B85-CDA5D108C163}" type="pres">
      <dgm:prSet presAssocID="{92910AE5-4402-4C41-9DE1-025032788863}" presName="rootComposite" presStyleCnt="0"/>
      <dgm:spPr/>
    </dgm:pt>
    <dgm:pt modelId="{4E2F2FB3-CA08-4E77-A92F-E06C5835DC4D}" type="pres">
      <dgm:prSet presAssocID="{92910AE5-4402-4C41-9DE1-025032788863}" presName="rootText" presStyleLbl="node2" presStyleIdx="0" presStyleCnt="3" custScaleX="158485">
        <dgm:presLayoutVars>
          <dgm:chPref val="3"/>
        </dgm:presLayoutVars>
      </dgm:prSet>
      <dgm:spPr/>
      <dgm:t>
        <a:bodyPr/>
        <a:lstStyle/>
        <a:p>
          <a:endParaRPr lang="en-US"/>
        </a:p>
      </dgm:t>
    </dgm:pt>
    <dgm:pt modelId="{EA87BCB5-96C6-42DB-9C7C-DB001F88B587}" type="pres">
      <dgm:prSet presAssocID="{92910AE5-4402-4C41-9DE1-025032788863}" presName="rootConnector" presStyleLbl="node2" presStyleIdx="0" presStyleCnt="3"/>
      <dgm:spPr/>
      <dgm:t>
        <a:bodyPr/>
        <a:lstStyle/>
        <a:p>
          <a:endParaRPr lang="en-US"/>
        </a:p>
      </dgm:t>
    </dgm:pt>
    <dgm:pt modelId="{43C73DAB-B0C7-4457-8C1A-B56EB3D7C991}" type="pres">
      <dgm:prSet presAssocID="{92910AE5-4402-4C41-9DE1-025032788863}" presName="hierChild4" presStyleCnt="0"/>
      <dgm:spPr/>
    </dgm:pt>
    <dgm:pt modelId="{4835CD78-EDF2-43DE-BD5D-EA7E4C52B477}" type="pres">
      <dgm:prSet presAssocID="{92910AE5-4402-4C41-9DE1-025032788863}" presName="hierChild5" presStyleCnt="0"/>
      <dgm:spPr/>
    </dgm:pt>
    <dgm:pt modelId="{FCFFEF00-AEE6-4411-8F6A-F1255EE9787D}" type="pres">
      <dgm:prSet presAssocID="{239B0937-F99D-42BA-B1BA-AC16E816EC7F}" presName="Name37" presStyleLbl="parChTrans1D2" presStyleIdx="1" presStyleCnt="3"/>
      <dgm:spPr/>
      <dgm:t>
        <a:bodyPr/>
        <a:lstStyle/>
        <a:p>
          <a:endParaRPr lang="en-US"/>
        </a:p>
      </dgm:t>
    </dgm:pt>
    <dgm:pt modelId="{55B03B46-5F4C-4AD0-ABD2-8B6EE5BC505B}" type="pres">
      <dgm:prSet presAssocID="{CD08B463-8F7B-486F-9D92-F780E85850CE}" presName="hierRoot2" presStyleCnt="0">
        <dgm:presLayoutVars>
          <dgm:hierBranch val="init"/>
        </dgm:presLayoutVars>
      </dgm:prSet>
      <dgm:spPr/>
    </dgm:pt>
    <dgm:pt modelId="{A509CDCA-8155-45CE-9CE0-997F31B4CE62}" type="pres">
      <dgm:prSet presAssocID="{CD08B463-8F7B-486F-9D92-F780E85850CE}" presName="rootComposite" presStyleCnt="0"/>
      <dgm:spPr/>
    </dgm:pt>
    <dgm:pt modelId="{5EB46FB7-6534-4BD8-AB71-A1840D6AD4DB}" type="pres">
      <dgm:prSet presAssocID="{CD08B463-8F7B-486F-9D92-F780E85850CE}" presName="rootText" presStyleLbl="node2" presStyleIdx="1" presStyleCnt="3" custScaleX="160883" custLinFactNeighborX="-7564">
        <dgm:presLayoutVars>
          <dgm:chPref val="3"/>
        </dgm:presLayoutVars>
      </dgm:prSet>
      <dgm:spPr/>
      <dgm:t>
        <a:bodyPr/>
        <a:lstStyle/>
        <a:p>
          <a:endParaRPr lang="en-US"/>
        </a:p>
      </dgm:t>
    </dgm:pt>
    <dgm:pt modelId="{DDB766EE-9760-4F4E-AD9F-E3C5471740BA}" type="pres">
      <dgm:prSet presAssocID="{CD08B463-8F7B-486F-9D92-F780E85850CE}" presName="rootConnector" presStyleLbl="node2" presStyleIdx="1" presStyleCnt="3"/>
      <dgm:spPr/>
      <dgm:t>
        <a:bodyPr/>
        <a:lstStyle/>
        <a:p>
          <a:endParaRPr lang="en-US"/>
        </a:p>
      </dgm:t>
    </dgm:pt>
    <dgm:pt modelId="{8433B1F3-7C24-4505-AFA8-A5DB3A25CD4F}" type="pres">
      <dgm:prSet presAssocID="{CD08B463-8F7B-486F-9D92-F780E85850CE}" presName="hierChild4" presStyleCnt="0"/>
      <dgm:spPr/>
    </dgm:pt>
    <dgm:pt modelId="{D1F56B84-7A1B-4E4F-90AD-1E2627041E41}" type="pres">
      <dgm:prSet presAssocID="{CD08B463-8F7B-486F-9D92-F780E85850CE}" presName="hierChild5" presStyleCnt="0"/>
      <dgm:spPr/>
    </dgm:pt>
    <dgm:pt modelId="{47BF2A07-625D-4AEC-90FD-3D77E1A9B5EF}" type="pres">
      <dgm:prSet presAssocID="{977EE953-46F0-422C-9602-D56D6ECB6A4C}" presName="Name37" presStyleLbl="parChTrans1D2" presStyleIdx="2" presStyleCnt="3"/>
      <dgm:spPr/>
      <dgm:t>
        <a:bodyPr/>
        <a:lstStyle/>
        <a:p>
          <a:endParaRPr lang="en-US"/>
        </a:p>
      </dgm:t>
    </dgm:pt>
    <dgm:pt modelId="{6A85D0D6-E2AB-409D-ABFC-AF3DAF85B6DC}" type="pres">
      <dgm:prSet presAssocID="{14F874C0-CD71-453C-80A7-B03AF4C42387}" presName="hierRoot2" presStyleCnt="0">
        <dgm:presLayoutVars>
          <dgm:hierBranch val="init"/>
        </dgm:presLayoutVars>
      </dgm:prSet>
      <dgm:spPr/>
    </dgm:pt>
    <dgm:pt modelId="{6B1A5B95-0475-461B-ADE4-73606D6406F1}" type="pres">
      <dgm:prSet presAssocID="{14F874C0-CD71-453C-80A7-B03AF4C42387}" presName="rootComposite" presStyleCnt="0"/>
      <dgm:spPr/>
    </dgm:pt>
    <dgm:pt modelId="{2399E61A-E91D-47EB-B89D-971DE5877C4B}" type="pres">
      <dgm:prSet presAssocID="{14F874C0-CD71-453C-80A7-B03AF4C42387}" presName="rootText" presStyleLbl="node2" presStyleIdx="2" presStyleCnt="3" custScaleX="147773">
        <dgm:presLayoutVars>
          <dgm:chPref val="3"/>
        </dgm:presLayoutVars>
      </dgm:prSet>
      <dgm:spPr/>
      <dgm:t>
        <a:bodyPr/>
        <a:lstStyle/>
        <a:p>
          <a:endParaRPr lang="en-US"/>
        </a:p>
      </dgm:t>
    </dgm:pt>
    <dgm:pt modelId="{64DD0E03-8F1D-41C0-9CD7-5A79410C0F29}" type="pres">
      <dgm:prSet presAssocID="{14F874C0-CD71-453C-80A7-B03AF4C42387}" presName="rootConnector" presStyleLbl="node2" presStyleIdx="2" presStyleCnt="3"/>
      <dgm:spPr/>
      <dgm:t>
        <a:bodyPr/>
        <a:lstStyle/>
        <a:p>
          <a:endParaRPr lang="en-US"/>
        </a:p>
      </dgm:t>
    </dgm:pt>
    <dgm:pt modelId="{44EE7F36-5C04-453D-AB54-41BDC6424E8D}" type="pres">
      <dgm:prSet presAssocID="{14F874C0-CD71-453C-80A7-B03AF4C42387}" presName="hierChild4" presStyleCnt="0"/>
      <dgm:spPr/>
    </dgm:pt>
    <dgm:pt modelId="{876E1066-C09F-482C-B183-FF7A26E4F691}" type="pres">
      <dgm:prSet presAssocID="{14F874C0-CD71-453C-80A7-B03AF4C42387}" presName="hierChild5" presStyleCnt="0"/>
      <dgm:spPr/>
    </dgm:pt>
    <dgm:pt modelId="{4E2AE00A-2D39-4B67-8038-5CD7B9114A05}" type="pres">
      <dgm:prSet presAssocID="{0310CCA6-2564-4ABE-91EE-B96A91EF0298}" presName="hierChild3" presStyleCnt="0"/>
      <dgm:spPr/>
    </dgm:pt>
  </dgm:ptLst>
  <dgm:cxnLst>
    <dgm:cxn modelId="{FC65E7CC-118F-4126-8B49-2E57F1990153}" type="presOf" srcId="{58B81132-C3AA-47BE-BBF9-35CB5DD9F9F5}" destId="{35CFA6DB-5B19-422C-8000-FA1614EFB43A}" srcOrd="0" destOrd="0" presId="urn:microsoft.com/office/officeart/2005/8/layout/orgChart1"/>
    <dgm:cxn modelId="{92C2373E-E2F5-4182-85BE-F941D8ADA333}" type="presOf" srcId="{92910AE5-4402-4C41-9DE1-025032788863}" destId="{EA87BCB5-96C6-42DB-9C7C-DB001F88B587}" srcOrd="1" destOrd="0" presId="urn:microsoft.com/office/officeart/2005/8/layout/orgChart1"/>
    <dgm:cxn modelId="{3B306680-BB42-4820-B7A5-F98FAAEA1D0F}" type="presOf" srcId="{14F874C0-CD71-453C-80A7-B03AF4C42387}" destId="{64DD0E03-8F1D-41C0-9CD7-5A79410C0F29}" srcOrd="1" destOrd="0" presId="urn:microsoft.com/office/officeart/2005/8/layout/orgChart1"/>
    <dgm:cxn modelId="{39CB9CC1-0C14-42F3-AE3A-E5DDFFD67A9A}" type="presOf" srcId="{0310CCA6-2564-4ABE-91EE-B96A91EF0298}" destId="{B04F01AD-BC60-4D0D-8E0D-64EA945E7EED}" srcOrd="1" destOrd="0" presId="urn:microsoft.com/office/officeart/2005/8/layout/orgChart1"/>
    <dgm:cxn modelId="{42F5A1BB-1315-4C7C-A9E9-2F44211F092A}" srcId="{0310CCA6-2564-4ABE-91EE-B96A91EF0298}" destId="{CD08B463-8F7B-486F-9D92-F780E85850CE}" srcOrd="1" destOrd="0" parTransId="{239B0937-F99D-42BA-B1BA-AC16E816EC7F}" sibTransId="{A0F3D926-AF2F-43A4-B3AC-DE2203201D77}"/>
    <dgm:cxn modelId="{E058A7B5-6ECE-4F45-B031-F26CBA8091F7}" srcId="{0310CCA6-2564-4ABE-91EE-B96A91EF0298}" destId="{14F874C0-CD71-453C-80A7-B03AF4C42387}" srcOrd="2" destOrd="0" parTransId="{977EE953-46F0-422C-9602-D56D6ECB6A4C}" sibTransId="{37973724-DCD6-47FF-AD86-53207FED6CCC}"/>
    <dgm:cxn modelId="{15511F4E-C1E4-4E51-8584-4EB663410A14}" srcId="{58B81132-C3AA-47BE-BBF9-35CB5DD9F9F5}" destId="{0310CCA6-2564-4ABE-91EE-B96A91EF0298}" srcOrd="0" destOrd="0" parTransId="{1AA454AA-8257-4D3B-AB63-4E90461BB3B1}" sibTransId="{19BC8386-36B4-4F40-B556-08B89D205478}"/>
    <dgm:cxn modelId="{AED602F4-C780-40A9-B3DA-ED25BCA32D49}" type="presOf" srcId="{977EE953-46F0-422C-9602-D56D6ECB6A4C}" destId="{47BF2A07-625D-4AEC-90FD-3D77E1A9B5EF}" srcOrd="0" destOrd="0" presId="urn:microsoft.com/office/officeart/2005/8/layout/orgChart1"/>
    <dgm:cxn modelId="{FA3D6F53-A45E-4F5A-A434-C8797BE6F3CC}" type="presOf" srcId="{0310CCA6-2564-4ABE-91EE-B96A91EF0298}" destId="{27228864-A1E6-4A0D-8ECE-5D38F27F0F62}" srcOrd="0" destOrd="0" presId="urn:microsoft.com/office/officeart/2005/8/layout/orgChart1"/>
    <dgm:cxn modelId="{BBE21EFA-224F-4585-AE63-DF7EB31E3EB3}" type="presOf" srcId="{CD08B463-8F7B-486F-9D92-F780E85850CE}" destId="{DDB766EE-9760-4F4E-AD9F-E3C5471740BA}" srcOrd="1" destOrd="0" presId="urn:microsoft.com/office/officeart/2005/8/layout/orgChart1"/>
    <dgm:cxn modelId="{0F7A6FD4-3362-4881-BE7A-C65271F6C9D7}" srcId="{0310CCA6-2564-4ABE-91EE-B96A91EF0298}" destId="{92910AE5-4402-4C41-9DE1-025032788863}" srcOrd="0" destOrd="0" parTransId="{10EAABDE-BC6C-4890-B3BE-EA02488BC8CE}" sibTransId="{3DCF5F4F-E01F-495A-85D1-CAFC794CB4CD}"/>
    <dgm:cxn modelId="{1EFEEC25-73D4-4BFA-9C6D-FD2E4A22F899}" type="presOf" srcId="{10EAABDE-BC6C-4890-B3BE-EA02488BC8CE}" destId="{C72E1F2D-8D0E-4ED7-B451-9C11976D345E}" srcOrd="0" destOrd="0" presId="urn:microsoft.com/office/officeart/2005/8/layout/orgChart1"/>
    <dgm:cxn modelId="{3407EB2C-A077-49D1-9823-395C3CA6810E}" type="presOf" srcId="{14F874C0-CD71-453C-80A7-B03AF4C42387}" destId="{2399E61A-E91D-47EB-B89D-971DE5877C4B}" srcOrd="0" destOrd="0" presId="urn:microsoft.com/office/officeart/2005/8/layout/orgChart1"/>
    <dgm:cxn modelId="{F61D3B43-E55D-4A39-98DA-846713877907}" type="presOf" srcId="{239B0937-F99D-42BA-B1BA-AC16E816EC7F}" destId="{FCFFEF00-AEE6-4411-8F6A-F1255EE9787D}" srcOrd="0" destOrd="0" presId="urn:microsoft.com/office/officeart/2005/8/layout/orgChart1"/>
    <dgm:cxn modelId="{0869A34A-C666-4A4C-8326-F4BB71100E35}" type="presOf" srcId="{92910AE5-4402-4C41-9DE1-025032788863}" destId="{4E2F2FB3-CA08-4E77-A92F-E06C5835DC4D}" srcOrd="0" destOrd="0" presId="urn:microsoft.com/office/officeart/2005/8/layout/orgChart1"/>
    <dgm:cxn modelId="{F29EB857-294F-4686-8263-C0B4FF02D1A2}" type="presOf" srcId="{CD08B463-8F7B-486F-9D92-F780E85850CE}" destId="{5EB46FB7-6534-4BD8-AB71-A1840D6AD4DB}" srcOrd="0" destOrd="0" presId="urn:microsoft.com/office/officeart/2005/8/layout/orgChart1"/>
    <dgm:cxn modelId="{6D33C56D-E53F-4FF7-87DC-9EED4126CE22}" type="presParOf" srcId="{35CFA6DB-5B19-422C-8000-FA1614EFB43A}" destId="{EB82CE26-C668-4214-8BE4-AE78C53FC4BC}" srcOrd="0" destOrd="0" presId="urn:microsoft.com/office/officeart/2005/8/layout/orgChart1"/>
    <dgm:cxn modelId="{7A926D1C-71E4-44D9-A2DF-581BD01159C6}" type="presParOf" srcId="{EB82CE26-C668-4214-8BE4-AE78C53FC4BC}" destId="{7AD8B5F9-27EF-4A77-80E9-BCE82CB746BD}" srcOrd="0" destOrd="0" presId="urn:microsoft.com/office/officeart/2005/8/layout/orgChart1"/>
    <dgm:cxn modelId="{7A526DB5-DB9E-480E-8A63-95911A5004A6}" type="presParOf" srcId="{7AD8B5F9-27EF-4A77-80E9-BCE82CB746BD}" destId="{27228864-A1E6-4A0D-8ECE-5D38F27F0F62}" srcOrd="0" destOrd="0" presId="urn:microsoft.com/office/officeart/2005/8/layout/orgChart1"/>
    <dgm:cxn modelId="{671F9A06-0D17-4EC4-A903-495A435321E8}" type="presParOf" srcId="{7AD8B5F9-27EF-4A77-80E9-BCE82CB746BD}" destId="{B04F01AD-BC60-4D0D-8E0D-64EA945E7EED}" srcOrd="1" destOrd="0" presId="urn:microsoft.com/office/officeart/2005/8/layout/orgChart1"/>
    <dgm:cxn modelId="{05F38BA1-0D13-4D91-AD1D-A35BB77326A9}" type="presParOf" srcId="{EB82CE26-C668-4214-8BE4-AE78C53FC4BC}" destId="{04242173-00C8-4065-BE60-7056CDC99AC6}" srcOrd="1" destOrd="0" presId="urn:microsoft.com/office/officeart/2005/8/layout/orgChart1"/>
    <dgm:cxn modelId="{ACD96435-0EA0-4C40-AFDD-A9B15EA883F4}" type="presParOf" srcId="{04242173-00C8-4065-BE60-7056CDC99AC6}" destId="{C72E1F2D-8D0E-4ED7-B451-9C11976D345E}" srcOrd="0" destOrd="0" presId="urn:microsoft.com/office/officeart/2005/8/layout/orgChart1"/>
    <dgm:cxn modelId="{A23FEB74-8322-4F5D-9ADC-49761AFD3167}" type="presParOf" srcId="{04242173-00C8-4065-BE60-7056CDC99AC6}" destId="{34AD4B3E-201C-46AD-B000-A5A98B39A864}" srcOrd="1" destOrd="0" presId="urn:microsoft.com/office/officeart/2005/8/layout/orgChart1"/>
    <dgm:cxn modelId="{3A2D12F5-1846-428D-9F1A-16B0179D5EE0}" type="presParOf" srcId="{34AD4B3E-201C-46AD-B000-A5A98B39A864}" destId="{779059BD-FC21-43F2-9B85-CDA5D108C163}" srcOrd="0" destOrd="0" presId="urn:microsoft.com/office/officeart/2005/8/layout/orgChart1"/>
    <dgm:cxn modelId="{2A87EADA-BF44-4B2A-B09B-1E41A61B3266}" type="presParOf" srcId="{779059BD-FC21-43F2-9B85-CDA5D108C163}" destId="{4E2F2FB3-CA08-4E77-A92F-E06C5835DC4D}" srcOrd="0" destOrd="0" presId="urn:microsoft.com/office/officeart/2005/8/layout/orgChart1"/>
    <dgm:cxn modelId="{D50C1F7A-F7B6-4CB2-B9B5-91535C89AF63}" type="presParOf" srcId="{779059BD-FC21-43F2-9B85-CDA5D108C163}" destId="{EA87BCB5-96C6-42DB-9C7C-DB001F88B587}" srcOrd="1" destOrd="0" presId="urn:microsoft.com/office/officeart/2005/8/layout/orgChart1"/>
    <dgm:cxn modelId="{8BD5C928-4B1B-4D44-8BB6-549905148394}" type="presParOf" srcId="{34AD4B3E-201C-46AD-B000-A5A98B39A864}" destId="{43C73DAB-B0C7-4457-8C1A-B56EB3D7C991}" srcOrd="1" destOrd="0" presId="urn:microsoft.com/office/officeart/2005/8/layout/orgChart1"/>
    <dgm:cxn modelId="{04E043FD-0AEC-488E-9237-3688B0E5D1E0}" type="presParOf" srcId="{34AD4B3E-201C-46AD-B000-A5A98B39A864}" destId="{4835CD78-EDF2-43DE-BD5D-EA7E4C52B477}" srcOrd="2" destOrd="0" presId="urn:microsoft.com/office/officeart/2005/8/layout/orgChart1"/>
    <dgm:cxn modelId="{FCE1354B-535F-40CE-A648-CAF7DCA46B0B}" type="presParOf" srcId="{04242173-00C8-4065-BE60-7056CDC99AC6}" destId="{FCFFEF00-AEE6-4411-8F6A-F1255EE9787D}" srcOrd="2" destOrd="0" presId="urn:microsoft.com/office/officeart/2005/8/layout/orgChart1"/>
    <dgm:cxn modelId="{5032E82D-6F8A-4439-A10E-2BCA34A928DB}" type="presParOf" srcId="{04242173-00C8-4065-BE60-7056CDC99AC6}" destId="{55B03B46-5F4C-4AD0-ABD2-8B6EE5BC505B}" srcOrd="3" destOrd="0" presId="urn:microsoft.com/office/officeart/2005/8/layout/orgChart1"/>
    <dgm:cxn modelId="{4E269B87-4FD8-47CD-AF0D-6D1086AC2BC0}" type="presParOf" srcId="{55B03B46-5F4C-4AD0-ABD2-8B6EE5BC505B}" destId="{A509CDCA-8155-45CE-9CE0-997F31B4CE62}" srcOrd="0" destOrd="0" presId="urn:microsoft.com/office/officeart/2005/8/layout/orgChart1"/>
    <dgm:cxn modelId="{7E805DA6-5E5E-418D-AA4A-2A8A0F37FD63}" type="presParOf" srcId="{A509CDCA-8155-45CE-9CE0-997F31B4CE62}" destId="{5EB46FB7-6534-4BD8-AB71-A1840D6AD4DB}" srcOrd="0" destOrd="0" presId="urn:microsoft.com/office/officeart/2005/8/layout/orgChart1"/>
    <dgm:cxn modelId="{47CBE5FC-D98A-46FB-B79D-E9D43D9DE3BD}" type="presParOf" srcId="{A509CDCA-8155-45CE-9CE0-997F31B4CE62}" destId="{DDB766EE-9760-4F4E-AD9F-E3C5471740BA}" srcOrd="1" destOrd="0" presId="urn:microsoft.com/office/officeart/2005/8/layout/orgChart1"/>
    <dgm:cxn modelId="{57C6EFCD-5F6A-4A1E-9002-782B20066266}" type="presParOf" srcId="{55B03B46-5F4C-4AD0-ABD2-8B6EE5BC505B}" destId="{8433B1F3-7C24-4505-AFA8-A5DB3A25CD4F}" srcOrd="1" destOrd="0" presId="urn:microsoft.com/office/officeart/2005/8/layout/orgChart1"/>
    <dgm:cxn modelId="{37EEFC80-EE22-4B3D-8806-6A37B5CCA32D}" type="presParOf" srcId="{55B03B46-5F4C-4AD0-ABD2-8B6EE5BC505B}" destId="{D1F56B84-7A1B-4E4F-90AD-1E2627041E41}" srcOrd="2" destOrd="0" presId="urn:microsoft.com/office/officeart/2005/8/layout/orgChart1"/>
    <dgm:cxn modelId="{1030CCB7-29B9-49F0-87FD-2239E3D929FE}" type="presParOf" srcId="{04242173-00C8-4065-BE60-7056CDC99AC6}" destId="{47BF2A07-625D-4AEC-90FD-3D77E1A9B5EF}" srcOrd="4" destOrd="0" presId="urn:microsoft.com/office/officeart/2005/8/layout/orgChart1"/>
    <dgm:cxn modelId="{06ABEA34-774D-4F3A-814C-899717534486}" type="presParOf" srcId="{04242173-00C8-4065-BE60-7056CDC99AC6}" destId="{6A85D0D6-E2AB-409D-ABFC-AF3DAF85B6DC}" srcOrd="5" destOrd="0" presId="urn:microsoft.com/office/officeart/2005/8/layout/orgChart1"/>
    <dgm:cxn modelId="{19C80C15-5BD4-4B14-818F-03D71A288FB4}" type="presParOf" srcId="{6A85D0D6-E2AB-409D-ABFC-AF3DAF85B6DC}" destId="{6B1A5B95-0475-461B-ADE4-73606D6406F1}" srcOrd="0" destOrd="0" presId="urn:microsoft.com/office/officeart/2005/8/layout/orgChart1"/>
    <dgm:cxn modelId="{EB649F7C-5C74-40E4-AEE8-DC0448A1A18A}" type="presParOf" srcId="{6B1A5B95-0475-461B-ADE4-73606D6406F1}" destId="{2399E61A-E91D-47EB-B89D-971DE5877C4B}" srcOrd="0" destOrd="0" presId="urn:microsoft.com/office/officeart/2005/8/layout/orgChart1"/>
    <dgm:cxn modelId="{5A35B0D6-B8D4-4DBE-9BCC-6267D7D52D7D}" type="presParOf" srcId="{6B1A5B95-0475-461B-ADE4-73606D6406F1}" destId="{64DD0E03-8F1D-41C0-9CD7-5A79410C0F29}" srcOrd="1" destOrd="0" presId="urn:microsoft.com/office/officeart/2005/8/layout/orgChart1"/>
    <dgm:cxn modelId="{57E9F58C-E563-4EEB-BA55-D86ECB7190E3}" type="presParOf" srcId="{6A85D0D6-E2AB-409D-ABFC-AF3DAF85B6DC}" destId="{44EE7F36-5C04-453D-AB54-41BDC6424E8D}" srcOrd="1" destOrd="0" presId="urn:microsoft.com/office/officeart/2005/8/layout/orgChart1"/>
    <dgm:cxn modelId="{174F6CD8-D205-423A-BF4C-6152204D8E86}" type="presParOf" srcId="{6A85D0D6-E2AB-409D-ABFC-AF3DAF85B6DC}" destId="{876E1066-C09F-482C-B183-FF7A26E4F691}" srcOrd="2" destOrd="0" presId="urn:microsoft.com/office/officeart/2005/8/layout/orgChart1"/>
    <dgm:cxn modelId="{1B669BF5-0C57-473F-B33D-4FA9E1F6988C}" type="presParOf" srcId="{EB82CE26-C668-4214-8BE4-AE78C53FC4BC}" destId="{4E2AE00A-2D39-4B67-8038-5CD7B9114A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721465" cy="5364480"/>
        <a:chOff x="0" y="0"/>
        <a:chExt cx="11721465" cy="5364480"/>
      </a:xfrm>
    </dsp:grpSpPr>
    <dsp:sp modelId="{9FB8937E-44E3-4ECE-A98E-DE10B69A168D}">
      <dsp:nvSpPr>
        <dsp:cNvPr id="3" name="Rounded Rectangle 2"/>
        <dsp:cNvSpPr/>
      </dsp:nvSpPr>
      <dsp:spPr bwMode="white">
        <a:xfrm>
          <a:off x="0" y="2006002"/>
          <a:ext cx="2254128" cy="1352477"/>
        </a:xfrm>
        <a:prstGeom prst="roundRect">
          <a:avLst>
            <a:gd name="adj" fmla="val 10000"/>
          </a:avLst>
        </a:prstGeom>
        <a:sp3d contourW="19050" prstMaterial="metal">
          <a:bevelT w="88900" h="203200"/>
          <a:bevelB w="165100" h="254000"/>
        </a:sp3d>
      </dsp:spPr>
      <dsp:style>
        <a:lnRef idx="0">
          <a:schemeClr val="lt1"/>
        </a:lnRef>
        <a:fillRef idx="1">
          <a:schemeClr val="accent2"/>
        </a:fillRef>
        <a:effectRef idx="2">
          <a:scrgbClr r="0" g="0" b="0"/>
        </a:effectRef>
        <a:fontRef idx="minor">
          <a:schemeClr val="lt1"/>
        </a:fontRef>
      </dsp:style>
      <dsp:txBody>
        <a:bodyPr vert="horz" wrap="square" lIns="99060" tIns="99060" rIns="99060" bIns="990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buNone/>
          </a:pPr>
          <a:r>
            <a:rPr lang="vi-VN" sz="2600" dirty="0" smtClean="0">
              <a:latin typeface="+mj-lt"/>
            </a:rPr>
            <a:t>T</a:t>
          </a:r>
          <a:r>
            <a:rPr lang="vi-VN" sz="2600" dirty="0" smtClean="0">
              <a:latin typeface="+mj-lt"/>
            </a:rPr>
            <a:t>rả</a:t>
          </a:r>
          <a:r>
            <a:rPr lang="vi-VN" sz="2600" dirty="0" smtClean="0">
              <a:latin typeface="+mj-lt"/>
            </a:rPr>
            <a:t> lời </a:t>
          </a:r>
          <a:r>
            <a:rPr lang="en-US" sz="2600" dirty="0" err="1" smtClean="0">
              <a:latin typeface="Times New Roman" panose="02020603050405020304" pitchFamily="18" charset="0"/>
              <a:cs typeface="Times New Roman" panose="02020603050405020304" pitchFamily="18" charset="0"/>
            </a:rPr>
            <a:t>đúng</a:t>
          </a:r>
          <a:r>
            <a:rPr lang="en-US" sz="2600" dirty="0" smtClean="0">
              <a:latin typeface="Times New Roman" panose="02020603050405020304" pitchFamily="18" charset="0"/>
              <a:cs typeface="Times New Roman" panose="02020603050405020304" pitchFamily="18" charset="0"/>
            </a:rPr>
            <a:t> </a:t>
          </a:r>
          <a:r>
            <a:rPr lang="vi-VN" sz="2600" dirty="0" smtClean="0">
              <a:latin typeface="+mj-lt"/>
            </a:rPr>
            <a:t>ở gợi ý thứ nhất được 10 điểm </a:t>
          </a:r>
          <a:endParaRPr lang="vi-VN" sz="2600" dirty="0" smtClean="0">
            <a:latin typeface="+mj-lt"/>
          </a:endParaRPr>
        </a:p>
      </dsp:txBody>
      <dsp:txXfrm>
        <a:off x="0" y="2006002"/>
        <a:ext cx="2254128" cy="1352477"/>
      </dsp:txXfrm>
    </dsp:sp>
    <dsp:sp modelId="{F7D2E8C9-80CC-482B-8BD2-5BF816A9EF37}">
      <dsp:nvSpPr>
        <dsp:cNvPr id="4" name="Right Arrow 3"/>
        <dsp:cNvSpPr/>
      </dsp:nvSpPr>
      <dsp:spPr bwMode="white">
        <a:xfrm>
          <a:off x="2466016" y="2402728"/>
          <a:ext cx="477875" cy="559024"/>
        </a:xfrm>
        <a:prstGeom prst="rightArrow">
          <a:avLst>
            <a:gd name="adj1" fmla="val 60000"/>
            <a:gd name="adj2" fmla="val 50000"/>
          </a:avLst>
        </a:prstGeom>
        <a:sp3d z="-182000" contourW="19050" prstMaterial="metal">
          <a:bevelT w="88900" h="203200"/>
          <a:bevelB w="165100" h="254000"/>
        </a:sp3d>
      </dsp:spPr>
      <dsp:style>
        <a:lnRef idx="0">
          <a:schemeClr val="lt1">
            <a:hueOff val="0"/>
            <a:satOff val="0"/>
            <a:lumOff val="0"/>
            <a:alpha val="100000"/>
          </a:schemeClr>
        </a:lnRef>
        <a:fillRef idx="1">
          <a:schemeClr val="accent2"/>
        </a:fillRef>
        <a:effectRef idx="0">
          <a:scrgbClr r="0" g="0" b="0"/>
        </a:effectRef>
        <a:fontRef idx="minor">
          <a:schemeClr val="lt1"/>
        </a:fontRef>
      </dsp:style>
      <dsp:txBody>
        <a:bodyPr lIns="0" tIns="0" rIns="0" bIns="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endParaRPr lang="en-US"/>
        </a:p>
      </dsp:txBody>
      <dsp:txXfrm>
        <a:off x="2466016" y="2402728"/>
        <a:ext cx="477875" cy="559024"/>
      </dsp:txXfrm>
    </dsp:sp>
    <dsp:sp modelId="{94484769-2C04-427B-9AD6-713D3A882E05}">
      <dsp:nvSpPr>
        <dsp:cNvPr id="5" name="Rounded Rectangle 4"/>
        <dsp:cNvSpPr/>
      </dsp:nvSpPr>
      <dsp:spPr bwMode="white">
        <a:xfrm>
          <a:off x="3155779" y="2006002"/>
          <a:ext cx="2254128" cy="1352477"/>
        </a:xfrm>
        <a:prstGeom prst="roundRect">
          <a:avLst>
            <a:gd name="adj" fmla="val 10000"/>
          </a:avLst>
        </a:prstGeom>
        <a:sp3d contourW="19050" prstMaterial="metal">
          <a:bevelT w="88900" h="203200"/>
          <a:bevelB w="165100" h="254000"/>
        </a:sp3d>
      </dsp:spPr>
      <dsp:style>
        <a:lnRef idx="0">
          <a:schemeClr val="lt1"/>
        </a:lnRef>
        <a:fillRef idx="1">
          <a:schemeClr val="accent3"/>
        </a:fillRef>
        <a:effectRef idx="2">
          <a:scrgbClr r="0" g="0" b="0"/>
        </a:effectRef>
        <a:fontRef idx="minor">
          <a:schemeClr val="lt1"/>
        </a:fontRef>
      </dsp:style>
      <dsp:txBody>
        <a:bodyPr vert="horz" wrap="square" lIns="99060" tIns="99060" rIns="99060" bIns="990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buNone/>
          </a:pPr>
          <a:r>
            <a:rPr lang="vi-VN" sz="2600" dirty="0" smtClean="0">
              <a:latin typeface="+mj-lt"/>
            </a:rPr>
            <a:t>Trả lời</a:t>
          </a:r>
          <a:r>
            <a:rPr lang="en-US" sz="2600" dirty="0" smtClean="0">
              <a:latin typeface="+mj-lt"/>
            </a:rPr>
            <a:t> </a:t>
          </a:r>
          <a:r>
            <a:rPr lang="en-US" sz="2600" dirty="0" err="1" smtClean="0">
              <a:latin typeface="Times New Roman" panose="02020603050405020304" pitchFamily="18" charset="0"/>
              <a:cs typeface="Times New Roman" panose="02020603050405020304" pitchFamily="18" charset="0"/>
            </a:rPr>
            <a:t>đúng</a:t>
          </a:r>
          <a:r>
            <a:rPr lang="en-US" sz="2600" dirty="0" smtClean="0">
              <a:latin typeface="Times New Roman" panose="02020603050405020304" pitchFamily="18" charset="0"/>
              <a:cs typeface="Times New Roman" panose="02020603050405020304" pitchFamily="18" charset="0"/>
            </a:rPr>
            <a:t> </a:t>
          </a:r>
          <a:r>
            <a:rPr lang="vi-VN" sz="2600" dirty="0" smtClean="0">
              <a:latin typeface="+mj-lt"/>
            </a:rPr>
            <a:t>ở gợi ý thứ hai được 9 điểm</a:t>
          </a:r>
          <a:endParaRPr lang="vi-VN" sz="2600" dirty="0" smtClean="0">
            <a:latin typeface="+mj-lt"/>
          </a:endParaRPr>
        </a:p>
      </dsp:txBody>
      <dsp:txXfrm>
        <a:off x="3155779" y="2006002"/>
        <a:ext cx="2254128" cy="1352477"/>
      </dsp:txXfrm>
    </dsp:sp>
    <dsp:sp modelId="{C45AE1EB-DC28-47EC-BBD5-E2B76BB1C4C1}">
      <dsp:nvSpPr>
        <dsp:cNvPr id="6" name="Right Arrow 5"/>
        <dsp:cNvSpPr/>
      </dsp:nvSpPr>
      <dsp:spPr bwMode="white">
        <a:xfrm>
          <a:off x="5621795" y="2402728"/>
          <a:ext cx="477875" cy="559024"/>
        </a:xfrm>
        <a:prstGeom prst="rightArrow">
          <a:avLst>
            <a:gd name="adj1" fmla="val 60000"/>
            <a:gd name="adj2" fmla="val 50000"/>
          </a:avLst>
        </a:prstGeom>
        <a:sp3d z="-182000" contourW="19050" prstMaterial="metal">
          <a:bevelT w="88900" h="203200"/>
          <a:bevelB w="165100" h="254000"/>
        </a:sp3d>
      </dsp:spPr>
      <dsp:style>
        <a:lnRef idx="0">
          <a:schemeClr val="lt1">
            <a:hueOff val="0"/>
            <a:satOff val="0"/>
            <a:lumOff val="0"/>
            <a:alpha val="100000"/>
          </a:schemeClr>
        </a:lnRef>
        <a:fillRef idx="1">
          <a:schemeClr val="accent3"/>
        </a:fillRef>
        <a:effectRef idx="0">
          <a:scrgbClr r="0" g="0" b="0"/>
        </a:effectRef>
        <a:fontRef idx="minor">
          <a:schemeClr val="lt1"/>
        </a:fontRef>
      </dsp:style>
      <dsp:txBody>
        <a:bodyPr lIns="0" tIns="0" rIns="0" bIns="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endParaRPr lang="en-US"/>
        </a:p>
      </dsp:txBody>
      <dsp:txXfrm>
        <a:off x="5621795" y="2402728"/>
        <a:ext cx="477875" cy="559024"/>
      </dsp:txXfrm>
    </dsp:sp>
    <dsp:sp modelId="{B8DD72A5-0929-43D7-B863-64CACFFA56B2}">
      <dsp:nvSpPr>
        <dsp:cNvPr id="7" name="Rounded Rectangle 6"/>
        <dsp:cNvSpPr/>
      </dsp:nvSpPr>
      <dsp:spPr bwMode="white">
        <a:xfrm>
          <a:off x="6311558" y="2006002"/>
          <a:ext cx="2254128" cy="1352477"/>
        </a:xfrm>
        <a:prstGeom prst="roundRect">
          <a:avLst>
            <a:gd name="adj" fmla="val 10000"/>
          </a:avLst>
        </a:prstGeom>
        <a:sp3d contourW="19050" prstMaterial="metal">
          <a:bevelT w="88900" h="203200"/>
          <a:bevelB w="165100" h="254000"/>
        </a:sp3d>
      </dsp:spPr>
      <dsp:style>
        <a:lnRef idx="0">
          <a:schemeClr val="lt1"/>
        </a:lnRef>
        <a:fillRef idx="1">
          <a:schemeClr val="accent4"/>
        </a:fillRef>
        <a:effectRef idx="2">
          <a:scrgbClr r="0" g="0" b="0"/>
        </a:effectRef>
        <a:fontRef idx="minor">
          <a:schemeClr val="lt1"/>
        </a:fontRef>
      </dsp:style>
      <dsp:txBody>
        <a:bodyPr lIns="106680" tIns="106680" rIns="106680" bIns="1066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sz="2800" dirty="0" smtClean="0">
              <a:latin typeface="+mj-lt"/>
            </a:rPr>
            <a:t>Trả lời</a:t>
          </a:r>
          <a:r>
            <a:rPr lang="en-US" sz="2800" dirty="0" smtClean="0">
              <a:latin typeface="+mj-lt"/>
            </a:rPr>
            <a:t> </a:t>
          </a:r>
          <a:r>
            <a:rPr lang="en-US" sz="2800" dirty="0" err="1" smtClean="0">
              <a:latin typeface="Times New Roman" panose="02020603050405020304" pitchFamily="18" charset="0"/>
              <a:cs typeface="Times New Roman" panose="02020603050405020304" pitchFamily="18" charset="0"/>
            </a:rPr>
            <a:t>đúng</a:t>
          </a:r>
          <a:r>
            <a:rPr lang="vi-VN" sz="2800" dirty="0" smtClean="0">
              <a:latin typeface="+mj-lt"/>
            </a:rPr>
            <a:t> ở gợi ý thứ 3 được 8 điểm</a:t>
          </a:r>
          <a:endParaRPr lang="en-US" sz="2800" dirty="0">
            <a:latin typeface="+mj-lt"/>
          </a:endParaRPr>
        </a:p>
      </dsp:txBody>
      <dsp:txXfrm>
        <a:off x="6311558" y="2006002"/>
        <a:ext cx="2254128" cy="1352477"/>
      </dsp:txXfrm>
    </dsp:sp>
    <dsp:sp modelId="{0C66956C-F655-44FD-B27B-AF6718FF3776}">
      <dsp:nvSpPr>
        <dsp:cNvPr id="8" name="Right Arrow 7"/>
        <dsp:cNvSpPr/>
      </dsp:nvSpPr>
      <dsp:spPr bwMode="white">
        <a:xfrm>
          <a:off x="8777574" y="2402728"/>
          <a:ext cx="477875" cy="559024"/>
        </a:xfrm>
        <a:prstGeom prst="rightArrow">
          <a:avLst>
            <a:gd name="adj1" fmla="val 60000"/>
            <a:gd name="adj2" fmla="val 50000"/>
          </a:avLst>
        </a:prstGeom>
        <a:sp3d z="-182000" contourW="19050" prstMaterial="metal">
          <a:bevelT w="88900" h="203200"/>
          <a:bevelB w="165100" h="254000"/>
        </a:sp3d>
      </dsp:spPr>
      <dsp:style>
        <a:lnRef idx="0">
          <a:schemeClr val="lt1">
            <a:hueOff val="0"/>
            <a:satOff val="0"/>
            <a:lumOff val="0"/>
            <a:alpha val="100000"/>
          </a:schemeClr>
        </a:lnRef>
        <a:fillRef idx="1">
          <a:schemeClr val="accent4"/>
        </a:fillRef>
        <a:effectRef idx="0">
          <a:scrgbClr r="0" g="0" b="0"/>
        </a:effectRef>
        <a:fontRef idx="minor">
          <a:schemeClr val="lt1"/>
        </a:fontRef>
      </dsp:style>
      <dsp:txBody>
        <a:bodyPr lIns="0" tIns="0" rIns="0" bIns="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endParaRPr lang="en-US"/>
        </a:p>
      </dsp:txBody>
      <dsp:txXfrm>
        <a:off x="8777574" y="2402728"/>
        <a:ext cx="477875" cy="559024"/>
      </dsp:txXfrm>
    </dsp:sp>
    <dsp:sp modelId="{C5DEDF23-C204-447B-9D1A-C595F83FE82A}">
      <dsp:nvSpPr>
        <dsp:cNvPr id="9" name="Rounded Rectangle 8"/>
        <dsp:cNvSpPr/>
      </dsp:nvSpPr>
      <dsp:spPr bwMode="white">
        <a:xfrm>
          <a:off x="9467337" y="2006002"/>
          <a:ext cx="2254128" cy="1352477"/>
        </a:xfrm>
        <a:prstGeom prst="roundRect">
          <a:avLst>
            <a:gd name="adj" fmla="val 10000"/>
          </a:avLst>
        </a:prstGeom>
        <a:sp3d contourW="19050" prstMaterial="metal">
          <a:bevelT w="88900" h="203200"/>
          <a:bevelB w="165100" h="254000"/>
        </a:sp3d>
      </dsp:spPr>
      <dsp:style>
        <a:lnRef idx="0">
          <a:schemeClr val="lt1"/>
        </a:lnRef>
        <a:fillRef idx="1">
          <a:schemeClr val="accent5"/>
        </a:fillRef>
        <a:effectRef idx="2">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buNone/>
          </a:pPr>
          <a:r>
            <a:rPr lang="vi-VN" sz="2400" dirty="0" smtClean="0">
              <a:latin typeface="+mj-lt"/>
            </a:rPr>
            <a:t>Trả lời</a:t>
          </a:r>
          <a:r>
            <a:rPr lang="en-US" sz="2400" dirty="0" smtClean="0">
              <a:latin typeface="+mj-lt"/>
            </a:rPr>
            <a:t> </a:t>
          </a:r>
          <a:r>
            <a:rPr lang="en-US" sz="2400" dirty="0" err="1" smtClean="0">
              <a:latin typeface="Times New Roman" panose="02020603050405020304" pitchFamily="18" charset="0"/>
              <a:cs typeface="Times New Roman" panose="02020603050405020304" pitchFamily="18" charset="0"/>
            </a:rPr>
            <a:t>đúng</a:t>
          </a:r>
          <a:r>
            <a:rPr lang="en-US" sz="2400" dirty="0" smtClean="0">
              <a:latin typeface="Times New Roman" panose="02020603050405020304" pitchFamily="18" charset="0"/>
              <a:cs typeface="Times New Roman" panose="02020603050405020304" pitchFamily="18" charset="0"/>
            </a:rPr>
            <a:t> </a:t>
          </a:r>
          <a:r>
            <a:rPr lang="vi-VN" sz="2400" dirty="0" smtClean="0">
              <a:latin typeface="+mj-lt"/>
            </a:rPr>
            <a:t>ở gợi ý </a:t>
          </a:r>
          <a:r>
            <a:rPr lang="en-US" sz="2400" dirty="0" err="1" smtClean="0">
              <a:latin typeface="Times New Roman" panose="02020603050405020304" pitchFamily="18" charset="0"/>
              <a:cs typeface="Times New Roman" panose="02020603050405020304" pitchFamily="18" charset="0"/>
            </a:rPr>
            <a:t>cuối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vi-VN" sz="2400" dirty="0" smtClean="0">
              <a:latin typeface="Times New Roman" panose="02020603050405020304" pitchFamily="18" charset="0"/>
              <a:cs typeface="Times New Roman" panose="02020603050405020304" pitchFamily="18" charset="0"/>
            </a:rPr>
            <a:t> </a:t>
          </a:r>
          <a:r>
            <a:rPr lang="vi-VN" sz="2400" dirty="0" smtClean="0">
              <a:latin typeface="+mj-lt"/>
            </a:rPr>
            <a:t>được 1 tràng pháo tay</a:t>
          </a:r>
          <a:endParaRPr lang="vi-VN" sz="2400" dirty="0" smtClean="0">
            <a:latin typeface="+mj-lt"/>
          </a:endParaRPr>
        </a:p>
      </dsp:txBody>
      <dsp:txXfrm>
        <a:off x="9467337" y="2006002"/>
        <a:ext cx="2254128" cy="1352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075670" cy="3139440"/>
        <a:chOff x="0" y="0"/>
        <a:chExt cx="11075670" cy="3139440"/>
      </a:xfrm>
    </dsp:grpSpPr>
    <dsp:sp modelId="{C72E1F2D-8D0E-4ED7-B451-9C11976D345E}">
      <dsp:nvSpPr>
        <dsp:cNvPr id="5" name="Freeform 4"/>
        <dsp:cNvSpPr/>
      </dsp:nvSpPr>
      <dsp:spPr bwMode="white">
        <a:xfrm>
          <a:off x="1723813" y="1341307"/>
          <a:ext cx="3814022" cy="456826"/>
        </a:xfrm>
        <a:custGeom>
          <a:avLst/>
          <a:gdLst/>
          <a:ahLst/>
          <a:cxnLst/>
          <a:pathLst>
            <a:path w="6006" h="719">
              <a:moveTo>
                <a:pt x="6006" y="0"/>
              </a:moveTo>
              <a:lnTo>
                <a:pt x="6006" y="360"/>
              </a:lnTo>
              <a:lnTo>
                <a:pt x="0" y="360"/>
              </a:lnTo>
              <a:lnTo>
                <a:pt x="0" y="719"/>
              </a:lnTo>
            </a:path>
          </a:pathLst>
        </a:custGeom>
      </dsp:spPr>
      <dsp:style>
        <a:lnRef idx="2">
          <a:schemeClr val="accent1">
            <a:shade val="60000"/>
          </a:schemeClr>
        </a:lnRef>
        <a:fillRef idx="0">
          <a:schemeClr val="accent1"/>
        </a:fillRef>
        <a:effectRef idx="0">
          <a:scrgbClr r="0" g="0" b="0"/>
        </a:effectRef>
        <a:fontRef idx="minor"/>
      </dsp:style>
      <dsp:txXfrm>
        <a:off x="1723813" y="1341307"/>
        <a:ext cx="3814022" cy="456826"/>
      </dsp:txXfrm>
    </dsp:sp>
    <dsp:sp modelId="{FCFFEF00-AEE6-4411-8F6A-F1255EE9787D}">
      <dsp:nvSpPr>
        <dsp:cNvPr id="8" name="Freeform 7"/>
        <dsp:cNvSpPr/>
      </dsp:nvSpPr>
      <dsp:spPr bwMode="white">
        <a:xfrm>
          <a:off x="5489803" y="1341307"/>
          <a:ext cx="48032" cy="456826"/>
        </a:xfrm>
        <a:custGeom>
          <a:avLst/>
          <a:gdLst/>
          <a:ahLst/>
          <a:cxnLst/>
          <a:pathLst>
            <a:path w="76" h="719">
              <a:moveTo>
                <a:pt x="76" y="0"/>
              </a:moveTo>
              <a:lnTo>
                <a:pt x="76" y="360"/>
              </a:lnTo>
              <a:lnTo>
                <a:pt x="0" y="360"/>
              </a:lnTo>
              <a:lnTo>
                <a:pt x="0" y="719"/>
              </a:lnTo>
            </a:path>
          </a:pathLst>
        </a:custGeom>
      </dsp:spPr>
      <dsp:style>
        <a:lnRef idx="2">
          <a:schemeClr val="accent1">
            <a:shade val="60000"/>
          </a:schemeClr>
        </a:lnRef>
        <a:fillRef idx="0">
          <a:schemeClr val="accent1"/>
        </a:fillRef>
        <a:effectRef idx="0">
          <a:scrgbClr r="0" g="0" b="0"/>
        </a:effectRef>
        <a:fontRef idx="minor"/>
      </dsp:style>
      <dsp:txXfrm>
        <a:off x="5489803" y="1341307"/>
        <a:ext cx="48032" cy="456826"/>
      </dsp:txXfrm>
    </dsp:sp>
    <dsp:sp modelId="{47BF2A07-625D-4AEC-90FD-3D77E1A9B5EF}">
      <dsp:nvSpPr>
        <dsp:cNvPr id="11" name="Freeform 10"/>
        <dsp:cNvSpPr/>
      </dsp:nvSpPr>
      <dsp:spPr bwMode="white">
        <a:xfrm>
          <a:off x="5537835" y="1341307"/>
          <a:ext cx="3930535" cy="456826"/>
        </a:xfrm>
        <a:custGeom>
          <a:avLst/>
          <a:gdLst/>
          <a:ahLst/>
          <a:cxnLst/>
          <a:pathLst>
            <a:path w="6190" h="719">
              <a:moveTo>
                <a:pt x="0" y="0"/>
              </a:moveTo>
              <a:lnTo>
                <a:pt x="0" y="360"/>
              </a:lnTo>
              <a:lnTo>
                <a:pt x="6190" y="360"/>
              </a:lnTo>
              <a:lnTo>
                <a:pt x="6190" y="719"/>
              </a:lnTo>
            </a:path>
          </a:pathLst>
        </a:custGeom>
      </dsp:spPr>
      <dsp:style>
        <a:lnRef idx="2">
          <a:schemeClr val="accent1">
            <a:shade val="60000"/>
          </a:schemeClr>
        </a:lnRef>
        <a:fillRef idx="0">
          <a:schemeClr val="accent1"/>
        </a:fillRef>
        <a:effectRef idx="0">
          <a:scrgbClr r="0" g="0" b="0"/>
        </a:effectRef>
        <a:fontRef idx="minor"/>
      </dsp:style>
      <dsp:txXfrm>
        <a:off x="5537835" y="1341307"/>
        <a:ext cx="3930535" cy="456826"/>
      </dsp:txXfrm>
    </dsp:sp>
    <dsp:sp modelId="{27228864-A1E6-4A0D-8ECE-5D38F27F0F62}">
      <dsp:nvSpPr>
        <dsp:cNvPr id="3" name="Rectangles 2"/>
        <dsp:cNvSpPr/>
      </dsp:nvSpPr>
      <dsp:spPr bwMode="white">
        <a:xfrm>
          <a:off x="4003181" y="253625"/>
          <a:ext cx="3069308" cy="1087682"/>
        </a:xfrm>
        <a:prstGeom prst="rect">
          <a:avLst/>
        </a:prstGeom>
      </dsp:spPr>
      <dsp:style>
        <a:lnRef idx="2">
          <a:schemeClr val="lt1"/>
        </a:lnRef>
        <a:fillRef idx="1">
          <a:schemeClr val="accent1"/>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dạng</a:t>
          </a:r>
          <a:r>
            <a:rPr lang="en-US" sz="4000" dirty="0" smtClean="0">
              <a:latin typeface="Times New Roman" panose="02020603050405020304" pitchFamily="18" charset="0"/>
              <a:cs typeface="Times New Roman" panose="02020603050405020304" pitchFamily="18" charset="0"/>
            </a:rPr>
            <a:t> virus</a:t>
          </a:r>
          <a:endParaRPr lang="en-US" sz="4000" dirty="0">
            <a:latin typeface="Times New Roman" panose="02020603050405020304" pitchFamily="18" charset="0"/>
            <a:cs typeface="Times New Roman" panose="02020603050405020304" pitchFamily="18" charset="0"/>
          </a:endParaRPr>
        </a:p>
      </dsp:txBody>
      <dsp:txXfrm>
        <a:off x="4003181" y="253625"/>
        <a:ext cx="3069308" cy="1087682"/>
      </dsp:txXfrm>
    </dsp:sp>
    <dsp:sp modelId="{4E2F2FB3-CA08-4E77-A92F-E06C5835DC4D}">
      <dsp:nvSpPr>
        <dsp:cNvPr id="6" name="Rectangles 5"/>
        <dsp:cNvSpPr/>
      </dsp:nvSpPr>
      <dsp:spPr bwMode="white">
        <a:xfrm>
          <a:off x="0" y="1798133"/>
          <a:ext cx="3447626" cy="1087682"/>
        </a:xfrm>
        <a:prstGeom prst="rect">
          <a:avLst/>
        </a:prstGeom>
      </dsp:spPr>
      <dsp:style>
        <a:lnRef idx="2">
          <a:schemeClr val="lt1"/>
        </a:lnRef>
        <a:fillRef idx="1">
          <a:schemeClr val="accent1"/>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000" dirty="0" err="1" smtClean="0">
              <a:latin typeface="Times New Roman" panose="02020603050405020304" pitchFamily="18" charset="0"/>
              <a:cs typeface="Times New Roman" panose="02020603050405020304" pitchFamily="18" charset="0"/>
            </a:rPr>
            <a:t>Dạng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xoắn</a:t>
          </a:r>
          <a:endParaRPr lang="en-US" sz="4000" dirty="0">
            <a:latin typeface="Times New Roman" panose="02020603050405020304" pitchFamily="18" charset="0"/>
            <a:cs typeface="Times New Roman" panose="02020603050405020304" pitchFamily="18" charset="0"/>
          </a:endParaRPr>
        </a:p>
      </dsp:txBody>
      <dsp:txXfrm>
        <a:off x="0" y="1798133"/>
        <a:ext cx="3447626" cy="1087682"/>
      </dsp:txXfrm>
    </dsp:sp>
    <dsp:sp modelId="{5EB46FB7-6534-4BD8-AB71-A1840D6AD4DB}">
      <dsp:nvSpPr>
        <dsp:cNvPr id="9" name="Rectangles 8"/>
        <dsp:cNvSpPr/>
      </dsp:nvSpPr>
      <dsp:spPr bwMode="white">
        <a:xfrm>
          <a:off x="3739908" y="1798133"/>
          <a:ext cx="3499791" cy="1087682"/>
        </a:xfrm>
        <a:prstGeom prst="rect">
          <a:avLst/>
        </a:prstGeom>
      </dsp:spPr>
      <dsp:style>
        <a:lnRef idx="2">
          <a:schemeClr val="lt1"/>
        </a:lnRef>
        <a:fillRef idx="1">
          <a:schemeClr val="accent1"/>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000" dirty="0" err="1" smtClean="0">
              <a:latin typeface="Times New Roman" panose="02020603050405020304" pitchFamily="18" charset="0"/>
              <a:cs typeface="Times New Roman" panose="02020603050405020304" pitchFamily="18" charset="0"/>
            </a:rPr>
            <a:t>Dạng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khối</a:t>
          </a:r>
          <a:endParaRPr lang="en-US" sz="4000" dirty="0">
            <a:latin typeface="Times New Roman" panose="02020603050405020304" pitchFamily="18" charset="0"/>
            <a:cs typeface="Times New Roman" panose="02020603050405020304" pitchFamily="18" charset="0"/>
          </a:endParaRPr>
        </a:p>
      </dsp:txBody>
      <dsp:txXfrm>
        <a:off x="3739908" y="1798133"/>
        <a:ext cx="3499791" cy="1087682"/>
      </dsp:txXfrm>
    </dsp:sp>
    <dsp:sp modelId="{2399E61A-E91D-47EB-B89D-971DE5877C4B}">
      <dsp:nvSpPr>
        <dsp:cNvPr id="12" name="Rectangles 11"/>
        <dsp:cNvSpPr/>
      </dsp:nvSpPr>
      <dsp:spPr bwMode="white">
        <a:xfrm>
          <a:off x="7861069" y="1798133"/>
          <a:ext cx="3214601" cy="1087682"/>
        </a:xfrm>
        <a:prstGeom prst="rect">
          <a:avLst/>
        </a:prstGeom>
      </dsp:spPr>
      <dsp:style>
        <a:lnRef idx="2">
          <a:schemeClr val="lt1"/>
        </a:lnRef>
        <a:fillRef idx="1">
          <a:schemeClr val="accent1"/>
        </a:fillRef>
        <a:effectRef idx="0">
          <a:scrgbClr r="0" g="0" b="0"/>
        </a:effectRef>
        <a:fontRef idx="minor">
          <a:schemeClr val="lt1"/>
        </a:fontRef>
      </dsp:style>
      <dsp:txBody>
        <a:bodyPr lIns="25400" tIns="25400" rIns="25400" bIns="25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000" dirty="0" err="1" smtClean="0">
              <a:latin typeface="Times New Roman" panose="02020603050405020304" pitchFamily="18" charset="0"/>
              <a:cs typeface="Times New Roman" panose="02020603050405020304" pitchFamily="18" charset="0"/>
            </a:rPr>
            <a:t>Dạng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hỗn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dsp:txBody>
      <dsp:txXfrm>
        <a:off x="7861069" y="1798133"/>
        <a:ext cx="3214601" cy="1087682"/>
      </dsp:txXfrm>
    </dsp:sp>
    <dsp:sp modelId="{B04F01AD-BC60-4D0D-8E0D-64EA945E7EED}">
      <dsp:nvSpPr>
        <dsp:cNvPr id="4" name="Rectangles 3" hidden="1"/>
        <dsp:cNvSpPr/>
      </dsp:nvSpPr>
      <dsp:spPr>
        <a:xfrm>
          <a:off x="4003181" y="253625"/>
          <a:ext cx="613862" cy="1087682"/>
        </a:xfrm>
        <a:prstGeom prst="rect">
          <a:avLst/>
        </a:prstGeom>
      </dsp:spPr>
      <dsp:txXfrm>
        <a:off x="4003181" y="253625"/>
        <a:ext cx="613862" cy="1087682"/>
      </dsp:txXfrm>
    </dsp:sp>
    <dsp:sp modelId="{EA87BCB5-96C6-42DB-9C7C-DB001F88B587}">
      <dsp:nvSpPr>
        <dsp:cNvPr id="7" name="Rectangles 6" hidden="1"/>
        <dsp:cNvSpPr/>
      </dsp:nvSpPr>
      <dsp:spPr>
        <a:xfrm>
          <a:off x="0" y="1798133"/>
          <a:ext cx="689525" cy="1087682"/>
        </a:xfrm>
        <a:prstGeom prst="rect">
          <a:avLst/>
        </a:prstGeom>
      </dsp:spPr>
      <dsp:txXfrm>
        <a:off x="0" y="1798133"/>
        <a:ext cx="689525" cy="1087682"/>
      </dsp:txXfrm>
    </dsp:sp>
    <dsp:sp modelId="{DDB766EE-9760-4F4E-AD9F-E3C5471740BA}">
      <dsp:nvSpPr>
        <dsp:cNvPr id="10" name="Rectangles 9" hidden="1"/>
        <dsp:cNvSpPr/>
      </dsp:nvSpPr>
      <dsp:spPr>
        <a:xfrm>
          <a:off x="3739908" y="1798133"/>
          <a:ext cx="699958" cy="1087682"/>
        </a:xfrm>
        <a:prstGeom prst="rect">
          <a:avLst/>
        </a:prstGeom>
      </dsp:spPr>
      <dsp:txXfrm>
        <a:off x="3739908" y="1798133"/>
        <a:ext cx="699958" cy="1087682"/>
      </dsp:txXfrm>
    </dsp:sp>
    <dsp:sp modelId="{64DD0E03-8F1D-41C0-9CD7-5A79410C0F29}">
      <dsp:nvSpPr>
        <dsp:cNvPr id="13" name="Rectangles 12" hidden="1"/>
        <dsp:cNvSpPr/>
      </dsp:nvSpPr>
      <dsp:spPr>
        <a:xfrm>
          <a:off x="7861069" y="1798133"/>
          <a:ext cx="642920" cy="1087682"/>
        </a:xfrm>
        <a:prstGeom prst="rect">
          <a:avLst/>
        </a:prstGeom>
      </dsp:spPr>
      <dsp:txXfrm>
        <a:off x="7861069" y="1798133"/>
        <a:ext cx="642920" cy="10876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039BDD6D-E1EA-406F-A672-D52654B9DFE5}"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Image Placeholder 3"/>
          <p:cNvSpPr>
            <a:spLocks noGrp="1" noRot="1" noChangeAspect="1"/>
          </p:cNvSpPr>
          <p:nvPr>
            <p:ph type="sldImg" idx="2"/>
          </p:nvPr>
        </p:nvSpPr>
        <p:spPr>
          <a:xfrm>
            <a:off x="190500" y="685800"/>
            <a:ext cx="6477000" cy="3429000"/>
          </a:xfrm>
          <a:prstGeom prst="rect">
            <a:avLst/>
          </a:prstGeom>
          <a:noFill/>
          <a:ln w="12700">
            <a:solidFill>
              <a:prstClr val="black"/>
            </a:solidFill>
          </a:ln>
        </p:spPr>
        <p:txBody>
          <a:bodyPr vert="horz" lIns="91440" tIns="45720" rIns="91440" bIns="45720" rtlCol="0" anchor="ctr"/>
          <a:lstStyle/>
          <a:p>
            <a:pPr marL="0" marR="0" lvl="0" indent="0" algn="l" defTabSz="135763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678180" marR="0" lvl="1"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57630" marR="0" lvl="2"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2037080" marR="0" lvl="3"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2716530" marR="0" lvl="4" indent="0" algn="l" defTabSz="135763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en-US" altLang="vi-VN" sz="1200" dirty="0"/>
            </a:fld>
            <a:endParaRPr lang="en-US" altLang="vi-VN" sz="1200" dirty="0"/>
          </a:p>
        </p:txBody>
      </p:sp>
    </p:spTree>
  </p:cSld>
  <p:clrMap bg1="lt1" tx1="dk1" bg2="lt2" tx2="dk2" accent1="accent1" accent2="accent2" accent3="accent3" accent4="accent4" accent5="accent5" accent6="accent6" hlink="hlink" folHlink="folHlink"/>
  <p:hf sldNum="0" hdr="0" ftr="0" dt="0"/>
  <p:notesStyle>
    <a:lvl1pPr algn="l" defTabSz="1357630" rtl="0" eaLnBrk="0" fontAlgn="base" hangingPunct="0">
      <a:spcBef>
        <a:spcPct val="30000"/>
      </a:spcBef>
      <a:spcAft>
        <a:spcPct val="0"/>
      </a:spcAft>
      <a:defRPr sz="1200" kern="1200">
        <a:solidFill>
          <a:schemeClr val="tx1"/>
        </a:solidFill>
        <a:latin typeface="+mn-lt"/>
        <a:ea typeface="+mn-ea"/>
        <a:cs typeface="+mn-cs"/>
      </a:defRPr>
    </a:lvl1pPr>
    <a:lvl2pPr marL="678180" algn="l" defTabSz="1357630" rtl="0" eaLnBrk="0" fontAlgn="base" hangingPunct="0">
      <a:spcBef>
        <a:spcPct val="30000"/>
      </a:spcBef>
      <a:spcAft>
        <a:spcPct val="0"/>
      </a:spcAft>
      <a:defRPr sz="1200" kern="1200">
        <a:solidFill>
          <a:schemeClr val="tx1"/>
        </a:solidFill>
        <a:latin typeface="+mn-lt"/>
        <a:ea typeface="+mn-ea"/>
        <a:cs typeface="+mn-cs"/>
      </a:defRPr>
    </a:lvl2pPr>
    <a:lvl3pPr marL="1357630" algn="l" defTabSz="1357630" rtl="0" eaLnBrk="0" fontAlgn="base" hangingPunct="0">
      <a:spcBef>
        <a:spcPct val="30000"/>
      </a:spcBef>
      <a:spcAft>
        <a:spcPct val="0"/>
      </a:spcAft>
      <a:defRPr sz="1200" kern="1200">
        <a:solidFill>
          <a:schemeClr val="tx1"/>
        </a:solidFill>
        <a:latin typeface="+mn-lt"/>
        <a:ea typeface="+mn-ea"/>
        <a:cs typeface="+mn-cs"/>
      </a:defRPr>
    </a:lvl3pPr>
    <a:lvl4pPr marL="2037080" algn="l" defTabSz="1357630" rtl="0" eaLnBrk="0" fontAlgn="base" hangingPunct="0">
      <a:spcBef>
        <a:spcPct val="30000"/>
      </a:spcBef>
      <a:spcAft>
        <a:spcPct val="0"/>
      </a:spcAft>
      <a:defRPr sz="1200" kern="1200">
        <a:solidFill>
          <a:schemeClr val="tx1"/>
        </a:solidFill>
        <a:latin typeface="+mn-lt"/>
        <a:ea typeface="+mn-ea"/>
        <a:cs typeface="+mn-cs"/>
      </a:defRPr>
    </a:lvl4pPr>
    <a:lvl5pPr marL="2716530" algn="l" defTabSz="1357630" rtl="0" eaLnBrk="0" fontAlgn="base" hangingPunct="0">
      <a:spcBef>
        <a:spcPct val="30000"/>
      </a:spcBef>
      <a:spcAft>
        <a:spcPct val="0"/>
      </a:spcAft>
      <a:defRPr sz="1200" kern="1200">
        <a:solidFill>
          <a:schemeClr val="tx1"/>
        </a:solidFill>
        <a:latin typeface="+mn-lt"/>
        <a:ea typeface="+mn-ea"/>
        <a:cs typeface="+mn-cs"/>
      </a:defRPr>
    </a:lvl5pPr>
    <a:lvl6pPr marL="3396615" algn="l" defTabSz="1358265" rtl="0" eaLnBrk="1" latinLnBrk="0" hangingPunct="1">
      <a:defRPr sz="1800" kern="1200">
        <a:solidFill>
          <a:schemeClr val="tx1"/>
        </a:solidFill>
        <a:latin typeface="+mn-lt"/>
        <a:ea typeface="+mn-ea"/>
        <a:cs typeface="+mn-cs"/>
      </a:defRPr>
    </a:lvl6pPr>
    <a:lvl7pPr marL="4075430" algn="l" defTabSz="1358265" rtl="0" eaLnBrk="1" latinLnBrk="0" hangingPunct="1">
      <a:defRPr sz="1800" kern="1200">
        <a:solidFill>
          <a:schemeClr val="tx1"/>
        </a:solidFill>
        <a:latin typeface="+mn-lt"/>
        <a:ea typeface="+mn-ea"/>
        <a:cs typeface="+mn-cs"/>
      </a:defRPr>
    </a:lvl7pPr>
    <a:lvl8pPr marL="4754880" algn="l" defTabSz="1358265" rtl="0" eaLnBrk="1" latinLnBrk="0" hangingPunct="1">
      <a:defRPr sz="1800" kern="1200">
        <a:solidFill>
          <a:schemeClr val="tx1"/>
        </a:solidFill>
        <a:latin typeface="+mn-lt"/>
        <a:ea typeface="+mn-ea"/>
        <a:cs typeface="+mn-cs"/>
      </a:defRPr>
    </a:lvl8pPr>
    <a:lvl9pPr marL="5434330" algn="l" defTabSz="1358265"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Slide Image Placeholder 1"/>
          <p:cNvSpPr>
            <a:spLocks noGrp="1" noRot="1" noChangeAspect="1" noTextEdit="1"/>
          </p:cNvSpPr>
          <p:nvPr>
            <p:ph type="sldImg"/>
          </p:nvPr>
        </p:nvSpPr>
        <p:spPr>
          <a:ln>
            <a:solidFill>
              <a:srgbClr val="000000"/>
            </a:solidFill>
            <a:miter/>
          </a:ln>
        </p:spPr>
      </p:sp>
      <p:sp>
        <p:nvSpPr>
          <p:cNvPr id="71683"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7168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Slide Image Placeholder 1"/>
          <p:cNvSpPr>
            <a:spLocks noGrp="1" noRot="1" noChangeAspect="1" noTextEdit="1"/>
          </p:cNvSpPr>
          <p:nvPr>
            <p:ph type="sldImg"/>
          </p:nvPr>
        </p:nvSpPr>
        <p:spPr>
          <a:ln>
            <a:solidFill>
              <a:srgbClr val="000000"/>
            </a:solidFill>
            <a:miter/>
          </a:ln>
        </p:spPr>
      </p:sp>
      <p:sp>
        <p:nvSpPr>
          <p:cNvPr id="72707" name="Notes Placeholder 2"/>
          <p:cNvSpPr>
            <a:spLocks noGrp="1"/>
          </p:cNvSpPr>
          <p:nvPr>
            <p:ph type="body" idx="1"/>
          </p:nvPr>
        </p:nvSpPr>
        <p:spPr>
          <a:noFill/>
          <a:ln>
            <a:noFill/>
          </a:ln>
        </p:spPr>
        <p:txBody>
          <a:bodyPr wrap="square" lIns="91440" tIns="45720" rIns="91440" bIns="45720" anchor="t" anchorCtr="0"/>
          <a:p>
            <a:pPr lvl="0"/>
            <a:r>
              <a:rPr lang="en-US" altLang="x-none" dirty="0">
                <a:latin typeface="Calibri" panose="020F0502020204030204" pitchFamily="34" charset="0"/>
              </a:rPr>
              <a:t>Virus có 3 dạng chính:</a:t>
            </a:r>
            <a:endParaRPr lang="en-US" altLang="x-none" dirty="0">
              <a:latin typeface="Calibri" panose="020F0502020204030204" pitchFamily="34" charset="0"/>
            </a:endParaRPr>
          </a:p>
          <a:p>
            <a:pPr lvl="0"/>
            <a:r>
              <a:rPr lang="en-US" altLang="x-none" dirty="0">
                <a:latin typeface="Calibri" panose="020F0502020204030204" pitchFamily="34" charset="0"/>
              </a:rPr>
              <a:t>- Dạng xoắn : Capsôme sắp xếp theo chiều xoắn của axit nuclêic. Cấu trúc xoắn thường làm cho virut có hình que hay sợi (virut khảm thuốc lá, virut bệnh dại) nhưng cũng có loại hình cầu (ví dụ : virut cúm, virut sởi).</a:t>
            </a:r>
            <a:endParaRPr lang="en-US" altLang="x-none" dirty="0">
              <a:latin typeface="Calibri" panose="020F0502020204030204" pitchFamily="34" charset="0"/>
            </a:endParaRPr>
          </a:p>
          <a:p>
            <a:pPr lvl="0"/>
            <a:r>
              <a:rPr lang="en-US" altLang="x-none" dirty="0">
                <a:latin typeface="Calibri" panose="020F0502020204030204" pitchFamily="34" charset="0"/>
              </a:rPr>
              <a:t>– Dạng khối: Capsôme sắp xếp theo hình khối đa diện v (ví dụ : virut bại liệt).</a:t>
            </a:r>
            <a:endParaRPr lang="en-US" altLang="x-none" dirty="0">
              <a:latin typeface="Calibri" panose="020F0502020204030204" pitchFamily="34" charset="0"/>
            </a:endParaRPr>
          </a:p>
          <a:p>
            <a:pPr lvl="0"/>
            <a:r>
              <a:rPr lang="en-US" altLang="x-none" dirty="0">
                <a:latin typeface="Calibri" panose="020F0502020204030204" pitchFamily="34" charset="0"/>
              </a:rPr>
              <a:t>– Dạng hỗn hợp: Thực khuẩn thể (Bacteriophage hay còn gọi là phage) là virus chuyên sống ký sinh trên cơ thể vi khuẩn, nó có thể gây bệnh và tiêu diệt vi khuẩn. Nét đặc trưng của thực khuẩn thể là kháng lại một loài vi khuẩn mà không làm ảnh hưởng tiêu cực đến vi khuẩn có lợi khác. Phage có cấu tạo giống con nòng nọc đầu có cấu trúc khối chứa axit nuclêic gắn với đuôi có cấu trúc xoắn </a:t>
            </a:r>
            <a:endParaRPr lang="en-US" altLang="x-none" dirty="0">
              <a:latin typeface="Calibri" panose="020F0502020204030204" pitchFamily="34" charset="0"/>
            </a:endParaRPr>
          </a:p>
          <a:p>
            <a:pPr lvl="0"/>
            <a:endParaRPr lang="en-US" altLang="x-none" dirty="0">
              <a:latin typeface="Calibri" panose="020F0502020204030204" pitchFamily="34" charset="0"/>
            </a:endParaRPr>
          </a:p>
        </p:txBody>
      </p:sp>
      <p:sp>
        <p:nvSpPr>
          <p:cNvPr id="7270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Slide Image Placeholder 1"/>
          <p:cNvSpPr>
            <a:spLocks noGrp="1" noRot="1" noChangeAspect="1" noTextEdit="1"/>
          </p:cNvSpPr>
          <p:nvPr>
            <p:ph type="sldImg"/>
          </p:nvPr>
        </p:nvSpPr>
        <p:spPr>
          <a:ln>
            <a:solidFill>
              <a:srgbClr val="000000"/>
            </a:solidFill>
            <a:miter/>
          </a:ln>
        </p:spPr>
      </p:sp>
      <p:sp>
        <p:nvSpPr>
          <p:cNvPr id="73731" name="Notes Placeholder 2"/>
          <p:cNvSpPr>
            <a:spLocks noGrp="1"/>
          </p:cNvSpPr>
          <p:nvPr>
            <p:ph type="body" idx="1"/>
          </p:nvPr>
        </p:nvSpPr>
        <p:spPr>
          <a:noFill/>
          <a:ln>
            <a:noFill/>
          </a:ln>
        </p:spPr>
        <p:txBody>
          <a:bodyPr wrap="square" lIns="91440" tIns="45720" rIns="91440" bIns="45720" anchor="t" anchorCtr="0"/>
          <a:p>
            <a:pPr lvl="0"/>
            <a:r>
              <a:rPr dirty="0">
                <a:solidFill>
                  <a:srgbClr val="222222"/>
                </a:solidFill>
                <a:latin typeface="Verdana" panose="020B0604030504040204" pitchFamily="34" charset="0"/>
              </a:rPr>
              <a:t>Tất cả các virut đều bao gồm hai thành phần cơ bản : lõi là axit nuclêic (tức hệ gen) và vỏ là prôtêin (gọi là capsit) bao bọc bên ngoài để bảo vệ axit nuclêic. Phức hợp gồm axit nuclêic và vỏ capsit gọi là nuclêôcapsit.</a:t>
            </a:r>
            <a:endParaRPr dirty="0">
              <a:solidFill>
                <a:srgbClr val="222222"/>
              </a:solidFill>
              <a:latin typeface="Verdana" panose="020B0604030504040204" pitchFamily="34" charset="0"/>
            </a:endParaRPr>
          </a:p>
          <a:p>
            <a:pPr lvl="0"/>
            <a:r>
              <a:rPr dirty="0">
                <a:solidFill>
                  <a:srgbClr val="222222"/>
                </a:solidFill>
                <a:latin typeface="Verdana" panose="020B0604030504040204" pitchFamily="34" charset="0"/>
              </a:rPr>
              <a:t>Hệ gen của virut có thể là ADN (chuỗi đơn hoặc chuỗi kép) hoặc ARN (chuỗi đơn hoặc chuỗi kép) trong khi hệ gen của tế bào luôn luôn là ADN chuỗi kép.</a:t>
            </a:r>
            <a:endParaRPr dirty="0">
              <a:solidFill>
                <a:srgbClr val="222222"/>
              </a:solidFill>
              <a:latin typeface="Verdana" panose="020B0604030504040204" pitchFamily="34" charset="0"/>
            </a:endParaRPr>
          </a:p>
          <a:p>
            <a:pPr lvl="0"/>
            <a:r>
              <a:rPr dirty="0">
                <a:solidFill>
                  <a:srgbClr val="222222"/>
                </a:solidFill>
                <a:latin typeface="Verdana" panose="020B0604030504040204" pitchFamily="34" charset="0"/>
              </a:rPr>
              <a:t>Vỏ capsit được cấu tạo từ các đơn vị prôtêin gọi là capsôme.</a:t>
            </a:r>
            <a:endParaRPr dirty="0">
              <a:solidFill>
                <a:srgbClr val="222222"/>
              </a:solidFill>
              <a:latin typeface="Verdana" panose="020B0604030504040204" pitchFamily="34" charset="0"/>
            </a:endParaRPr>
          </a:p>
          <a:p>
            <a:pPr lvl="0"/>
            <a:r>
              <a:rPr dirty="0">
                <a:solidFill>
                  <a:srgbClr val="222222"/>
                </a:solidFill>
                <a:latin typeface="Verdana" panose="020B0604030504040204" pitchFamily="34" charset="0"/>
              </a:rPr>
              <a:t>Một số virut còn có thêm một vỏ bao bên ngoài vỏ capsit, gọi là vỏ ngoài, vỏ ngoài là lớp lipit kép và prôtêin. Trên mặt vỏ ngoài có các gai glicôprôtêin làm nhiệm vụ kháng nguyên và giúp virut bám lên bề mặt tế bào chủ. Virut không có vỏ ngoài gọi là virut trần</a:t>
            </a:r>
            <a:endParaRPr dirty="0">
              <a:solidFill>
                <a:srgbClr val="222222"/>
              </a:solidFill>
              <a:latin typeface="Verdana" panose="020B0604030504040204" pitchFamily="34" charset="0"/>
            </a:endParaRPr>
          </a:p>
          <a:p>
            <a:pPr lvl="0"/>
            <a:endParaRPr lang="en-US" altLang="x-none" dirty="0">
              <a:latin typeface="Calibri" panose="020F0502020204030204" pitchFamily="34" charset="0"/>
            </a:endParaRPr>
          </a:p>
        </p:txBody>
      </p:sp>
      <p:sp>
        <p:nvSpPr>
          <p:cNvPr id="7373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Slide Image Placeholder 1"/>
          <p:cNvSpPr>
            <a:spLocks noGrp="1" noRot="1" noChangeAspect="1" noTextEdit="1"/>
          </p:cNvSpPr>
          <p:nvPr>
            <p:ph type="sldImg"/>
          </p:nvPr>
        </p:nvSpPr>
        <p:spPr>
          <a:ln>
            <a:solidFill>
              <a:srgbClr val="000000"/>
            </a:solidFill>
            <a:miter/>
          </a:ln>
        </p:spPr>
      </p:sp>
      <p:sp>
        <p:nvSpPr>
          <p:cNvPr id="74755" name="Notes Placeholder 2"/>
          <p:cNvSpPr>
            <a:spLocks noGrp="1"/>
          </p:cNvSpPr>
          <p:nvPr>
            <p:ph type="body" idx="1"/>
          </p:nvPr>
        </p:nvSpPr>
        <p:spPr>
          <a:noFill/>
          <a:ln>
            <a:noFill/>
          </a:ln>
        </p:spPr>
        <p:txBody>
          <a:bodyPr wrap="square" lIns="91440" tIns="45720" rIns="91440" bIns="45720" anchor="t" anchorCtr="0"/>
          <a:p>
            <a:pPr lvl="0"/>
            <a:r>
              <a:rPr dirty="0">
                <a:solidFill>
                  <a:srgbClr val="222222"/>
                </a:solidFill>
                <a:latin typeface="Verdana" panose="020B0604030504040204" pitchFamily="34" charset="0"/>
              </a:rPr>
              <a:t>Tất cả các virut đều bao gồm hai thành phần cơ bản : lõi là axit nuclêic (tức hệ gen) và vỏ là prôtêin (gọi là capsit) bao bọc bên ngoài để bảo vệ axit nuclêic. Phức hợp gồm axit nuclêic và vỏ capsit gọi là nuclêôcapsit.</a:t>
            </a:r>
            <a:endParaRPr dirty="0">
              <a:solidFill>
                <a:srgbClr val="222222"/>
              </a:solidFill>
              <a:latin typeface="Verdana" panose="020B0604030504040204" pitchFamily="34" charset="0"/>
            </a:endParaRPr>
          </a:p>
          <a:p>
            <a:pPr lvl="0"/>
            <a:r>
              <a:rPr dirty="0">
                <a:solidFill>
                  <a:srgbClr val="222222"/>
                </a:solidFill>
                <a:latin typeface="Verdana" panose="020B0604030504040204" pitchFamily="34" charset="0"/>
              </a:rPr>
              <a:t>Hệ gen của virut có thể là ADN (chuỗi đơn hoặc chuỗi kép) hoặc ARN (chuỗi đơn hoặc chuỗi kép) trong khi hệ gen của tế bào luôn luôn là ADN chuỗi kép.</a:t>
            </a:r>
            <a:endParaRPr dirty="0">
              <a:solidFill>
                <a:srgbClr val="222222"/>
              </a:solidFill>
              <a:latin typeface="Verdana" panose="020B0604030504040204" pitchFamily="34" charset="0"/>
            </a:endParaRPr>
          </a:p>
          <a:p>
            <a:pPr lvl="0"/>
            <a:r>
              <a:rPr dirty="0">
                <a:solidFill>
                  <a:srgbClr val="222222"/>
                </a:solidFill>
                <a:latin typeface="Verdana" panose="020B0604030504040204" pitchFamily="34" charset="0"/>
              </a:rPr>
              <a:t>Vỏ capsit được cấu tạo từ các đơn vị prôtêin gọi là capsôme.</a:t>
            </a:r>
            <a:endParaRPr dirty="0">
              <a:solidFill>
                <a:srgbClr val="222222"/>
              </a:solidFill>
              <a:latin typeface="Verdana" panose="020B0604030504040204" pitchFamily="34" charset="0"/>
            </a:endParaRPr>
          </a:p>
          <a:p>
            <a:pPr lvl="0"/>
            <a:r>
              <a:rPr dirty="0">
                <a:solidFill>
                  <a:srgbClr val="222222"/>
                </a:solidFill>
                <a:latin typeface="Verdana" panose="020B0604030504040204" pitchFamily="34" charset="0"/>
              </a:rPr>
              <a:t>Một số virut còn có thêm một vỏ bao bên ngoài vỏ capsit, gọi là vỏ ngoài, vỏ ngoài là lớp lipit kép và prôtêin. Trên mặt vỏ ngoài có các gai glicôprôtêin làm nhiệm vụ kháng nguyên và giúp virut bám lên bề mặt tế bào chủ. Virut không có vỏ ngoài gọi là virut trần</a:t>
            </a:r>
            <a:endParaRPr dirty="0">
              <a:solidFill>
                <a:srgbClr val="222222"/>
              </a:solidFill>
              <a:latin typeface="Verdana" panose="020B0604030504040204" pitchFamily="34" charset="0"/>
            </a:endParaRPr>
          </a:p>
          <a:p>
            <a:pPr lvl="0"/>
            <a:endParaRPr lang="en-US" altLang="x-none" dirty="0">
              <a:latin typeface="Calibri" panose="020F0502020204030204" pitchFamily="34" charset="0"/>
            </a:endParaRPr>
          </a:p>
        </p:txBody>
      </p:sp>
      <p:sp>
        <p:nvSpPr>
          <p:cNvPr id="7475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Slide Image Placeholder 1"/>
          <p:cNvSpPr>
            <a:spLocks noGrp="1" noRot="1" noChangeAspect="1" noTextEdit="1"/>
          </p:cNvSpPr>
          <p:nvPr>
            <p:ph type="sldImg"/>
          </p:nvPr>
        </p:nvSpPr>
        <p:spPr>
          <a:ln>
            <a:solidFill>
              <a:srgbClr val="000000"/>
            </a:solidFill>
            <a:miter/>
          </a:ln>
        </p:spPr>
      </p:sp>
      <p:sp>
        <p:nvSpPr>
          <p:cNvPr id="75779" name="Notes Placeholder 2"/>
          <p:cNvSpPr>
            <a:spLocks noGrp="1"/>
          </p:cNvSpPr>
          <p:nvPr>
            <p:ph type="body" idx="1"/>
          </p:nvPr>
        </p:nvSpPr>
        <p:spPr>
          <a:noFill/>
          <a:ln>
            <a:noFill/>
          </a:ln>
        </p:spPr>
        <p:txBody>
          <a:bodyPr wrap="square" lIns="91440" tIns="45720" rIns="91440" bIns="45720" anchor="t" anchorCtr="0"/>
          <a:p>
            <a:pPr lvl="0"/>
            <a:r>
              <a:rPr lang="en-US" altLang="x-none" dirty="0">
                <a:latin typeface="Calibri" panose="020F0502020204030204" pitchFamily="34" charset="0"/>
              </a:rPr>
              <a:t>Khác nhau: Vi khuẩn được cấu tạo nên từ tế bào, còn virus thì không.</a:t>
            </a:r>
            <a:endParaRPr lang="en-US" altLang="x-none" dirty="0">
              <a:latin typeface="Calibri" panose="020F0502020204030204" pitchFamily="34" charset="0"/>
            </a:endParaRPr>
          </a:p>
        </p:txBody>
      </p:sp>
      <p:sp>
        <p:nvSpPr>
          <p:cNvPr id="7578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Slide Image Placeholder 1"/>
          <p:cNvSpPr>
            <a:spLocks noGrp="1" noRot="1" noChangeAspect="1" noTextEdit="1"/>
          </p:cNvSpPr>
          <p:nvPr>
            <p:ph type="sldImg"/>
          </p:nvPr>
        </p:nvSpPr>
        <p:spPr>
          <a:ln>
            <a:solidFill>
              <a:srgbClr val="000000"/>
            </a:solidFill>
            <a:miter/>
          </a:ln>
        </p:spPr>
      </p:sp>
      <p:sp>
        <p:nvSpPr>
          <p:cNvPr id="76803" name="Notes Placeholder 2"/>
          <p:cNvSpPr>
            <a:spLocks noGrp="1"/>
          </p:cNvSpPr>
          <p:nvPr>
            <p:ph type="body" idx="1"/>
          </p:nvPr>
        </p:nvSpPr>
        <p:spPr>
          <a:noFill/>
          <a:ln>
            <a:noFill/>
          </a:ln>
        </p:spPr>
        <p:txBody>
          <a:bodyPr wrap="square" lIns="91440" tIns="45720" rIns="91440" bIns="45720" anchor="t" anchorCtr="0"/>
          <a:p>
            <a:pPr lvl="0" defTabSz="914400" eaLnBrk="1" hangingPunct="1">
              <a:spcBef>
                <a:spcPct val="0"/>
              </a:spcBef>
            </a:pPr>
            <a:r>
              <a:rPr lang="en-US" altLang="x-none" dirty="0">
                <a:latin typeface="Calibri" panose="020F0502020204030204" pitchFamily="34" charset="0"/>
              </a:rPr>
              <a:t>Khác nhau: Vi khuẩn được cấu tạo nên từ tế bào, còn virus thì không.</a:t>
            </a:r>
            <a:endParaRPr lang="en-US" altLang="x-none" dirty="0">
              <a:latin typeface="Calibri" panose="020F0502020204030204" pitchFamily="34" charset="0"/>
            </a:endParaRPr>
          </a:p>
        </p:txBody>
      </p:sp>
      <p:sp>
        <p:nvSpPr>
          <p:cNvPr id="7680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Slide Image Placeholder 1"/>
          <p:cNvSpPr>
            <a:spLocks noGrp="1" noRot="1" noChangeAspect="1" noTextEdit="1"/>
          </p:cNvSpPr>
          <p:nvPr>
            <p:ph type="sldImg"/>
          </p:nvPr>
        </p:nvSpPr>
        <p:spPr>
          <a:ln>
            <a:solidFill>
              <a:srgbClr val="000000"/>
            </a:solidFill>
            <a:miter/>
          </a:ln>
        </p:spPr>
      </p:sp>
      <p:sp>
        <p:nvSpPr>
          <p:cNvPr id="77827"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7782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Slide Image Placeholder 1"/>
          <p:cNvSpPr>
            <a:spLocks noGrp="1" noRot="1" noChangeAspect="1" noTextEdit="1"/>
          </p:cNvSpPr>
          <p:nvPr>
            <p:ph type="sldImg"/>
          </p:nvPr>
        </p:nvSpPr>
        <p:spPr>
          <a:ln>
            <a:solidFill>
              <a:srgbClr val="000000"/>
            </a:solidFill>
            <a:miter/>
          </a:ln>
        </p:spPr>
      </p:sp>
      <p:sp>
        <p:nvSpPr>
          <p:cNvPr id="78851"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7885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Slide Image Placeholder 1"/>
          <p:cNvSpPr>
            <a:spLocks noGrp="1" noRot="1" noChangeAspect="1" noTextEdit="1"/>
          </p:cNvSpPr>
          <p:nvPr>
            <p:ph type="sldImg"/>
          </p:nvPr>
        </p:nvSpPr>
        <p:spPr>
          <a:ln>
            <a:solidFill>
              <a:srgbClr val="000000"/>
            </a:solidFill>
            <a:miter/>
          </a:ln>
        </p:spPr>
      </p:sp>
      <p:sp>
        <p:nvSpPr>
          <p:cNvPr id="3" name="Notes Placeholder 2"/>
          <p:cNvSpPr>
            <a:spLocks noGrp="1"/>
          </p:cNvSpPr>
          <p:nvPr>
            <p:ph type="body" idx="1"/>
          </p:nvPr>
        </p:nvSpPr>
        <p:spPr/>
        <p:txBody>
          <a:bodyPr lIns="91440" tIns="45720" rIns="91440" bIns="45720" rtlCol="0">
            <a:normAutofit/>
          </a:bodyPr>
          <a:lstStyle/>
          <a:p>
            <a:pPr marL="290830" marR="0" lvl="0" indent="-290830" algn="l" defTabSz="914400" rtl="0" eaLnBrk="1" fontAlgn="auto" latinLnBrk="0" hangingPunct="1">
              <a:lnSpc>
                <a:spcPct val="90000"/>
              </a:lnSpc>
              <a:spcBef>
                <a:spcPts val="0"/>
              </a:spcBef>
              <a:spcAft>
                <a:spcPts val="0"/>
              </a:spcAft>
              <a:buClrTx/>
              <a:buSzTx/>
              <a:buFontTx/>
              <a:buNone/>
              <a:defRPr/>
            </a:pP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Ưu</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điểm</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của</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thuốc</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trừ</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sâu</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sinh</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học</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SO VỚI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thuốc</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trừ</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sâu</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hóa</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học</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290830" marR="0" lvl="0" indent="-290830" algn="l" defTabSz="1357630" rtl="0" eaLnBrk="0" fontAlgn="base" latinLnBrk="0" hangingPunct="0">
              <a:lnSpc>
                <a:spcPct val="90000"/>
              </a:lnSpc>
              <a:spcBef>
                <a:spcPct val="30000"/>
              </a:spcBef>
              <a:spcAft>
                <a:spcPct val="0"/>
              </a:spcAft>
              <a:buClrTx/>
              <a:buSzTx/>
              <a:buFontTx/>
              <a:buNone/>
              <a:defRPr/>
            </a:pPr>
            <a:endParaRPr kumimoji="0" lang="en-US"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290830" marR="0" lvl="0" indent="-290830" algn="l" defTabSz="1357630" rtl="0" eaLnBrk="0" fontAlgn="base" latinLnBrk="0" hangingPunct="0">
              <a:lnSpc>
                <a:spcPct val="90000"/>
              </a:lnSpc>
              <a:spcBef>
                <a:spcPct val="30000"/>
              </a:spcBef>
              <a:spcAft>
                <a:spcPct val="0"/>
              </a:spcAft>
              <a:buClrTx/>
              <a:buSzTx/>
              <a:buFont typeface="Arial" panose="020B0604020202020204" pitchFamily="34" charset="0"/>
              <a:buChar char="─"/>
              <a:defRPr/>
            </a:pP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Có</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tính</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đặc</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hiệu</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cao</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không</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gây</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độc</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cho</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người</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động</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vật</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và</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côn</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trùng</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có</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ích</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290830" marR="0" lvl="0" indent="-290830" algn="l" defTabSz="1357630" rtl="0" eaLnBrk="0" fontAlgn="base" latinLnBrk="0" hangingPunct="0">
              <a:lnSpc>
                <a:spcPct val="90000"/>
              </a:lnSpc>
              <a:spcBef>
                <a:spcPct val="30000"/>
              </a:spcBef>
              <a:spcAft>
                <a:spcPct val="0"/>
              </a:spcAft>
              <a:buClrTx/>
              <a:buSzTx/>
              <a:buFont typeface="Arial" panose="020B0604020202020204" pitchFamily="34" charset="0"/>
              <a:buChar char="─"/>
              <a:defRPr/>
            </a:pP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Tránh</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được</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yếu</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tố</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môi</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trường</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bất</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lợi</a:t>
            </a:r>
            <a:endParaRPr kumimoji="0" lang="en-US"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290830" marR="0" lvl="0" indent="-290830" algn="l" defTabSz="1357630" rtl="0" eaLnBrk="0" fontAlgn="base" latinLnBrk="0" hangingPunct="0">
              <a:lnSpc>
                <a:spcPct val="90000"/>
              </a:lnSpc>
              <a:spcBef>
                <a:spcPct val="30000"/>
              </a:spcBef>
              <a:spcAft>
                <a:spcPct val="0"/>
              </a:spcAft>
              <a:buClrTx/>
              <a:buSzTx/>
              <a:buFont typeface="Arial" panose="020B0604020202020204" pitchFamily="34" charset="0"/>
              <a:buChar char="─"/>
              <a:defRPr/>
            </a:pP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Dễ</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sản</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xuất</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hiệu</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quả</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cao</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giá</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thành</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en-US" sz="1200" b="0" i="0" u="none" strike="noStrike" kern="1200" cap="none" spc="0" normalizeH="0" baseline="0" noProof="0" dirty="0" err="1" smtClean="0">
                <a:ln>
                  <a:noFill/>
                </a:ln>
                <a:solidFill>
                  <a:schemeClr val="tx1"/>
                </a:solidFill>
                <a:effectLst/>
                <a:uLnTx/>
                <a:uFillTx/>
                <a:latin typeface="+mn-lt"/>
                <a:ea typeface="+mn-ea"/>
                <a:cs typeface="+mn-cs"/>
              </a:rPr>
              <a:t>hạ</a:t>
            </a:r>
            <a:r>
              <a:rPr kumimoji="0" lang="en-US" altLang="en-US"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135763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7987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Slide Image Placeholder 1"/>
          <p:cNvSpPr>
            <a:spLocks noGrp="1" noRot="1" noChangeAspect="1" noTextEdit="1"/>
          </p:cNvSpPr>
          <p:nvPr>
            <p:ph type="sldImg"/>
          </p:nvPr>
        </p:nvSpPr>
        <p:spPr>
          <a:ln>
            <a:solidFill>
              <a:srgbClr val="000000"/>
            </a:solidFill>
            <a:miter/>
          </a:ln>
        </p:spPr>
      </p:sp>
      <p:sp>
        <p:nvSpPr>
          <p:cNvPr id="80899"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809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Slide Image Placeholder 1"/>
          <p:cNvSpPr>
            <a:spLocks noGrp="1" noRot="1" noChangeAspect="1" noTextEdit="1"/>
          </p:cNvSpPr>
          <p:nvPr>
            <p:ph type="sldImg"/>
          </p:nvPr>
        </p:nvSpPr>
        <p:spPr>
          <a:ln>
            <a:solidFill>
              <a:srgbClr val="000000"/>
            </a:solidFill>
            <a:miter/>
          </a:ln>
        </p:spPr>
      </p:sp>
      <p:sp>
        <p:nvSpPr>
          <p:cNvPr id="81923"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8192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Slide Image Placeholder 1"/>
          <p:cNvSpPr>
            <a:spLocks noGrp="1" noRot="1" noChangeAspect="1" noTextEdit="1"/>
          </p:cNvSpPr>
          <p:nvPr>
            <p:ph type="sldImg"/>
          </p:nvPr>
        </p:nvSpPr>
        <p:spPr>
          <a:ln>
            <a:solidFill>
              <a:srgbClr val="000000"/>
            </a:solidFill>
            <a:miter/>
          </a:ln>
        </p:spPr>
      </p:sp>
      <p:sp>
        <p:nvSpPr>
          <p:cNvPr id="82947"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8294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Slide Image Placeholder 1"/>
          <p:cNvSpPr>
            <a:spLocks noGrp="1" noRot="1" noChangeAspect="1" noTextEdit="1"/>
          </p:cNvSpPr>
          <p:nvPr>
            <p:ph type="sldImg"/>
          </p:nvPr>
        </p:nvSpPr>
        <p:spPr>
          <a:ln>
            <a:solidFill>
              <a:srgbClr val="000000"/>
            </a:solidFill>
            <a:miter/>
          </a:ln>
        </p:spPr>
      </p:sp>
      <p:sp>
        <p:nvSpPr>
          <p:cNvPr id="83971"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8397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Slide Image Placeholder 1"/>
          <p:cNvSpPr>
            <a:spLocks noGrp="1" noRot="1" noChangeAspect="1" noTextEdit="1"/>
          </p:cNvSpPr>
          <p:nvPr>
            <p:ph type="sldImg"/>
          </p:nvPr>
        </p:nvSpPr>
        <p:spPr>
          <a:ln>
            <a:solidFill>
              <a:srgbClr val="000000"/>
            </a:solidFill>
            <a:miter/>
          </a:ln>
        </p:spPr>
      </p:sp>
      <p:sp>
        <p:nvSpPr>
          <p:cNvPr id="84995" name="Notes Placeholder 2"/>
          <p:cNvSpPr>
            <a:spLocks noGrp="1"/>
          </p:cNvSpPr>
          <p:nvPr>
            <p:ph type="body" idx="1"/>
          </p:nvPr>
        </p:nvSpPr>
        <p:spPr>
          <a:noFill/>
          <a:ln>
            <a:noFill/>
          </a:ln>
        </p:spPr>
        <p:txBody>
          <a:bodyPr wrap="square" lIns="91440" tIns="45720" rIns="91440" bIns="45720" anchor="t" anchorCtr="0"/>
          <a:p>
            <a:pPr lvl="0"/>
            <a:r>
              <a:rPr lang="en-US" altLang="x-none" dirty="0">
                <a:latin typeface="Calibri" panose="020F0502020204030204" pitchFamily="34" charset="0"/>
              </a:rPr>
              <a:t>Em đã được tiêm rất nhiều loại vaccine. Cần tiêm phòng nhiều loại vaccine để tránh được tối đa các loại bệnh do virus gây ra.</a:t>
            </a:r>
            <a:endParaRPr lang="en-US" altLang="x-none" dirty="0">
              <a:latin typeface="Calibri" panose="020F0502020204030204" pitchFamily="34" charset="0"/>
            </a:endParaRPr>
          </a:p>
        </p:txBody>
      </p:sp>
      <p:sp>
        <p:nvSpPr>
          <p:cNvPr id="8499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Slide Image Placeholder 1"/>
          <p:cNvSpPr>
            <a:spLocks noGrp="1" noRot="1" noChangeAspect="1" noTextEdit="1"/>
          </p:cNvSpPr>
          <p:nvPr>
            <p:ph type="sldImg"/>
          </p:nvPr>
        </p:nvSpPr>
        <p:spPr>
          <a:ln>
            <a:solidFill>
              <a:srgbClr val="000000"/>
            </a:solidFill>
            <a:miter/>
          </a:ln>
        </p:spPr>
      </p:sp>
      <p:sp>
        <p:nvSpPr>
          <p:cNvPr id="86019" name="Notes Placeholder 2"/>
          <p:cNvSpPr>
            <a:spLocks noGrp="1"/>
          </p:cNvSpPr>
          <p:nvPr>
            <p:ph type="body" idx="1"/>
          </p:nvPr>
        </p:nvSpPr>
        <p:spPr>
          <a:noFill/>
          <a:ln>
            <a:noFill/>
          </a:ln>
        </p:spPr>
        <p:txBody>
          <a:bodyPr wrap="square" lIns="91440" tIns="45720" rIns="91440" bIns="45720" anchor="t" anchorCtr="0"/>
          <a:p>
            <a:pPr lvl="0"/>
            <a:r>
              <a:rPr lang="en-US" altLang="x-none" dirty="0">
                <a:latin typeface="Calibri" panose="020F0502020204030204" pitchFamily="34" charset="0"/>
              </a:rPr>
              <a:t>ĐỂ PHÒNG TRÁNH BỆNH DO VIRUS GÂY RA, CẦN PHẢI TIÊM VACXIN ĐẦY ĐỦ</a:t>
            </a:r>
            <a:endParaRPr lang="en-US" altLang="x-none" dirty="0">
              <a:latin typeface="Calibri" panose="020F0502020204030204" pitchFamily="34" charset="0"/>
            </a:endParaRPr>
          </a:p>
        </p:txBody>
      </p:sp>
      <p:sp>
        <p:nvSpPr>
          <p:cNvPr id="8602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Slide Image Placeholder 1"/>
          <p:cNvSpPr>
            <a:spLocks noGrp="1" noRot="1" noChangeAspect="1" noTextEdit="1"/>
          </p:cNvSpPr>
          <p:nvPr>
            <p:ph type="sldImg"/>
          </p:nvPr>
        </p:nvSpPr>
        <p:spPr>
          <a:ln>
            <a:solidFill>
              <a:srgbClr val="000000"/>
            </a:solidFill>
            <a:miter/>
          </a:ln>
        </p:spPr>
      </p:sp>
      <p:sp>
        <p:nvSpPr>
          <p:cNvPr id="87043"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8704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Slide Image Placeholder 1"/>
          <p:cNvSpPr>
            <a:spLocks noGrp="1" noRot="1" noChangeAspect="1" noTextEdit="1"/>
          </p:cNvSpPr>
          <p:nvPr>
            <p:ph type="sldImg"/>
          </p:nvPr>
        </p:nvSpPr>
        <p:spPr>
          <a:ln>
            <a:solidFill>
              <a:srgbClr val="000000"/>
            </a:solidFill>
            <a:miter/>
          </a:ln>
        </p:spPr>
      </p:sp>
      <p:sp>
        <p:nvSpPr>
          <p:cNvPr id="88067"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8806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solidFill>
                  <a:srgbClr val="000000"/>
                </a:solidFill>
              </a:rPr>
            </a:fld>
            <a:endParaRPr lang="en-US" altLang="x-none" sz="1200" dirty="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Slide Image Placeholder 1"/>
          <p:cNvSpPr>
            <a:spLocks noGrp="1" noRot="1" noChangeAspect="1" noTextEdit="1"/>
          </p:cNvSpPr>
          <p:nvPr>
            <p:ph type="sldImg"/>
          </p:nvPr>
        </p:nvSpPr>
        <p:spPr>
          <a:ln>
            <a:solidFill>
              <a:srgbClr val="000000"/>
            </a:solidFill>
            <a:miter/>
          </a:ln>
        </p:spPr>
      </p:sp>
      <p:sp>
        <p:nvSpPr>
          <p:cNvPr id="89091"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8909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solidFill>
                  <a:srgbClr val="000000"/>
                </a:solidFill>
              </a:rPr>
            </a:fld>
            <a:endParaRPr lang="en-US" altLang="x-none" sz="1200" dirty="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Slide Image Placeholder 1"/>
          <p:cNvSpPr>
            <a:spLocks noGrp="1" noRot="1" noChangeAspect="1" noTextEdit="1"/>
          </p:cNvSpPr>
          <p:nvPr>
            <p:ph type="sldImg"/>
          </p:nvPr>
        </p:nvSpPr>
        <p:spPr>
          <a:ln>
            <a:solidFill>
              <a:srgbClr val="000000"/>
            </a:solidFill>
            <a:miter/>
          </a:ln>
        </p:spPr>
      </p:sp>
      <p:sp>
        <p:nvSpPr>
          <p:cNvPr id="90115"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9011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solidFill>
                  <a:srgbClr val="000000"/>
                </a:solidFill>
              </a:rPr>
            </a:fld>
            <a:endParaRPr lang="en-US" altLang="x-none" sz="1200"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Slide Image Placeholder 1"/>
          <p:cNvSpPr>
            <a:spLocks noGrp="1" noRot="1" noChangeAspect="1" noTextEdit="1"/>
          </p:cNvSpPr>
          <p:nvPr>
            <p:ph type="sldImg"/>
          </p:nvPr>
        </p:nvSpPr>
        <p:spPr>
          <a:ln>
            <a:solidFill>
              <a:srgbClr val="000000"/>
            </a:solidFill>
            <a:miter/>
          </a:ln>
        </p:spPr>
      </p:sp>
      <p:sp>
        <p:nvSpPr>
          <p:cNvPr id="91139"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9114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solidFill>
                  <a:srgbClr val="000000"/>
                </a:solidFill>
              </a:rPr>
            </a:fld>
            <a:endParaRPr lang="en-US" altLang="x-none" sz="1200"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Slide Image Placeholder 1"/>
          <p:cNvSpPr>
            <a:spLocks noGrp="1" noRot="1" noChangeAspect="1" noTextEdit="1"/>
          </p:cNvSpPr>
          <p:nvPr>
            <p:ph type="sldImg"/>
          </p:nvPr>
        </p:nvSpPr>
        <p:spPr>
          <a:ln>
            <a:solidFill>
              <a:srgbClr val="000000"/>
            </a:solidFill>
            <a:miter/>
          </a:ln>
        </p:spPr>
      </p:sp>
      <p:sp>
        <p:nvSpPr>
          <p:cNvPr id="92163"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9216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solidFill>
                  <a:srgbClr val="000000"/>
                </a:solidFill>
              </a:rPr>
            </a:fld>
            <a:endParaRPr lang="en-US" altLang="x-none" sz="1200" dirty="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Slide Image Placeholder 1"/>
          <p:cNvSpPr>
            <a:spLocks noGrp="1" noRot="1" noChangeAspect="1" noTextEdit="1"/>
          </p:cNvSpPr>
          <p:nvPr>
            <p:ph type="sldImg"/>
          </p:nvPr>
        </p:nvSpPr>
        <p:spPr>
          <a:ln>
            <a:solidFill>
              <a:srgbClr val="000000"/>
            </a:solidFill>
            <a:miter/>
          </a:ln>
        </p:spPr>
      </p:sp>
      <p:sp>
        <p:nvSpPr>
          <p:cNvPr id="93187" name="Notes Placeholder 2"/>
          <p:cNvSpPr>
            <a:spLocks noGrp="1"/>
          </p:cNvSpPr>
          <p:nvPr>
            <p:ph type="body" idx="1"/>
          </p:nvPr>
        </p:nvSpPr>
        <p:spPr>
          <a:noFill/>
          <a:ln>
            <a:noFill/>
          </a:ln>
        </p:spPr>
        <p:txBody>
          <a:bodyPr wrap="square" lIns="91440" tIns="45720" rIns="91440" bIns="45720" anchor="t" anchorCtr="0"/>
          <a:p>
            <a:pPr lvl="0"/>
            <a:r>
              <a:rPr lang="en-US" altLang="x-none" dirty="0">
                <a:latin typeface="Calibri" panose="020F0502020204030204" pitchFamily="34" charset="0"/>
              </a:rPr>
              <a:t>Đừng ấn chữ tiếp tục ấn ra ngoài sẽ sang slide tiếp</a:t>
            </a:r>
            <a:endParaRPr lang="en-US" altLang="x-none" dirty="0">
              <a:latin typeface="Calibri" panose="020F0502020204030204" pitchFamily="34" charset="0"/>
            </a:endParaRPr>
          </a:p>
        </p:txBody>
      </p:sp>
      <p:sp>
        <p:nvSpPr>
          <p:cNvPr id="9318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solidFill>
                  <a:srgbClr val="000000"/>
                </a:solidFill>
              </a:rPr>
            </a:fld>
            <a:endParaRPr lang="en-US" altLang="x-none" sz="1200" dirty="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Slide Image Placeholder 1"/>
          <p:cNvSpPr>
            <a:spLocks noGrp="1" noRot="1" noChangeAspect="1" noTextEdit="1"/>
          </p:cNvSpPr>
          <p:nvPr>
            <p:ph type="sldImg"/>
          </p:nvPr>
        </p:nvSpPr>
        <p:spPr>
          <a:ln>
            <a:solidFill>
              <a:srgbClr val="000000"/>
            </a:solidFill>
            <a:miter/>
          </a:ln>
        </p:spPr>
      </p:sp>
      <p:sp>
        <p:nvSpPr>
          <p:cNvPr id="94211"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9421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solidFill>
                  <a:srgbClr val="000000"/>
                </a:solidFill>
              </a:rPr>
            </a:fld>
            <a:endParaRPr lang="en-US" altLang="x-none" sz="1200" dirty="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Slide Image Placeholder 1"/>
          <p:cNvSpPr>
            <a:spLocks noGrp="1" noRot="1" noChangeAspect="1" noTextEdit="1"/>
          </p:cNvSpPr>
          <p:nvPr>
            <p:ph type="sldImg"/>
          </p:nvPr>
        </p:nvSpPr>
        <p:spPr>
          <a:ln>
            <a:solidFill>
              <a:srgbClr val="000000"/>
            </a:solidFill>
            <a:miter/>
          </a:ln>
        </p:spPr>
      </p:sp>
      <p:sp>
        <p:nvSpPr>
          <p:cNvPr id="95235"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9523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solidFill>
                  <a:srgbClr val="000000"/>
                </a:solidFill>
              </a:rPr>
            </a:fld>
            <a:endParaRPr lang="en-US" altLang="x-none" sz="1200" dirty="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Slide Image Placeholder 1"/>
          <p:cNvSpPr>
            <a:spLocks noGrp="1" noRot="1" noChangeAspect="1" noTextEdit="1"/>
          </p:cNvSpPr>
          <p:nvPr>
            <p:ph type="sldImg"/>
          </p:nvPr>
        </p:nvSpPr>
        <p:spPr>
          <a:ln>
            <a:solidFill>
              <a:srgbClr val="000000"/>
            </a:solidFill>
            <a:miter/>
          </a:ln>
        </p:spPr>
      </p:sp>
      <p:sp>
        <p:nvSpPr>
          <p:cNvPr id="96259" name="Notes Placeholder 2"/>
          <p:cNvSpPr>
            <a:spLocks noGrp="1"/>
          </p:cNvSpPr>
          <p:nvPr>
            <p:ph type="body" idx="1"/>
          </p:nvPr>
        </p:nvSpPr>
        <p:spPr>
          <a:noFill/>
          <a:ln>
            <a:noFill/>
          </a:ln>
        </p:spPr>
        <p:txBody>
          <a:bodyPr wrap="square" lIns="91440" tIns="45720" rIns="91440" bIns="45720" anchor="t" anchorCtr="0"/>
          <a:p>
            <a:pPr lvl="0"/>
            <a:endParaRPr lang="en-US" altLang="x-none" dirty="0">
              <a:latin typeface="Calibri" panose="020F0502020204030204" pitchFamily="34" charset="0"/>
            </a:endParaRPr>
          </a:p>
        </p:txBody>
      </p:sp>
      <p:sp>
        <p:nvSpPr>
          <p:cNvPr id="9626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buNone/>
            </a:pPr>
            <a:fld id="{9A0DB2DC-4C9A-4742-B13C-FB6460FD3503}" type="slidenum">
              <a:rPr lang="en-US" altLang="x-none" sz="1200" dirty="0"/>
            </a:fld>
            <a:endParaRPr lang="en-US" altLang="x-none"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822266-50EE-4DDD-A796-1A196B02E62A}" type="slidenum">
              <a:rPr lang="zh-CN" altLang="en-US" smtClean="0">
                <a:solidFill>
                  <a:prstClr val="black"/>
                </a:solidFill>
                <a:latin typeface="等线" panose="020F0502020204030204"/>
              </a:rPr>
            </a:fld>
            <a:endParaRPr lang="zh-CN" altLang="en-US">
              <a:solidFill>
                <a:prstClr val="black"/>
              </a:solidFill>
              <a:latin typeface="等线" panose="020F050202020403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822266-50EE-4DDD-A796-1A196B02E62A}" type="slidenum">
              <a:rPr lang="zh-CN" altLang="en-US" smtClean="0">
                <a:solidFill>
                  <a:prstClr val="black"/>
                </a:solidFill>
                <a:latin typeface="等线" panose="020F0502020204030204"/>
              </a:rPr>
            </a:fld>
            <a:endParaRPr lang="zh-CN" altLang="en-US">
              <a:solidFill>
                <a:prstClr val="black"/>
              </a:solidFill>
              <a:latin typeface="等线" panose="020F050202020403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64C35F1-108E-45EE-BF7D-C597E655C376}" type="slidenum">
              <a:rPr lang="zh-CN" altLang="en-US" smtClean="0">
                <a:solidFill>
                  <a:prstClr val="black"/>
                </a:solidFill>
                <a:latin typeface="等线" panose="020F0502020204030204"/>
              </a:rPr>
            </a:fld>
            <a:endParaRPr lang="zh-CN" altLang="en-US">
              <a:solidFill>
                <a:prstClr val="black"/>
              </a:solidFill>
              <a:latin typeface="等线"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556511"/>
            <a:ext cx="13213080" cy="1764030"/>
          </a:xfrm>
        </p:spPr>
        <p:txBody>
          <a:bodyPr/>
          <a:lstStyle/>
          <a:p>
            <a:r>
              <a:rPr lang="en-US"/>
              <a:t>Click to edit Master title style</a:t>
            </a:r>
            <a:endParaRPr lang="en-US"/>
          </a:p>
        </p:txBody>
      </p:sp>
      <p:sp>
        <p:nvSpPr>
          <p:cNvPr id="3" name="Subtitle 2"/>
          <p:cNvSpPr>
            <a:spLocks noGrp="1"/>
          </p:cNvSpPr>
          <p:nvPr>
            <p:ph type="subTitle" idx="1"/>
          </p:nvPr>
        </p:nvSpPr>
        <p:spPr>
          <a:xfrm>
            <a:off x="2331720" y="4663440"/>
            <a:ext cx="10881360" cy="2103120"/>
          </a:xfrm>
        </p:spPr>
        <p:txBody>
          <a:bodyPr/>
          <a:lstStyle>
            <a:lvl1pPr marL="0" indent="0" algn="ctr">
              <a:buNone/>
              <a:defRPr/>
            </a:lvl1pPr>
            <a:lvl2pPr marL="679450" indent="0" algn="ctr">
              <a:buNone/>
              <a:defRPr/>
            </a:lvl2pPr>
            <a:lvl3pPr marL="1358265" indent="0" algn="ctr">
              <a:buNone/>
              <a:defRPr/>
            </a:lvl3pPr>
            <a:lvl4pPr marL="2037715" indent="0" algn="ctr">
              <a:buNone/>
              <a:defRPr/>
            </a:lvl4pPr>
            <a:lvl5pPr marL="2717165" indent="0" algn="ctr">
              <a:buNone/>
              <a:defRPr/>
            </a:lvl5pPr>
            <a:lvl6pPr marL="3396615" indent="0" algn="ctr">
              <a:buNone/>
              <a:defRPr/>
            </a:lvl6pPr>
            <a:lvl7pPr marL="4075430" indent="0" algn="ctr">
              <a:buNone/>
              <a:defRPr/>
            </a:lvl7pPr>
            <a:lvl8pPr marL="4754880" indent="0" algn="ctr">
              <a:buNone/>
              <a:defRPr/>
            </a:lvl8pPr>
            <a:lvl9pPr marL="543433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69980" y="329566"/>
            <a:ext cx="3497580" cy="702183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777240" y="329566"/>
            <a:ext cx="10233660" cy="702183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7240" y="329566"/>
            <a:ext cx="13990320" cy="702183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5288281"/>
            <a:ext cx="13213080" cy="1634490"/>
          </a:xfrm>
        </p:spPr>
        <p:txBody>
          <a:bodyPr anchor="t"/>
          <a:lstStyle>
            <a:lvl1pPr algn="l">
              <a:defRPr sz="5900" b="1" cap="all"/>
            </a:lvl1pPr>
          </a:lstStyle>
          <a:p>
            <a:r>
              <a:rPr lang="en-US"/>
              <a:t>Click to edit Master title style</a:t>
            </a:r>
            <a:endParaRPr lang="en-US"/>
          </a:p>
        </p:txBody>
      </p:sp>
      <p:sp>
        <p:nvSpPr>
          <p:cNvPr id="3" name="Text Placeholder 2"/>
          <p:cNvSpPr>
            <a:spLocks noGrp="1"/>
          </p:cNvSpPr>
          <p:nvPr>
            <p:ph type="body" idx="1"/>
          </p:nvPr>
        </p:nvSpPr>
        <p:spPr>
          <a:xfrm>
            <a:off x="1227932" y="3488056"/>
            <a:ext cx="13213080" cy="1800224"/>
          </a:xfrm>
        </p:spPr>
        <p:txBody>
          <a:bodyPr anchor="b"/>
          <a:lstStyle>
            <a:lvl1pPr marL="0" indent="0">
              <a:buNone/>
              <a:defRPr sz="3000"/>
            </a:lvl1pPr>
            <a:lvl2pPr marL="679450" indent="0">
              <a:buNone/>
              <a:defRPr sz="2700"/>
            </a:lvl2pPr>
            <a:lvl3pPr marL="1358265" indent="0">
              <a:buNone/>
              <a:defRPr sz="2400"/>
            </a:lvl3pPr>
            <a:lvl4pPr marL="2037715" indent="0">
              <a:buNone/>
              <a:defRPr sz="2100"/>
            </a:lvl4pPr>
            <a:lvl5pPr marL="2717165" indent="0">
              <a:buNone/>
              <a:defRPr sz="2100"/>
            </a:lvl5pPr>
            <a:lvl6pPr marL="3396615" indent="0">
              <a:buNone/>
              <a:defRPr sz="2100"/>
            </a:lvl6pPr>
            <a:lvl7pPr marL="4075430" indent="0">
              <a:buNone/>
              <a:defRPr sz="2100"/>
            </a:lvl7pPr>
            <a:lvl8pPr marL="4754880" indent="0">
              <a:buNone/>
              <a:defRPr sz="2100"/>
            </a:lvl8pPr>
            <a:lvl9pPr marL="5434330" indent="0">
              <a:buNone/>
              <a:defRPr sz="21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777240" y="1920240"/>
            <a:ext cx="6865620" cy="543115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7901940" y="1920240"/>
            <a:ext cx="6865620" cy="543115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777240" y="1842136"/>
            <a:ext cx="6868320" cy="767714"/>
          </a:xfrm>
        </p:spPr>
        <p:txBody>
          <a:bodyPr anchor="b"/>
          <a:lstStyle>
            <a:lvl1pPr marL="0" indent="0">
              <a:buNone/>
              <a:defRPr sz="3600" b="1"/>
            </a:lvl1pPr>
            <a:lvl2pPr marL="679450" indent="0">
              <a:buNone/>
              <a:defRPr sz="3000" b="1"/>
            </a:lvl2pPr>
            <a:lvl3pPr marL="1358265" indent="0">
              <a:buNone/>
              <a:defRPr sz="2700" b="1"/>
            </a:lvl3pPr>
            <a:lvl4pPr marL="2037715" indent="0">
              <a:buNone/>
              <a:defRPr sz="2400" b="1"/>
            </a:lvl4pPr>
            <a:lvl5pPr marL="2717165" indent="0">
              <a:buNone/>
              <a:defRPr sz="2400" b="1"/>
            </a:lvl5pPr>
            <a:lvl6pPr marL="3396615" indent="0">
              <a:buNone/>
              <a:defRPr sz="2400" b="1"/>
            </a:lvl6pPr>
            <a:lvl7pPr marL="4075430" indent="0">
              <a:buNone/>
              <a:defRPr sz="2400" b="1"/>
            </a:lvl7pPr>
            <a:lvl8pPr marL="4754880" indent="0">
              <a:buNone/>
              <a:defRPr sz="2400" b="1"/>
            </a:lvl8pPr>
            <a:lvl9pPr marL="543433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777240" y="2609850"/>
            <a:ext cx="6868320" cy="474154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7896543" y="1842136"/>
            <a:ext cx="6871018" cy="767714"/>
          </a:xfrm>
        </p:spPr>
        <p:txBody>
          <a:bodyPr anchor="b"/>
          <a:lstStyle>
            <a:lvl1pPr marL="0" indent="0">
              <a:buNone/>
              <a:defRPr sz="3600" b="1"/>
            </a:lvl1pPr>
            <a:lvl2pPr marL="679450" indent="0">
              <a:buNone/>
              <a:defRPr sz="3000" b="1"/>
            </a:lvl2pPr>
            <a:lvl3pPr marL="1358265" indent="0">
              <a:buNone/>
              <a:defRPr sz="2700" b="1"/>
            </a:lvl3pPr>
            <a:lvl4pPr marL="2037715" indent="0">
              <a:buNone/>
              <a:defRPr sz="2400" b="1"/>
            </a:lvl4pPr>
            <a:lvl5pPr marL="2717165" indent="0">
              <a:buNone/>
              <a:defRPr sz="2400" b="1"/>
            </a:lvl5pPr>
            <a:lvl6pPr marL="3396615" indent="0">
              <a:buNone/>
              <a:defRPr sz="2400" b="1"/>
            </a:lvl6pPr>
            <a:lvl7pPr marL="4075430" indent="0">
              <a:buNone/>
              <a:defRPr sz="2400" b="1"/>
            </a:lvl7pPr>
            <a:lvl8pPr marL="4754880" indent="0">
              <a:buNone/>
              <a:defRPr sz="2400" b="1"/>
            </a:lvl8pPr>
            <a:lvl9pPr marL="543433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7896543" y="2609850"/>
            <a:ext cx="6871018" cy="474154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1" y="327660"/>
            <a:ext cx="5114132" cy="1394460"/>
          </a:xfrm>
        </p:spPr>
        <p:txBody>
          <a:bodyPr anchor="b"/>
          <a:lstStyle>
            <a:lvl1pPr algn="l">
              <a:defRPr sz="3000" b="1"/>
            </a:lvl1pPr>
          </a:lstStyle>
          <a:p>
            <a:r>
              <a:rPr lang="en-US"/>
              <a:t>Click to edit Master title style</a:t>
            </a:r>
            <a:endParaRPr lang="en-US"/>
          </a:p>
        </p:txBody>
      </p:sp>
      <p:sp>
        <p:nvSpPr>
          <p:cNvPr id="3" name="Content Placeholder 2"/>
          <p:cNvSpPr>
            <a:spLocks noGrp="1"/>
          </p:cNvSpPr>
          <p:nvPr>
            <p:ph idx="1"/>
          </p:nvPr>
        </p:nvSpPr>
        <p:spPr>
          <a:xfrm>
            <a:off x="6077585" y="327660"/>
            <a:ext cx="8689975" cy="702373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777241" y="1722120"/>
            <a:ext cx="5114132" cy="5629276"/>
          </a:xfrm>
        </p:spPr>
        <p:txBody>
          <a:bodyPr/>
          <a:lstStyle>
            <a:lvl1pPr marL="0" indent="0">
              <a:buNone/>
              <a:defRPr sz="2100"/>
            </a:lvl1pPr>
            <a:lvl2pPr marL="679450" indent="0">
              <a:buNone/>
              <a:defRPr sz="1800"/>
            </a:lvl2pPr>
            <a:lvl3pPr marL="1358265" indent="0">
              <a:buNone/>
              <a:defRPr sz="1500"/>
            </a:lvl3pPr>
            <a:lvl4pPr marL="2037715" indent="0">
              <a:buNone/>
              <a:defRPr sz="1300"/>
            </a:lvl4pPr>
            <a:lvl5pPr marL="2717165" indent="0">
              <a:buNone/>
              <a:defRPr sz="1300"/>
            </a:lvl5pPr>
            <a:lvl6pPr marL="3396615" indent="0">
              <a:buNone/>
              <a:defRPr sz="1300"/>
            </a:lvl6pPr>
            <a:lvl7pPr marL="4075430" indent="0">
              <a:buNone/>
              <a:defRPr sz="1300"/>
            </a:lvl7pPr>
            <a:lvl8pPr marL="4754880" indent="0">
              <a:buNone/>
              <a:defRPr sz="1300"/>
            </a:lvl8pPr>
            <a:lvl9pPr marL="5434330" indent="0">
              <a:buNone/>
              <a:defRPr sz="13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90" y="5760720"/>
            <a:ext cx="9326880" cy="680086"/>
          </a:xfrm>
        </p:spPr>
        <p:txBody>
          <a:bodyPr anchor="b"/>
          <a:lstStyle>
            <a:lvl1pPr algn="l">
              <a:defRPr sz="3000" b="1"/>
            </a:lvl1pPr>
          </a:lstStyle>
          <a:p>
            <a:r>
              <a:rPr lang="en-US"/>
              <a:t>Click to edit Master title style</a:t>
            </a:r>
            <a:endParaRPr lang="en-US"/>
          </a:p>
        </p:txBody>
      </p:sp>
      <p:sp>
        <p:nvSpPr>
          <p:cNvPr id="3" name="Picture Placeholder 2"/>
          <p:cNvSpPr>
            <a:spLocks noGrp="1"/>
          </p:cNvSpPr>
          <p:nvPr>
            <p:ph type="pic" idx="1"/>
          </p:nvPr>
        </p:nvSpPr>
        <p:spPr>
          <a:xfrm>
            <a:off x="3046890" y="735330"/>
            <a:ext cx="9326880" cy="4937760"/>
          </a:xfrm>
        </p:spPr>
        <p:txBody>
          <a:bodyPr vert="horz" wrap="square" lIns="135852" tIns="67926" rIns="135852" bIns="67926" numCol="1" anchor="t" anchorCtr="0" compatLnSpc="1"/>
          <a:lstStyle>
            <a:lvl1pPr marL="0" indent="0">
              <a:buNone/>
              <a:defRPr sz="4800"/>
            </a:lvl1pPr>
            <a:lvl2pPr marL="679450" indent="0">
              <a:buNone/>
              <a:defRPr sz="4200"/>
            </a:lvl2pPr>
            <a:lvl3pPr marL="1358265" indent="0">
              <a:buNone/>
              <a:defRPr sz="3600"/>
            </a:lvl3pPr>
            <a:lvl4pPr marL="2037715" indent="0">
              <a:buNone/>
              <a:defRPr sz="3000"/>
            </a:lvl4pPr>
            <a:lvl5pPr marL="2717165" indent="0">
              <a:buNone/>
              <a:defRPr sz="3000"/>
            </a:lvl5pPr>
            <a:lvl6pPr marL="3396615" indent="0">
              <a:buNone/>
              <a:defRPr sz="3000"/>
            </a:lvl6pPr>
            <a:lvl7pPr marL="4075430" indent="0">
              <a:buNone/>
              <a:defRPr sz="3000"/>
            </a:lvl7pPr>
            <a:lvl8pPr marL="4754880" indent="0">
              <a:buNone/>
              <a:defRPr sz="3000"/>
            </a:lvl8pPr>
            <a:lvl9pPr marL="5434330" indent="0">
              <a:buNone/>
              <a:defRPr sz="3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48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3046890" y="6440806"/>
            <a:ext cx="9326880" cy="965834"/>
          </a:xfrm>
        </p:spPr>
        <p:txBody>
          <a:bodyPr/>
          <a:lstStyle>
            <a:lvl1pPr marL="0" indent="0">
              <a:buNone/>
              <a:defRPr sz="2100"/>
            </a:lvl1pPr>
            <a:lvl2pPr marL="679450" indent="0">
              <a:buNone/>
              <a:defRPr sz="1800"/>
            </a:lvl2pPr>
            <a:lvl3pPr marL="1358265" indent="0">
              <a:buNone/>
              <a:defRPr sz="1500"/>
            </a:lvl3pPr>
            <a:lvl4pPr marL="2037715" indent="0">
              <a:buNone/>
              <a:defRPr sz="1300"/>
            </a:lvl4pPr>
            <a:lvl5pPr marL="2717165" indent="0">
              <a:buNone/>
              <a:defRPr sz="1300"/>
            </a:lvl5pPr>
            <a:lvl6pPr marL="3396615" indent="0">
              <a:buNone/>
              <a:defRPr sz="1300"/>
            </a:lvl6pPr>
            <a:lvl7pPr marL="4075430" indent="0">
              <a:buNone/>
              <a:defRPr sz="1300"/>
            </a:lvl7pPr>
            <a:lvl8pPr marL="4754880" indent="0">
              <a:buNone/>
              <a:defRPr sz="1300"/>
            </a:lvl8pPr>
            <a:lvl9pPr marL="5434330" indent="0">
              <a:buNone/>
              <a:defRPr sz="13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Rectangle 2"/>
          <p:cNvSpPr>
            <a:spLocks noGrp="1"/>
          </p:cNvSpPr>
          <p:nvPr>
            <p:ph type="title"/>
          </p:nvPr>
        </p:nvSpPr>
        <p:spPr>
          <a:xfrm>
            <a:off x="777875" y="330200"/>
            <a:ext cx="13989050" cy="1371600"/>
          </a:xfrm>
          <a:prstGeom prst="rect">
            <a:avLst/>
          </a:prstGeom>
          <a:noFill/>
          <a:ln w="9525">
            <a:noFill/>
          </a:ln>
        </p:spPr>
        <p:txBody>
          <a:bodyPr lIns="135852" tIns="67926" rIns="135852" bIns="67926" anchor="ctr" anchorCtr="0"/>
          <a:p>
            <a:pPr lvl="0"/>
            <a:r>
              <a:rPr lang="vi-VN" altLang="vi-VN" dirty="0"/>
              <a:t>Click to edit Master title style</a:t>
            </a:r>
            <a:endParaRPr lang="vi-VN" altLang="vi-VN" dirty="0"/>
          </a:p>
        </p:txBody>
      </p:sp>
      <p:sp>
        <p:nvSpPr>
          <p:cNvPr id="2051" name="Rectangle 3"/>
          <p:cNvSpPr>
            <a:spLocks noGrp="1"/>
          </p:cNvSpPr>
          <p:nvPr>
            <p:ph type="body" idx="1"/>
          </p:nvPr>
        </p:nvSpPr>
        <p:spPr>
          <a:xfrm>
            <a:off x="777875" y="1920875"/>
            <a:ext cx="13989050" cy="5430838"/>
          </a:xfrm>
          <a:prstGeom prst="rect">
            <a:avLst/>
          </a:prstGeom>
          <a:noFill/>
          <a:ln w="9525">
            <a:noFill/>
          </a:ln>
        </p:spPr>
        <p:txBody>
          <a:bodyPr lIns="135852" tIns="67926" rIns="135852" bIns="67926"/>
          <a:p>
            <a:pPr lvl="0"/>
            <a:r>
              <a:rPr lang="vi-VN" altLang="vi-VN" dirty="0"/>
              <a:t>Click to edit Master text styles</a:t>
            </a:r>
            <a:endParaRPr lang="vi-VN" altLang="vi-VN" dirty="0"/>
          </a:p>
          <a:p>
            <a:pPr lvl="1"/>
            <a:r>
              <a:rPr lang="vi-VN" altLang="vi-VN" dirty="0"/>
              <a:t>Second level</a:t>
            </a:r>
            <a:endParaRPr lang="vi-VN" altLang="vi-VN" dirty="0"/>
          </a:p>
          <a:p>
            <a:pPr lvl="2"/>
            <a:r>
              <a:rPr lang="vi-VN" altLang="vi-VN" dirty="0"/>
              <a:t>Third level</a:t>
            </a:r>
            <a:endParaRPr lang="vi-VN" altLang="vi-VN" dirty="0"/>
          </a:p>
          <a:p>
            <a:pPr lvl="3"/>
            <a:r>
              <a:rPr lang="vi-VN" altLang="vi-VN" dirty="0"/>
              <a:t>Fourth level</a:t>
            </a:r>
            <a:endParaRPr lang="vi-VN" altLang="vi-VN" dirty="0"/>
          </a:p>
          <a:p>
            <a:pPr lvl="4"/>
            <a:r>
              <a:rPr lang="vi-VN" altLang="vi-VN" dirty="0"/>
              <a:t>Fifth level</a:t>
            </a:r>
            <a:endParaRPr lang="vi-VN" altLang="vi-VN" dirty="0"/>
          </a:p>
        </p:txBody>
      </p:sp>
      <p:sp>
        <p:nvSpPr>
          <p:cNvPr id="1028" name="Rectangle 4"/>
          <p:cNvSpPr>
            <a:spLocks noGrp="1" noChangeArrowheads="1"/>
          </p:cNvSpPr>
          <p:nvPr>
            <p:ph type="dt" sz="half" idx="2"/>
          </p:nvPr>
        </p:nvSpPr>
        <p:spPr bwMode="auto">
          <a:xfrm>
            <a:off x="777875" y="7494588"/>
            <a:ext cx="3625850" cy="571500"/>
          </a:xfrm>
          <a:prstGeom prst="rect">
            <a:avLst/>
          </a:prstGeom>
          <a:noFill/>
          <a:ln w="9525">
            <a:noFill/>
            <a:miter lim="800000"/>
          </a:ln>
          <a:effectLst/>
        </p:spPr>
        <p:txBody>
          <a:bodyPr vert="horz" wrap="square" lIns="135852" tIns="67926" rIns="135852" bIns="67926" numCol="1" anchor="t" anchorCtr="0" compatLnSpc="1"/>
          <a:lstStyle>
            <a:lvl1pPr eaLnBrk="1" hangingPunct="1">
              <a:defRPr sz="21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5311775" y="7494588"/>
            <a:ext cx="4921250" cy="571500"/>
          </a:xfrm>
          <a:prstGeom prst="rect">
            <a:avLst/>
          </a:prstGeom>
          <a:noFill/>
          <a:ln w="9525">
            <a:noFill/>
            <a:miter lim="800000"/>
          </a:ln>
          <a:effectLst/>
        </p:spPr>
        <p:txBody>
          <a:bodyPr vert="horz" wrap="square" lIns="135852" tIns="67926" rIns="135852" bIns="67926" numCol="1" anchor="t" anchorCtr="0" compatLnSpc="1"/>
          <a:lstStyle>
            <a:lvl1pPr algn="ctr" eaLnBrk="1" hangingPunct="1">
              <a:defRPr sz="2100">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11141075" y="7494588"/>
            <a:ext cx="3625850" cy="571500"/>
          </a:xfrm>
          <a:prstGeom prst="rect">
            <a:avLst/>
          </a:prstGeom>
          <a:noFill/>
          <a:ln w="9525">
            <a:noFill/>
            <a:miter lim="800000"/>
          </a:ln>
          <a:effectLst/>
        </p:spPr>
        <p:txBody>
          <a:bodyPr vert="horz" wrap="square" lIns="135852" tIns="67926" rIns="135852" bIns="67926" numCol="1" anchor="t" anchorCtr="0" compatLnSpc="1"/>
          <a:lstStyle>
            <a:lvl1pPr algn="r">
              <a:defRPr sz="2100"/>
            </a:lvl1pPr>
          </a:lstStyle>
          <a:p>
            <a:pPr lvl="0" eaLnBrk="1" hangingPunct="1">
              <a:buNone/>
            </a:pPr>
            <a:fld id="{9A0DB2DC-4C9A-4742-B13C-FB6460FD3503}" type="slidenum">
              <a:rPr lang="vi-VN" altLang="vi-VN" dirty="0">
                <a:latin typeface="Arial" panose="020B0604020202020204" pitchFamily="34" charset="0"/>
              </a:rPr>
            </a:fld>
            <a:endParaRPr lang="vi-VN" altLang="vi-V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6500">
          <a:solidFill>
            <a:schemeClr val="tx2"/>
          </a:solidFill>
          <a:latin typeface="+mj-lt"/>
          <a:ea typeface="+mj-ea"/>
          <a:cs typeface="+mj-cs"/>
        </a:defRPr>
      </a:lvl1pPr>
      <a:lvl2pPr algn="ctr" rtl="0" eaLnBrk="0" fontAlgn="base" hangingPunct="0">
        <a:spcBef>
          <a:spcPct val="0"/>
        </a:spcBef>
        <a:spcAft>
          <a:spcPct val="0"/>
        </a:spcAft>
        <a:defRPr sz="65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65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65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6500">
          <a:solidFill>
            <a:schemeClr val="tx2"/>
          </a:solidFill>
          <a:latin typeface="Arial" panose="020B0604020202020204" pitchFamily="34" charset="0"/>
          <a:cs typeface="Arial" panose="020B0604020202020204" pitchFamily="34" charset="0"/>
        </a:defRPr>
      </a:lvl5pPr>
      <a:lvl6pPr marL="679450" algn="ctr" rtl="0" fontAlgn="base">
        <a:spcBef>
          <a:spcPct val="0"/>
        </a:spcBef>
        <a:spcAft>
          <a:spcPct val="0"/>
        </a:spcAft>
        <a:defRPr sz="6500">
          <a:solidFill>
            <a:schemeClr val="tx2"/>
          </a:solidFill>
          <a:latin typeface="Arial" panose="020B0604020202020204" pitchFamily="34" charset="0"/>
          <a:cs typeface="Arial" panose="020B0604020202020204" pitchFamily="34" charset="0"/>
        </a:defRPr>
      </a:lvl6pPr>
      <a:lvl7pPr marL="1358265" algn="ctr" rtl="0" fontAlgn="base">
        <a:spcBef>
          <a:spcPct val="0"/>
        </a:spcBef>
        <a:spcAft>
          <a:spcPct val="0"/>
        </a:spcAft>
        <a:defRPr sz="6500">
          <a:solidFill>
            <a:schemeClr val="tx2"/>
          </a:solidFill>
          <a:latin typeface="Arial" panose="020B0604020202020204" pitchFamily="34" charset="0"/>
          <a:cs typeface="Arial" panose="020B0604020202020204" pitchFamily="34" charset="0"/>
        </a:defRPr>
      </a:lvl7pPr>
      <a:lvl8pPr marL="2037715" algn="ctr" rtl="0" fontAlgn="base">
        <a:spcBef>
          <a:spcPct val="0"/>
        </a:spcBef>
        <a:spcAft>
          <a:spcPct val="0"/>
        </a:spcAft>
        <a:defRPr sz="6500">
          <a:solidFill>
            <a:schemeClr val="tx2"/>
          </a:solidFill>
          <a:latin typeface="Arial" panose="020B0604020202020204" pitchFamily="34" charset="0"/>
          <a:cs typeface="Arial" panose="020B0604020202020204" pitchFamily="34" charset="0"/>
        </a:defRPr>
      </a:lvl8pPr>
      <a:lvl9pPr marL="2717165" algn="ctr" rtl="0" fontAlgn="base">
        <a:spcBef>
          <a:spcPct val="0"/>
        </a:spcBef>
        <a:spcAft>
          <a:spcPct val="0"/>
        </a:spcAft>
        <a:defRPr sz="6500">
          <a:solidFill>
            <a:schemeClr val="tx2"/>
          </a:solidFill>
          <a:latin typeface="Arial" panose="020B0604020202020204" pitchFamily="34" charset="0"/>
          <a:cs typeface="Arial" panose="020B0604020202020204" pitchFamily="34" charset="0"/>
        </a:defRPr>
      </a:lvl9pPr>
    </p:titleStyle>
    <p:bodyStyle>
      <a:lvl1pPr marL="508000" indent="-508000" algn="l" rtl="0" eaLnBrk="0" fontAlgn="base" hangingPunct="0">
        <a:spcBef>
          <a:spcPct val="20000"/>
        </a:spcBef>
        <a:spcAft>
          <a:spcPct val="0"/>
        </a:spcAft>
        <a:buChar char="•"/>
        <a:defRPr sz="4800">
          <a:solidFill>
            <a:schemeClr val="tx1"/>
          </a:solidFill>
          <a:latin typeface="+mn-lt"/>
          <a:ea typeface="+mn-ea"/>
          <a:cs typeface="+mn-cs"/>
        </a:defRPr>
      </a:lvl1pPr>
      <a:lvl2pPr marL="1103630" indent="-424180" algn="l" rtl="0" eaLnBrk="0" fontAlgn="base" hangingPunct="0">
        <a:spcBef>
          <a:spcPct val="20000"/>
        </a:spcBef>
        <a:spcAft>
          <a:spcPct val="0"/>
        </a:spcAft>
        <a:buChar char="–"/>
        <a:defRPr sz="4200">
          <a:solidFill>
            <a:schemeClr val="tx1"/>
          </a:solidFill>
          <a:latin typeface="+mn-lt"/>
          <a:cs typeface="+mn-cs"/>
        </a:defRPr>
      </a:lvl2pPr>
      <a:lvl3pPr marL="1697355" indent="-338455" algn="l" rtl="0" eaLnBrk="0" fontAlgn="base" hangingPunct="0">
        <a:spcBef>
          <a:spcPct val="20000"/>
        </a:spcBef>
        <a:spcAft>
          <a:spcPct val="0"/>
        </a:spcAft>
        <a:buChar char="•"/>
        <a:defRPr sz="3600">
          <a:solidFill>
            <a:schemeClr val="tx1"/>
          </a:solidFill>
          <a:latin typeface="+mn-lt"/>
          <a:cs typeface="+mn-cs"/>
        </a:defRPr>
      </a:lvl3pPr>
      <a:lvl4pPr marL="2376805" indent="-338455" algn="l" rtl="0" eaLnBrk="0" fontAlgn="base" hangingPunct="0">
        <a:spcBef>
          <a:spcPct val="20000"/>
        </a:spcBef>
        <a:spcAft>
          <a:spcPct val="0"/>
        </a:spcAft>
        <a:buChar char="–"/>
        <a:defRPr sz="3000">
          <a:solidFill>
            <a:schemeClr val="tx1"/>
          </a:solidFill>
          <a:latin typeface="+mn-lt"/>
          <a:cs typeface="+mn-cs"/>
        </a:defRPr>
      </a:lvl4pPr>
      <a:lvl5pPr marL="3056255" indent="-338455" algn="l" rtl="0" eaLnBrk="0" fontAlgn="base" hangingPunct="0">
        <a:spcBef>
          <a:spcPct val="20000"/>
        </a:spcBef>
        <a:spcAft>
          <a:spcPct val="0"/>
        </a:spcAft>
        <a:buChar char="»"/>
        <a:defRPr sz="3000">
          <a:solidFill>
            <a:schemeClr val="tx1"/>
          </a:solidFill>
          <a:latin typeface="+mn-lt"/>
          <a:cs typeface="+mn-cs"/>
        </a:defRPr>
      </a:lvl5pPr>
      <a:lvl6pPr marL="3735705" indent="-339725" algn="l" rtl="0" fontAlgn="base">
        <a:spcBef>
          <a:spcPct val="20000"/>
        </a:spcBef>
        <a:spcAft>
          <a:spcPct val="0"/>
        </a:spcAft>
        <a:buChar char="»"/>
        <a:defRPr sz="3000">
          <a:solidFill>
            <a:schemeClr val="tx1"/>
          </a:solidFill>
          <a:latin typeface="+mn-lt"/>
          <a:cs typeface="+mn-cs"/>
        </a:defRPr>
      </a:lvl6pPr>
      <a:lvl7pPr marL="4415155" indent="-339725" algn="l" rtl="0" fontAlgn="base">
        <a:spcBef>
          <a:spcPct val="20000"/>
        </a:spcBef>
        <a:spcAft>
          <a:spcPct val="0"/>
        </a:spcAft>
        <a:buChar char="»"/>
        <a:defRPr sz="3000">
          <a:solidFill>
            <a:schemeClr val="tx1"/>
          </a:solidFill>
          <a:latin typeface="+mn-lt"/>
          <a:cs typeface="+mn-cs"/>
        </a:defRPr>
      </a:lvl7pPr>
      <a:lvl8pPr marL="5094605" indent="-339725" algn="l" rtl="0" fontAlgn="base">
        <a:spcBef>
          <a:spcPct val="20000"/>
        </a:spcBef>
        <a:spcAft>
          <a:spcPct val="0"/>
        </a:spcAft>
        <a:buChar char="»"/>
        <a:defRPr sz="3000">
          <a:solidFill>
            <a:schemeClr val="tx1"/>
          </a:solidFill>
          <a:latin typeface="+mn-lt"/>
          <a:cs typeface="+mn-cs"/>
        </a:defRPr>
      </a:lvl8pPr>
      <a:lvl9pPr marL="5773420" indent="-339725" algn="l" rtl="0" fontAlgn="base">
        <a:spcBef>
          <a:spcPct val="20000"/>
        </a:spcBef>
        <a:spcAft>
          <a:spcPct val="0"/>
        </a:spcAft>
        <a:buChar char="»"/>
        <a:defRPr sz="3000">
          <a:solidFill>
            <a:schemeClr val="tx1"/>
          </a:solidFill>
          <a:latin typeface="+mn-lt"/>
          <a:cs typeface="+mn-cs"/>
        </a:defRPr>
      </a:lvl9pPr>
    </p:bodyStyle>
    <p:otherStyle>
      <a:defPPr>
        <a:defRPr lang="en-US"/>
      </a:defPPr>
      <a:lvl1pPr marL="0" algn="l" defTabSz="1358265" rtl="0" eaLnBrk="1" latinLnBrk="0" hangingPunct="1">
        <a:defRPr sz="2700" kern="1200">
          <a:solidFill>
            <a:schemeClr val="tx1"/>
          </a:solidFill>
          <a:latin typeface="+mn-lt"/>
          <a:ea typeface="+mn-ea"/>
          <a:cs typeface="+mn-cs"/>
        </a:defRPr>
      </a:lvl1pPr>
      <a:lvl2pPr marL="679450" algn="l" defTabSz="1358265" rtl="0" eaLnBrk="1" latinLnBrk="0" hangingPunct="1">
        <a:defRPr sz="2700" kern="1200">
          <a:solidFill>
            <a:schemeClr val="tx1"/>
          </a:solidFill>
          <a:latin typeface="+mn-lt"/>
          <a:ea typeface="+mn-ea"/>
          <a:cs typeface="+mn-cs"/>
        </a:defRPr>
      </a:lvl2pPr>
      <a:lvl3pPr marL="1358265" algn="l" defTabSz="1358265" rtl="0" eaLnBrk="1" latinLnBrk="0" hangingPunct="1">
        <a:defRPr sz="2700" kern="1200">
          <a:solidFill>
            <a:schemeClr val="tx1"/>
          </a:solidFill>
          <a:latin typeface="+mn-lt"/>
          <a:ea typeface="+mn-ea"/>
          <a:cs typeface="+mn-cs"/>
        </a:defRPr>
      </a:lvl3pPr>
      <a:lvl4pPr marL="2037715" algn="l" defTabSz="1358265" rtl="0" eaLnBrk="1" latinLnBrk="0" hangingPunct="1">
        <a:defRPr sz="2700" kern="1200">
          <a:solidFill>
            <a:schemeClr val="tx1"/>
          </a:solidFill>
          <a:latin typeface="+mn-lt"/>
          <a:ea typeface="+mn-ea"/>
          <a:cs typeface="+mn-cs"/>
        </a:defRPr>
      </a:lvl4pPr>
      <a:lvl5pPr marL="2717165" algn="l" defTabSz="1358265" rtl="0" eaLnBrk="1" latinLnBrk="0" hangingPunct="1">
        <a:defRPr sz="2700" kern="1200">
          <a:solidFill>
            <a:schemeClr val="tx1"/>
          </a:solidFill>
          <a:latin typeface="+mn-lt"/>
          <a:ea typeface="+mn-ea"/>
          <a:cs typeface="+mn-cs"/>
        </a:defRPr>
      </a:lvl5pPr>
      <a:lvl6pPr marL="3396615" algn="l" defTabSz="1358265" rtl="0" eaLnBrk="1" latinLnBrk="0" hangingPunct="1">
        <a:defRPr sz="2700" kern="1200">
          <a:solidFill>
            <a:schemeClr val="tx1"/>
          </a:solidFill>
          <a:latin typeface="+mn-lt"/>
          <a:ea typeface="+mn-ea"/>
          <a:cs typeface="+mn-cs"/>
        </a:defRPr>
      </a:lvl6pPr>
      <a:lvl7pPr marL="4075430" algn="l" defTabSz="1358265" rtl="0" eaLnBrk="1" latinLnBrk="0" hangingPunct="1">
        <a:defRPr sz="2700" kern="1200">
          <a:solidFill>
            <a:schemeClr val="tx1"/>
          </a:solidFill>
          <a:latin typeface="+mn-lt"/>
          <a:ea typeface="+mn-ea"/>
          <a:cs typeface="+mn-cs"/>
        </a:defRPr>
      </a:lvl7pPr>
      <a:lvl8pPr marL="4754880" algn="l" defTabSz="1358265" rtl="0" eaLnBrk="1" latinLnBrk="0" hangingPunct="1">
        <a:defRPr sz="2700" kern="1200">
          <a:solidFill>
            <a:schemeClr val="tx1"/>
          </a:solidFill>
          <a:latin typeface="+mn-lt"/>
          <a:ea typeface="+mn-ea"/>
          <a:cs typeface="+mn-cs"/>
        </a:defRPr>
      </a:lvl8pPr>
      <a:lvl9pPr marL="5434330" algn="l" defTabSz="1358265"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3.xml"/><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25.jpeg"/><Relationship Id="rId7" Type="http://schemas.openxmlformats.org/officeDocument/2006/relationships/image" Target="../media/image24.pn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9" Type="http://schemas.openxmlformats.org/officeDocument/2006/relationships/oleObject" Target="../embeddings/oleObject3.bin"/><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oleObject" Target="../embeddings/oleObject2.bin"/><Relationship Id="rId3" Type="http://schemas.openxmlformats.org/officeDocument/2006/relationships/image" Target="../media/image28.png"/><Relationship Id="rId2" Type="http://schemas.openxmlformats.org/officeDocument/2006/relationships/oleObject" Target="../embeddings/oleObject1.bin"/><Relationship Id="rId12" Type="http://schemas.openxmlformats.org/officeDocument/2006/relationships/vmlDrawing" Target="../drawings/vmlDrawing1.vml"/><Relationship Id="rId11" Type="http://schemas.openxmlformats.org/officeDocument/2006/relationships/slideLayout" Target="../slideLayouts/slideLayout7.xml"/><Relationship Id="rId10" Type="http://schemas.openxmlformats.org/officeDocument/2006/relationships/image" Target="../media/image33.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41.jpeg"/><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42.png"/><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3" Type="http://schemas.openxmlformats.org/officeDocument/2006/relationships/notesSlide" Target="../notesSlides/notesSlide11.xml"/><Relationship Id="rId12" Type="http://schemas.openxmlformats.org/officeDocument/2006/relationships/slideLayout" Target="../slideLayouts/slideLayout7.xml"/><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png"/><Relationship Id="rId2" Type="http://schemas.openxmlformats.org/officeDocument/2006/relationships/video" Target="NULL"/><Relationship Id="rId1"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48.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video" Target="NUL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jpeg"/><Relationship Id="rId1" Type="http://schemas.openxmlformats.org/officeDocument/2006/relationships/image" Target="../media/image34.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jpeg"/><Relationship Id="rId1" Type="http://schemas.openxmlformats.org/officeDocument/2006/relationships/image" Target="../media/image34.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34.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5.wmf"/><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64.pn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34.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34.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34.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image" Target="../media/image34.jpe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70.jpeg"/><Relationship Id="rId2" Type="http://schemas.openxmlformats.org/officeDocument/2006/relationships/image" Target="../media/image68.png"/><Relationship Id="rId1" Type="http://schemas.openxmlformats.org/officeDocument/2006/relationships/image" Target="../media/image34.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1.jpeg"/><Relationship Id="rId2" Type="http://schemas.openxmlformats.org/officeDocument/2006/relationships/image" Target="../media/image68.png"/><Relationship Id="rId1" Type="http://schemas.openxmlformats.org/officeDocument/2006/relationships/image" Target="../media/image34.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image" Target="../media/image34.jpe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34.jpe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34.jpeg"/></Relationships>
</file>

<file path=ppt/slides/_rels/slide5.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6" Type="http://schemas.openxmlformats.org/officeDocument/2006/relationships/notesSlide" Target="../notesSlides/notesSlide4.xml"/><Relationship Id="rId15" Type="http://schemas.openxmlformats.org/officeDocument/2006/relationships/slideLayout" Target="../slideLayouts/slideLayout7.xml"/><Relationship Id="rId14" Type="http://schemas.openxmlformats.org/officeDocument/2006/relationships/audio" Target="../media/audio4.wav"/><Relationship Id="rId13" Type="http://schemas.openxmlformats.org/officeDocument/2006/relationships/audio" Target="../media/audio3.wav"/><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image" Target="../media/image5.wmf"/><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34.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9.jpeg"/><Relationship Id="rId2" Type="http://schemas.openxmlformats.org/officeDocument/2006/relationships/image" Target="../media/image68.png"/><Relationship Id="rId1" Type="http://schemas.openxmlformats.org/officeDocument/2006/relationships/image" Target="../media/image34.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0.jpeg"/><Relationship Id="rId2" Type="http://schemas.openxmlformats.org/officeDocument/2006/relationships/image" Target="../media/image68.png"/><Relationship Id="rId1" Type="http://schemas.openxmlformats.org/officeDocument/2006/relationships/image" Target="../media/image34.jpe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68.png"/><Relationship Id="rId1" Type="http://schemas.openxmlformats.org/officeDocument/2006/relationships/image" Target="../media/image34.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3.png"/><Relationship Id="rId2" Type="http://schemas.openxmlformats.org/officeDocument/2006/relationships/image" Target="../media/image68.png"/><Relationship Id="rId1"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video" Target="NULL"/><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jpeg"/></Relationships>
</file>

<file path=ppt/slides/_rels/slide58.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png"/><Relationship Id="rId7" Type="http://schemas.openxmlformats.org/officeDocument/2006/relationships/audio" Target="../media/audio8.wav"/><Relationship Id="rId6" Type="http://schemas.openxmlformats.org/officeDocument/2006/relationships/image" Target="../media/image90.png"/><Relationship Id="rId5" Type="http://schemas.openxmlformats.org/officeDocument/2006/relationships/oleObject" Target="../embeddings/Workbook1.xls"/><Relationship Id="rId4" Type="http://schemas.openxmlformats.org/officeDocument/2006/relationships/image" Target="../media/image89.jpeg"/><Relationship Id="rId3" Type="http://schemas.openxmlformats.org/officeDocument/2006/relationships/audio" Target="../media/audio7.wav"/><Relationship Id="rId20" Type="http://schemas.openxmlformats.org/officeDocument/2006/relationships/notesSlide" Target="../notesSlides/notesSlide26.xml"/><Relationship Id="rId2" Type="http://schemas.openxmlformats.org/officeDocument/2006/relationships/audio" Target="../media/audio6.wav"/><Relationship Id="rId19" Type="http://schemas.openxmlformats.org/officeDocument/2006/relationships/vmlDrawing" Target="../drawings/vmlDrawing2.vml"/><Relationship Id="rId18" Type="http://schemas.openxmlformats.org/officeDocument/2006/relationships/slideLayout" Target="../slideLayouts/slideLayout6.xml"/><Relationship Id="rId17" Type="http://schemas.openxmlformats.org/officeDocument/2006/relationships/audio" Target="../media/audio12.wav"/><Relationship Id="rId16" Type="http://schemas.openxmlformats.org/officeDocument/2006/relationships/audio" Target="../media/audio11.wav"/><Relationship Id="rId15" Type="http://schemas.openxmlformats.org/officeDocument/2006/relationships/audio" Target="../media/audio10.wav"/><Relationship Id="rId14" Type="http://schemas.openxmlformats.org/officeDocument/2006/relationships/audio" Target="../media/audio9.wav"/><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video" Target="NULL"/><Relationship Id="rId10" Type="http://schemas.openxmlformats.org/officeDocument/2006/relationships/image" Target="../media/image93.png"/><Relationship Id="rId1" Type="http://schemas.openxmlformats.org/officeDocument/2006/relationships/audio" Target="../media/audio5.wav"/></Relationships>
</file>

<file path=ppt/slides/_rels/slide59.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png"/><Relationship Id="rId7" Type="http://schemas.openxmlformats.org/officeDocument/2006/relationships/audio" Target="../media/audio8.wav"/><Relationship Id="rId6" Type="http://schemas.openxmlformats.org/officeDocument/2006/relationships/image" Target="../media/image90.png"/><Relationship Id="rId5" Type="http://schemas.openxmlformats.org/officeDocument/2006/relationships/oleObject" Target="../embeddings/Workbook2.xls"/><Relationship Id="rId4" Type="http://schemas.openxmlformats.org/officeDocument/2006/relationships/image" Target="../media/image89.jpeg"/><Relationship Id="rId3" Type="http://schemas.openxmlformats.org/officeDocument/2006/relationships/audio" Target="../media/audio7.wav"/><Relationship Id="rId20" Type="http://schemas.openxmlformats.org/officeDocument/2006/relationships/notesSlide" Target="../notesSlides/notesSlide27.xml"/><Relationship Id="rId2" Type="http://schemas.openxmlformats.org/officeDocument/2006/relationships/audio" Target="../media/audio6.wav"/><Relationship Id="rId19" Type="http://schemas.openxmlformats.org/officeDocument/2006/relationships/vmlDrawing" Target="../drawings/vmlDrawing3.vml"/><Relationship Id="rId18" Type="http://schemas.openxmlformats.org/officeDocument/2006/relationships/slideLayout" Target="../slideLayouts/slideLayout6.xml"/><Relationship Id="rId17" Type="http://schemas.openxmlformats.org/officeDocument/2006/relationships/audio" Target="../media/audio16.wav"/><Relationship Id="rId16" Type="http://schemas.openxmlformats.org/officeDocument/2006/relationships/audio" Target="../media/audio15.wav"/><Relationship Id="rId15" Type="http://schemas.openxmlformats.org/officeDocument/2006/relationships/audio" Target="../media/audio14.wav"/><Relationship Id="rId14" Type="http://schemas.openxmlformats.org/officeDocument/2006/relationships/audio" Target="../media/audio13.wav"/><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video" Target="NULL"/><Relationship Id="rId10" Type="http://schemas.openxmlformats.org/officeDocument/2006/relationships/image" Target="../media/image93.png"/><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3" Type="http://schemas.openxmlformats.org/officeDocument/2006/relationships/image" Target="../media/image7.jpeg"/><Relationship Id="rId2" Type="http://schemas.openxmlformats.org/officeDocument/2006/relationships/image" Target="../media/image5.wmf"/><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png"/><Relationship Id="rId7" Type="http://schemas.openxmlformats.org/officeDocument/2006/relationships/audio" Target="../media/audio8.wav"/><Relationship Id="rId6" Type="http://schemas.openxmlformats.org/officeDocument/2006/relationships/image" Target="../media/image90.png"/><Relationship Id="rId5" Type="http://schemas.openxmlformats.org/officeDocument/2006/relationships/oleObject" Target="../embeddings/Workbook3.xls"/><Relationship Id="rId4" Type="http://schemas.openxmlformats.org/officeDocument/2006/relationships/image" Target="../media/image89.jpeg"/><Relationship Id="rId3" Type="http://schemas.openxmlformats.org/officeDocument/2006/relationships/audio" Target="../media/audio7.wav"/><Relationship Id="rId20" Type="http://schemas.openxmlformats.org/officeDocument/2006/relationships/notesSlide" Target="../notesSlides/notesSlide28.xml"/><Relationship Id="rId2" Type="http://schemas.openxmlformats.org/officeDocument/2006/relationships/audio" Target="../media/audio6.wav"/><Relationship Id="rId19" Type="http://schemas.openxmlformats.org/officeDocument/2006/relationships/vmlDrawing" Target="../drawings/vmlDrawing4.vml"/><Relationship Id="rId18" Type="http://schemas.openxmlformats.org/officeDocument/2006/relationships/slideLayout" Target="../slideLayouts/slideLayout6.xml"/><Relationship Id="rId17" Type="http://schemas.openxmlformats.org/officeDocument/2006/relationships/audio" Target="../media/audio20.wav"/><Relationship Id="rId16" Type="http://schemas.openxmlformats.org/officeDocument/2006/relationships/audio" Target="../media/audio19.wav"/><Relationship Id="rId15" Type="http://schemas.openxmlformats.org/officeDocument/2006/relationships/audio" Target="../media/audio18.wav"/><Relationship Id="rId14" Type="http://schemas.openxmlformats.org/officeDocument/2006/relationships/audio" Target="../media/audio17.wav"/><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video" Target="NULL"/><Relationship Id="rId10" Type="http://schemas.openxmlformats.org/officeDocument/2006/relationships/image" Target="../media/image93.png"/><Relationship Id="rId1" Type="http://schemas.openxmlformats.org/officeDocument/2006/relationships/audio" Target="../media/audio5.wav"/></Relationships>
</file>

<file path=ppt/slides/_rels/slide61.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png"/><Relationship Id="rId7" Type="http://schemas.openxmlformats.org/officeDocument/2006/relationships/audio" Target="../media/audio8.wav"/><Relationship Id="rId6" Type="http://schemas.openxmlformats.org/officeDocument/2006/relationships/image" Target="../media/image90.png"/><Relationship Id="rId5" Type="http://schemas.openxmlformats.org/officeDocument/2006/relationships/oleObject" Target="../embeddings/Workbook4.xls"/><Relationship Id="rId4" Type="http://schemas.openxmlformats.org/officeDocument/2006/relationships/image" Target="../media/image89.jpeg"/><Relationship Id="rId3" Type="http://schemas.openxmlformats.org/officeDocument/2006/relationships/audio" Target="../media/audio7.wav"/><Relationship Id="rId20" Type="http://schemas.openxmlformats.org/officeDocument/2006/relationships/notesSlide" Target="../notesSlides/notesSlide29.xml"/><Relationship Id="rId2" Type="http://schemas.openxmlformats.org/officeDocument/2006/relationships/audio" Target="../media/audio6.wav"/><Relationship Id="rId19" Type="http://schemas.openxmlformats.org/officeDocument/2006/relationships/vmlDrawing" Target="../drawings/vmlDrawing5.vml"/><Relationship Id="rId18" Type="http://schemas.openxmlformats.org/officeDocument/2006/relationships/slideLayout" Target="../slideLayouts/slideLayout6.xml"/><Relationship Id="rId17" Type="http://schemas.openxmlformats.org/officeDocument/2006/relationships/audio" Target="../media/audio24.wav"/><Relationship Id="rId16" Type="http://schemas.openxmlformats.org/officeDocument/2006/relationships/audio" Target="../media/audio23.wav"/><Relationship Id="rId15" Type="http://schemas.openxmlformats.org/officeDocument/2006/relationships/audio" Target="../media/audio22.wav"/><Relationship Id="rId14" Type="http://schemas.openxmlformats.org/officeDocument/2006/relationships/audio" Target="../media/audio21.wav"/><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video" Target="NULL"/><Relationship Id="rId10" Type="http://schemas.openxmlformats.org/officeDocument/2006/relationships/image" Target="../media/image93.png"/><Relationship Id="rId1" Type="http://schemas.openxmlformats.org/officeDocument/2006/relationships/audio" Target="../media/audio5.wav"/></Relationships>
</file>

<file path=ppt/slides/_rels/slide62.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png"/><Relationship Id="rId7" Type="http://schemas.openxmlformats.org/officeDocument/2006/relationships/audio" Target="../media/audio8.wav"/><Relationship Id="rId6" Type="http://schemas.openxmlformats.org/officeDocument/2006/relationships/image" Target="../media/image90.png"/><Relationship Id="rId5" Type="http://schemas.openxmlformats.org/officeDocument/2006/relationships/oleObject" Target="../embeddings/Workbook5.xls"/><Relationship Id="rId4" Type="http://schemas.openxmlformats.org/officeDocument/2006/relationships/image" Target="../media/image89.jpeg"/><Relationship Id="rId3" Type="http://schemas.openxmlformats.org/officeDocument/2006/relationships/audio" Target="../media/audio7.wav"/><Relationship Id="rId20" Type="http://schemas.openxmlformats.org/officeDocument/2006/relationships/notesSlide" Target="../notesSlides/notesSlide30.xml"/><Relationship Id="rId2" Type="http://schemas.openxmlformats.org/officeDocument/2006/relationships/audio" Target="../media/audio6.wav"/><Relationship Id="rId19" Type="http://schemas.openxmlformats.org/officeDocument/2006/relationships/vmlDrawing" Target="../drawings/vmlDrawing6.vml"/><Relationship Id="rId18" Type="http://schemas.openxmlformats.org/officeDocument/2006/relationships/slideLayout" Target="../slideLayouts/slideLayout6.xml"/><Relationship Id="rId17" Type="http://schemas.openxmlformats.org/officeDocument/2006/relationships/audio" Target="../media/audio28.wav"/><Relationship Id="rId16" Type="http://schemas.openxmlformats.org/officeDocument/2006/relationships/audio" Target="../media/audio27.wav"/><Relationship Id="rId15" Type="http://schemas.openxmlformats.org/officeDocument/2006/relationships/audio" Target="../media/audio26.wav"/><Relationship Id="rId14" Type="http://schemas.openxmlformats.org/officeDocument/2006/relationships/audio" Target="../media/audio25.wav"/><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video" Target="NULL"/><Relationship Id="rId10" Type="http://schemas.openxmlformats.org/officeDocument/2006/relationships/image" Target="../media/image93.png"/><Relationship Id="rId1" Type="http://schemas.openxmlformats.org/officeDocument/2006/relationships/audio" Target="../media/audio5.wav"/></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1.xml"/><Relationship Id="rId6" Type="http://schemas.openxmlformats.org/officeDocument/2006/relationships/audio" Target="../media/audio29.wav"/><Relationship Id="rId5" Type="http://schemas.openxmlformats.org/officeDocument/2006/relationships/image" Target="../media/image96.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85.jpeg"/></Relationships>
</file>

<file path=ppt/slides/_rels/slide64.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png"/><Relationship Id="rId7" Type="http://schemas.openxmlformats.org/officeDocument/2006/relationships/audio" Target="../media/audio8.wav"/><Relationship Id="rId6" Type="http://schemas.openxmlformats.org/officeDocument/2006/relationships/image" Target="../media/image90.png"/><Relationship Id="rId5" Type="http://schemas.openxmlformats.org/officeDocument/2006/relationships/oleObject" Target="../embeddings/Workbook6.xls"/><Relationship Id="rId4" Type="http://schemas.openxmlformats.org/officeDocument/2006/relationships/image" Target="../media/image89.jpeg"/><Relationship Id="rId3" Type="http://schemas.openxmlformats.org/officeDocument/2006/relationships/audio" Target="../media/audio7.wav"/><Relationship Id="rId25" Type="http://schemas.openxmlformats.org/officeDocument/2006/relationships/notesSlide" Target="../notesSlides/notesSlide32.xml"/><Relationship Id="rId24" Type="http://schemas.openxmlformats.org/officeDocument/2006/relationships/vmlDrawing" Target="../drawings/vmlDrawing7.vml"/><Relationship Id="rId23" Type="http://schemas.openxmlformats.org/officeDocument/2006/relationships/slideLayout" Target="../slideLayouts/slideLayout6.xml"/><Relationship Id="rId22" Type="http://schemas.openxmlformats.org/officeDocument/2006/relationships/audio" Target="../media/audio37.wav"/><Relationship Id="rId21" Type="http://schemas.openxmlformats.org/officeDocument/2006/relationships/audio" Target="../media/audio36.wav"/><Relationship Id="rId20" Type="http://schemas.openxmlformats.org/officeDocument/2006/relationships/audio" Target="../media/audio35.wav"/><Relationship Id="rId2" Type="http://schemas.openxmlformats.org/officeDocument/2006/relationships/audio" Target="../media/audio6.wav"/><Relationship Id="rId19" Type="http://schemas.openxmlformats.org/officeDocument/2006/relationships/audio" Target="../media/audio34.wav"/><Relationship Id="rId18" Type="http://schemas.openxmlformats.org/officeDocument/2006/relationships/audio" Target="../media/audio33.wav"/><Relationship Id="rId17" Type="http://schemas.openxmlformats.org/officeDocument/2006/relationships/audio" Target="../media/audio32.wav"/><Relationship Id="rId16" Type="http://schemas.openxmlformats.org/officeDocument/2006/relationships/audio" Target="../media/audio31.wav"/><Relationship Id="rId15" Type="http://schemas.openxmlformats.org/officeDocument/2006/relationships/audio" Target="../media/audio30.wav"/><Relationship Id="rId14" Type="http://schemas.openxmlformats.org/officeDocument/2006/relationships/image" Target="../media/image97.png"/><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video" Target="NULL"/><Relationship Id="rId10" Type="http://schemas.openxmlformats.org/officeDocument/2006/relationships/image" Target="../media/image93.png"/><Relationship Id="rId1" Type="http://schemas.openxmlformats.org/officeDocument/2006/relationships/audio" Target="../media/audio5.wav"/></Relationships>
</file>

<file path=ppt/slides/_rels/slide65.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png"/><Relationship Id="rId7" Type="http://schemas.openxmlformats.org/officeDocument/2006/relationships/audio" Target="../media/audio8.wav"/><Relationship Id="rId6" Type="http://schemas.openxmlformats.org/officeDocument/2006/relationships/image" Target="../media/image90.png"/><Relationship Id="rId5" Type="http://schemas.openxmlformats.org/officeDocument/2006/relationships/oleObject" Target="../embeddings/Workbook7.xls"/><Relationship Id="rId4" Type="http://schemas.openxmlformats.org/officeDocument/2006/relationships/image" Target="../media/image89.jpeg"/><Relationship Id="rId3" Type="http://schemas.openxmlformats.org/officeDocument/2006/relationships/audio" Target="../media/audio7.wav"/><Relationship Id="rId24" Type="http://schemas.openxmlformats.org/officeDocument/2006/relationships/notesSlide" Target="../notesSlides/notesSlide33.xml"/><Relationship Id="rId23" Type="http://schemas.openxmlformats.org/officeDocument/2006/relationships/vmlDrawing" Target="../drawings/vmlDrawing8.vml"/><Relationship Id="rId22" Type="http://schemas.openxmlformats.org/officeDocument/2006/relationships/slideLayout" Target="../slideLayouts/slideLayout6.xml"/><Relationship Id="rId21" Type="http://schemas.openxmlformats.org/officeDocument/2006/relationships/audio" Target="../media/audio44.wav"/><Relationship Id="rId20" Type="http://schemas.openxmlformats.org/officeDocument/2006/relationships/audio" Target="../media/audio43.wav"/><Relationship Id="rId2" Type="http://schemas.openxmlformats.org/officeDocument/2006/relationships/audio" Target="../media/audio6.wav"/><Relationship Id="rId19" Type="http://schemas.openxmlformats.org/officeDocument/2006/relationships/audio" Target="../media/audio42.wav"/><Relationship Id="rId18" Type="http://schemas.openxmlformats.org/officeDocument/2006/relationships/audio" Target="../media/audio41.wav"/><Relationship Id="rId17" Type="http://schemas.openxmlformats.org/officeDocument/2006/relationships/audio" Target="../media/audio40.wav"/><Relationship Id="rId16" Type="http://schemas.openxmlformats.org/officeDocument/2006/relationships/audio" Target="../media/audio39.wav"/><Relationship Id="rId15" Type="http://schemas.openxmlformats.org/officeDocument/2006/relationships/audio" Target="../media/audio38.wav"/><Relationship Id="rId14" Type="http://schemas.openxmlformats.org/officeDocument/2006/relationships/image" Target="../media/image97.png"/><Relationship Id="rId13" Type="http://schemas.openxmlformats.org/officeDocument/2006/relationships/image" Target="../media/image95.png"/><Relationship Id="rId12" Type="http://schemas.openxmlformats.org/officeDocument/2006/relationships/image" Target="../media/image94.png"/><Relationship Id="rId11" Type="http://schemas.openxmlformats.org/officeDocument/2006/relationships/video" Target="NULL"/><Relationship Id="rId10" Type="http://schemas.openxmlformats.org/officeDocument/2006/relationships/image" Target="../media/image93.png"/><Relationship Id="rId1" Type="http://schemas.openxmlformats.org/officeDocument/2006/relationships/audio" Target="../media/audio5.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image" Target="../media/image98.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9.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5.wmf"/><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8.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7200" y="0"/>
            <a:ext cx="14630400" cy="8229600"/>
          </a:xfrm>
          <a:prstGeom prst="rect">
            <a:avLst/>
          </a:prstGeom>
        </p:spPr>
      </p:pic>
      <p:sp>
        <p:nvSpPr>
          <p:cNvPr id="2" name="Title 1"/>
          <p:cNvSpPr>
            <a:spLocks noGrp="1"/>
          </p:cNvSpPr>
          <p:nvPr>
            <p:ph type="ctrTitle"/>
          </p:nvPr>
        </p:nvSpPr>
        <p:spPr>
          <a:xfrm>
            <a:off x="1633507" y="3176216"/>
            <a:ext cx="12308316" cy="2236055"/>
          </a:xfrm>
        </p:spPr>
        <p:txBody>
          <a:bodyPr>
            <a:noAutofit/>
          </a:bodyPr>
          <a:lstStyle/>
          <a:p>
            <a:r>
              <a:rPr lang="en-US" sz="576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rPr>
              <a:t>CHÀO MỪNG </a:t>
            </a:r>
            <a:r>
              <a:rPr lang="en-US" sz="576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rPr>
              <a:t>CÁC EM HỌC SINH</a:t>
            </a:r>
            <a:endParaRPr lang="en-US" sz="576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endParaRPr>
          </a:p>
        </p:txBody>
      </p:sp>
      <p:sp>
        <p:nvSpPr>
          <p:cNvPr id="4" name="TextBox 3"/>
          <p:cNvSpPr txBox="1"/>
          <p:nvPr/>
        </p:nvSpPr>
        <p:spPr>
          <a:xfrm>
            <a:off x="3200400" y="533746"/>
            <a:ext cx="9784080" cy="68199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84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TRƯỜNG </a:t>
            </a:r>
            <a:r>
              <a:rPr lang="en-US" sz="384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THCS TRI THỦY</a:t>
            </a:r>
            <a:endParaRPr lang="en-US" sz="384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EA30A23E-1517-4D28-8604-8BBE58ED1124}" type="slidenum">
              <a:rPr lang="en-US" sz="2520" smtClean="0">
                <a:solidFill>
                  <a:prstClr val="black">
                    <a:tint val="75000"/>
                  </a:prstClr>
                </a:solidFill>
              </a:rPr>
            </a:fld>
            <a:endParaRPr lang="en-US" sz="2520">
              <a:solidFill>
                <a:prstClr val="black">
                  <a:tint val="75000"/>
                </a:prstClr>
              </a:solidFill>
            </a:endParaRPr>
          </a:p>
        </p:txBody>
      </p:sp>
      <p:sp>
        <p:nvSpPr>
          <p:cNvPr id="9" name="TextBox 8"/>
          <p:cNvSpPr txBox="1"/>
          <p:nvPr/>
        </p:nvSpPr>
        <p:spPr>
          <a:xfrm>
            <a:off x="4627612" y="5327539"/>
            <a:ext cx="6929657" cy="681990"/>
          </a:xfrm>
          <a:prstGeom prst="rect">
            <a:avLst/>
          </a:prstGeom>
          <a:noFill/>
        </p:spPr>
        <p:txBody>
          <a:bodyPr wrap="square" rtlCol="0">
            <a:spAutoFit/>
          </a:bodyPr>
          <a:lstStyle/>
          <a:p>
            <a:r>
              <a:rPr lang="vi-VN" sz="3840" b="1" dirty="0" smtClean="0">
                <a:solidFill>
                  <a:srgbClr val="FF0000"/>
                </a:solidFill>
                <a:latin typeface="+mj-lt"/>
              </a:rPr>
              <a:t>MÔN: Khoa </a:t>
            </a:r>
            <a:r>
              <a:rPr lang="vi-VN" sz="3840" b="1" dirty="0" err="1" smtClean="0">
                <a:solidFill>
                  <a:srgbClr val="FF0000"/>
                </a:solidFill>
                <a:latin typeface="+mj-lt"/>
              </a:rPr>
              <a:t>học</a:t>
            </a:r>
            <a:r>
              <a:rPr lang="vi-VN" sz="3840" b="1" dirty="0" smtClean="0">
                <a:solidFill>
                  <a:srgbClr val="FF0000"/>
                </a:solidFill>
                <a:latin typeface="+mj-lt"/>
              </a:rPr>
              <a:t> </a:t>
            </a:r>
            <a:r>
              <a:rPr lang="vi-VN" sz="3840" b="1" dirty="0" err="1" smtClean="0">
                <a:solidFill>
                  <a:srgbClr val="FF0000"/>
                </a:solidFill>
                <a:latin typeface="+mj-lt"/>
              </a:rPr>
              <a:t>tự</a:t>
            </a:r>
            <a:r>
              <a:rPr lang="vi-VN" sz="3840" b="1" dirty="0" smtClean="0">
                <a:solidFill>
                  <a:srgbClr val="FF0000"/>
                </a:solidFill>
                <a:latin typeface="+mj-lt"/>
              </a:rPr>
              <a:t> nhiên 6</a:t>
            </a:r>
            <a:endParaRPr lang="en-US" sz="3840" b="1" dirty="0">
              <a:solidFill>
                <a:srgbClr val="FF0000"/>
              </a:solidFill>
              <a:latin typeface="+mj-lt"/>
            </a:endParaRPr>
          </a:p>
        </p:txBody>
      </p:sp>
      <p:grpSp>
        <p:nvGrpSpPr>
          <p:cNvPr id="5" name="Group 4"/>
          <p:cNvGrpSpPr/>
          <p:nvPr/>
        </p:nvGrpSpPr>
        <p:grpSpPr>
          <a:xfrm>
            <a:off x="725346" y="188299"/>
            <a:ext cx="3024336" cy="2817329"/>
            <a:chOff x="223455" y="156916"/>
            <a:chExt cx="2520280" cy="2347774"/>
          </a:xfrm>
        </p:grpSpPr>
        <p:sp>
          <p:nvSpPr>
            <p:cNvPr id="3" name="Rectangle 2"/>
            <p:cNvSpPr/>
            <p:nvPr/>
          </p:nvSpPr>
          <p:spPr>
            <a:xfrm>
              <a:off x="223455" y="156916"/>
              <a:ext cx="2520280" cy="234777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060" y="318671"/>
              <a:ext cx="2138631" cy="200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mc:Choice xmlns:p14="http://schemas.microsoft.com/office/powerpoint/2010/main" Requires="p14">
      <p:transition spd="slow" p14:dur="1500" advClick="0">
        <p:split orient="vert" dir="in"/>
      </p:transition>
    </mc:Choice>
    <mc:Fallback>
      <p:transition spd="slow" advClick="0">
        <p:split orient="vert" dir="in"/>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2" name="image 10002"/>
          <p:cNvPicPr>
            <a:picLocks noChangeAspect="1"/>
          </p:cNvPicPr>
          <p:nvPr/>
        </p:nvPicPr>
        <p:blipFill>
          <a:blip r:embed="rId1"/>
          <a:srcRect/>
          <a:stretch>
            <a:fillRect/>
          </a:stretch>
        </p:blipFill>
        <p:spPr>
          <a:xfrm>
            <a:off x="457200" y="0"/>
            <a:ext cx="14630400" cy="8221980"/>
          </a:xfrm>
          <a:prstGeom prst="rect">
            <a:avLst/>
          </a:prstGeom>
        </p:spPr>
      </p:pic>
      <p:pic>
        <p:nvPicPr>
          <p:cNvPr id="10005" name="image 10005"/>
          <p:cNvPicPr>
            <a:picLocks noChangeAspect="1"/>
          </p:cNvPicPr>
          <p:nvPr/>
        </p:nvPicPr>
        <p:blipFill>
          <a:blip r:embed="rId2"/>
          <a:srcRect/>
          <a:stretch>
            <a:fillRect/>
          </a:stretch>
        </p:blipFill>
        <p:spPr>
          <a:xfrm>
            <a:off x="8542020" y="3032040"/>
            <a:ext cx="5379720" cy="30480"/>
          </a:xfrm>
          <a:prstGeom prst="rect">
            <a:avLst/>
          </a:prstGeom>
        </p:spPr>
      </p:pic>
      <p:pic>
        <p:nvPicPr>
          <p:cNvPr id="10006" name="image 10006"/>
          <p:cNvPicPr>
            <a:picLocks noChangeAspect="1"/>
          </p:cNvPicPr>
          <p:nvPr/>
        </p:nvPicPr>
        <p:blipFill>
          <a:blip r:embed="rId2"/>
          <a:srcRect/>
          <a:stretch>
            <a:fillRect/>
          </a:stretch>
        </p:blipFill>
        <p:spPr>
          <a:xfrm>
            <a:off x="8542020" y="1356360"/>
            <a:ext cx="5379720" cy="30480"/>
          </a:xfrm>
          <a:prstGeom prst="rect">
            <a:avLst/>
          </a:prstGeom>
        </p:spPr>
      </p:pic>
      <p:sp>
        <p:nvSpPr>
          <p:cNvPr id="3" name="TextBox 2"/>
          <p:cNvSpPr txBox="1"/>
          <p:nvPr/>
        </p:nvSpPr>
        <p:spPr>
          <a:xfrm>
            <a:off x="8800873" y="1483345"/>
            <a:ext cx="5040970" cy="977265"/>
          </a:xfrm>
          <a:prstGeom prst="rect">
            <a:avLst/>
          </a:prstGeom>
          <a:noFill/>
        </p:spPr>
        <p:txBody>
          <a:bodyPr wrap="square" rtlCol="0">
            <a:spAutoFit/>
          </a:bodyPr>
          <a:lstStyle/>
          <a:p>
            <a:pPr algn="ctr"/>
            <a:r>
              <a:rPr lang="vi-VN" sz="5760" dirty="0" err="1" smtClean="0">
                <a:latin typeface="+mj-lt"/>
              </a:rPr>
              <a:t>Bài</a:t>
            </a:r>
            <a:r>
              <a:rPr lang="vi-VN" sz="5760" dirty="0" smtClean="0">
                <a:latin typeface="+mj-lt"/>
              </a:rPr>
              <a:t> 29: </a:t>
            </a:r>
            <a:r>
              <a:rPr lang="en-US" sz="5760" dirty="0" smtClean="0">
                <a:latin typeface="+mj-lt"/>
              </a:rPr>
              <a:t>VIRUS</a:t>
            </a:r>
            <a:endParaRPr lang="en-US" sz="5760" dirty="0">
              <a:latin typeface="+mj-lt"/>
            </a:endParaRPr>
          </a:p>
        </p:txBody>
      </p:sp>
      <p:pic>
        <p:nvPicPr>
          <p:cNvPr id="1026" name="Picture 2" descr="Không chỉ &amp;#39;thích&amp;#39; phổi, virus corona mới còn tấn công hàng loạt nội t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57" y="4930861"/>
            <a:ext cx="3513644" cy="23424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616602" y="3211876"/>
            <a:ext cx="3973308" cy="171898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9014460" y="604266"/>
            <a:ext cx="4626102" cy="681990"/>
          </a:xfrm>
          <a:prstGeom prst="rect">
            <a:avLst/>
          </a:prstGeom>
          <a:noFill/>
        </p:spPr>
        <p:txBody>
          <a:bodyPr wrap="square" rtlCol="0">
            <a:spAutoFit/>
          </a:bodyPr>
          <a:p>
            <a:r>
              <a:rPr lang="en-US" sz="3840" b="1">
                <a:latin typeface="Times New Roman" panose="02020603050405020304" pitchFamily="18" charset="0"/>
                <a:cs typeface="Times New Roman" panose="02020603050405020304" pitchFamily="18" charset="0"/>
              </a:rPr>
              <a:t>TIẾT 71+72</a:t>
            </a:r>
            <a:endParaRPr lang="en-US" sz="384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02" name="image 20002"/>
          <p:cNvPicPr>
            <a:picLocks noChangeAspect="1"/>
          </p:cNvPicPr>
          <p:nvPr/>
        </p:nvPicPr>
        <p:blipFill>
          <a:blip r:embed="rId1"/>
          <a:srcRect/>
          <a:stretch>
            <a:fillRect/>
          </a:stretch>
        </p:blipFill>
        <p:spPr>
          <a:xfrm>
            <a:off x="461273" y="-18662"/>
            <a:ext cx="14630400" cy="8229600"/>
          </a:xfrm>
          <a:prstGeom prst="rect">
            <a:avLst/>
          </a:prstGeom>
        </p:spPr>
      </p:pic>
      <p:sp>
        <p:nvSpPr>
          <p:cNvPr id="20004" name="Object 20004"/>
          <p:cNvSpPr txBox="1"/>
          <p:nvPr/>
        </p:nvSpPr>
        <p:spPr>
          <a:xfrm>
            <a:off x="1301850" y="3492298"/>
            <a:ext cx="5953559" cy="1459570"/>
          </a:xfrm>
          <a:prstGeom prst="rect">
            <a:avLst/>
          </a:prstGeom>
        </p:spPr>
        <p:txBody>
          <a:bodyPr vert="horz" rtlCol="0" anchor="t" anchorCtr="0">
            <a:noAutofit/>
          </a:bodyPr>
          <a:lstStyle/>
          <a:p>
            <a:pPr algn="ctr"/>
            <a:r>
              <a:rPr lang="vi-VN" sz="7200" b="1" spc="160" dirty="0" smtClean="0">
                <a:solidFill>
                  <a:srgbClr val="134451">
                    <a:alpha val="100000"/>
                  </a:srgbClr>
                </a:solidFill>
                <a:latin typeface="+mj-lt"/>
              </a:rPr>
              <a:t>NỘI DUNG</a:t>
            </a:r>
            <a:endParaRPr lang="en-US" sz="1440" b="1" dirty="0">
              <a:solidFill>
                <a:prstClr val="black"/>
              </a:solidFill>
              <a:latin typeface="+mj-lt"/>
            </a:endParaRPr>
          </a:p>
        </p:txBody>
      </p:sp>
      <p:pic>
        <p:nvPicPr>
          <p:cNvPr id="20005" name="image 20005"/>
          <p:cNvPicPr>
            <a:picLocks noChangeAspect="1"/>
          </p:cNvPicPr>
          <p:nvPr/>
        </p:nvPicPr>
        <p:blipFill>
          <a:blip r:embed="rId2"/>
          <a:srcRect/>
          <a:stretch>
            <a:fillRect/>
          </a:stretch>
        </p:blipFill>
        <p:spPr>
          <a:xfrm>
            <a:off x="1882140" y="5349240"/>
            <a:ext cx="4792980" cy="30480"/>
          </a:xfrm>
          <a:prstGeom prst="rect">
            <a:avLst/>
          </a:prstGeom>
        </p:spPr>
      </p:pic>
      <p:pic>
        <p:nvPicPr>
          <p:cNvPr id="20006" name="image 20006"/>
          <p:cNvPicPr>
            <a:picLocks noChangeAspect="1"/>
          </p:cNvPicPr>
          <p:nvPr/>
        </p:nvPicPr>
        <p:blipFill>
          <a:blip r:embed="rId2"/>
          <a:srcRect/>
          <a:stretch>
            <a:fillRect/>
          </a:stretch>
        </p:blipFill>
        <p:spPr>
          <a:xfrm>
            <a:off x="1882140" y="2857500"/>
            <a:ext cx="4792980" cy="30480"/>
          </a:xfrm>
          <a:prstGeom prst="rect">
            <a:avLst/>
          </a:prstGeom>
        </p:spPr>
      </p:pic>
      <p:sp>
        <p:nvSpPr>
          <p:cNvPr id="20009" name="Object 20009"/>
          <p:cNvSpPr txBox="1"/>
          <p:nvPr/>
        </p:nvSpPr>
        <p:spPr>
          <a:xfrm>
            <a:off x="8835018" y="5896218"/>
            <a:ext cx="495300" cy="548640"/>
          </a:xfrm>
          <a:prstGeom prst="rect">
            <a:avLst/>
          </a:prstGeom>
        </p:spPr>
        <p:txBody>
          <a:bodyPr vert="horz" rtlCol="0" anchor="t" anchorCtr="0">
            <a:noAutofit/>
          </a:bodyPr>
          <a:lstStyle/>
          <a:p>
            <a:r>
              <a:rPr lang="en-US" sz="3600" b="1" spc="360" dirty="0">
                <a:solidFill>
                  <a:srgbClr val="FFFFFF">
                    <a:alpha val="100000"/>
                  </a:srgbClr>
                </a:solidFill>
                <a:latin typeface="SourceHanSansSC-Heavy"/>
                <a:ea typeface="SourceHanSansSC-Heavy"/>
              </a:rPr>
              <a:t>5</a:t>
            </a:r>
            <a:endParaRPr lang="en-US" sz="1080" dirty="0">
              <a:solidFill>
                <a:prstClr val="black"/>
              </a:solidFill>
            </a:endParaRPr>
          </a:p>
        </p:txBody>
      </p:sp>
      <p:sp>
        <p:nvSpPr>
          <p:cNvPr id="200011" name="Object 200011"/>
          <p:cNvSpPr txBox="1"/>
          <p:nvPr/>
        </p:nvSpPr>
        <p:spPr>
          <a:xfrm>
            <a:off x="8835018" y="4867518"/>
            <a:ext cx="495300" cy="548640"/>
          </a:xfrm>
          <a:prstGeom prst="rect">
            <a:avLst/>
          </a:prstGeom>
        </p:spPr>
        <p:txBody>
          <a:bodyPr vert="horz" rtlCol="0" anchor="t" anchorCtr="0">
            <a:noAutofit/>
          </a:bodyPr>
          <a:lstStyle/>
          <a:p>
            <a:r>
              <a:rPr lang="en-US" sz="3600" b="1" spc="360" dirty="0">
                <a:solidFill>
                  <a:srgbClr val="FFFFFF">
                    <a:alpha val="100000"/>
                  </a:srgbClr>
                </a:solidFill>
                <a:latin typeface="SourceHanSansSC-Heavy"/>
                <a:ea typeface="SourceHanSansSC-Heavy"/>
              </a:rPr>
              <a:t>4</a:t>
            </a:r>
            <a:endParaRPr lang="en-US" sz="1080" dirty="0">
              <a:solidFill>
                <a:prstClr val="black"/>
              </a:solidFill>
            </a:endParaRPr>
          </a:p>
        </p:txBody>
      </p:sp>
      <p:sp>
        <p:nvSpPr>
          <p:cNvPr id="200013" name="Object 200013"/>
          <p:cNvSpPr txBox="1"/>
          <p:nvPr/>
        </p:nvSpPr>
        <p:spPr>
          <a:xfrm>
            <a:off x="8835018" y="3831198"/>
            <a:ext cx="495300" cy="548640"/>
          </a:xfrm>
          <a:prstGeom prst="rect">
            <a:avLst/>
          </a:prstGeom>
        </p:spPr>
        <p:txBody>
          <a:bodyPr vert="horz" rtlCol="0" anchor="t" anchorCtr="0">
            <a:noAutofit/>
          </a:bodyPr>
          <a:lstStyle/>
          <a:p>
            <a:r>
              <a:rPr lang="en-US" sz="3600" b="1" spc="360" dirty="0">
                <a:solidFill>
                  <a:srgbClr val="FFFFFF">
                    <a:alpha val="100000"/>
                  </a:srgbClr>
                </a:solidFill>
                <a:latin typeface="SourceHanSansSC-Heavy"/>
                <a:ea typeface="SourceHanSansSC-Heavy"/>
              </a:rPr>
              <a:t>3</a:t>
            </a:r>
            <a:endParaRPr lang="en-US" sz="1080" dirty="0">
              <a:solidFill>
                <a:prstClr val="black"/>
              </a:solidFill>
            </a:endParaRPr>
          </a:p>
        </p:txBody>
      </p:sp>
      <p:sp>
        <p:nvSpPr>
          <p:cNvPr id="200015" name="Object 200015"/>
          <p:cNvSpPr txBox="1"/>
          <p:nvPr/>
        </p:nvSpPr>
        <p:spPr>
          <a:xfrm>
            <a:off x="8835018" y="2810118"/>
            <a:ext cx="495300" cy="548640"/>
          </a:xfrm>
          <a:prstGeom prst="rect">
            <a:avLst/>
          </a:prstGeom>
        </p:spPr>
        <p:txBody>
          <a:bodyPr vert="horz" rtlCol="0" anchor="t" anchorCtr="0">
            <a:noAutofit/>
          </a:bodyPr>
          <a:lstStyle/>
          <a:p>
            <a:r>
              <a:rPr lang="en-US" sz="3600" b="1" spc="360" dirty="0">
                <a:solidFill>
                  <a:srgbClr val="FFFFFF">
                    <a:alpha val="100000"/>
                  </a:srgbClr>
                </a:solidFill>
                <a:latin typeface="SourceHanSansSC-Heavy"/>
                <a:ea typeface="SourceHanSansSC-Heavy"/>
              </a:rPr>
              <a:t>2</a:t>
            </a:r>
            <a:endParaRPr lang="en-US" sz="1080" dirty="0">
              <a:solidFill>
                <a:prstClr val="black"/>
              </a:solidFill>
            </a:endParaRPr>
          </a:p>
        </p:txBody>
      </p:sp>
      <p:sp>
        <p:nvSpPr>
          <p:cNvPr id="200017" name="Object 200017"/>
          <p:cNvSpPr txBox="1"/>
          <p:nvPr/>
        </p:nvSpPr>
        <p:spPr>
          <a:xfrm>
            <a:off x="8835018" y="1781418"/>
            <a:ext cx="495300" cy="548640"/>
          </a:xfrm>
          <a:prstGeom prst="rect">
            <a:avLst/>
          </a:prstGeom>
        </p:spPr>
        <p:txBody>
          <a:bodyPr vert="horz" rtlCol="0" anchor="t" anchorCtr="0">
            <a:noAutofit/>
          </a:bodyPr>
          <a:lstStyle/>
          <a:p>
            <a:r>
              <a:rPr lang="en-US" sz="3600" b="1" spc="360" dirty="0">
                <a:solidFill>
                  <a:srgbClr val="FFFFFF">
                    <a:alpha val="100000"/>
                  </a:srgbClr>
                </a:solidFill>
                <a:latin typeface="SourceHanSansSC-Heavy"/>
                <a:ea typeface="SourceHanSansSC-Heavy"/>
              </a:rPr>
              <a:t>1</a:t>
            </a:r>
            <a:endParaRPr lang="en-US" sz="1080" dirty="0">
              <a:solidFill>
                <a:prstClr val="black"/>
              </a:solidFill>
            </a:endParaRPr>
          </a:p>
        </p:txBody>
      </p:sp>
      <p:pic>
        <p:nvPicPr>
          <p:cNvPr id="200018" name="image 200018"/>
          <p:cNvPicPr>
            <a:picLocks noChangeAspect="1"/>
          </p:cNvPicPr>
          <p:nvPr/>
        </p:nvPicPr>
        <p:blipFill>
          <a:blip r:embed="rId3"/>
          <a:srcRect/>
          <a:stretch>
            <a:fillRect/>
          </a:stretch>
        </p:blipFill>
        <p:spPr>
          <a:xfrm>
            <a:off x="12984480" y="586740"/>
            <a:ext cx="1066800" cy="1348740"/>
          </a:xfrm>
          <a:prstGeom prst="rect">
            <a:avLst/>
          </a:prstGeom>
        </p:spPr>
      </p:pic>
      <p:sp>
        <p:nvSpPr>
          <p:cNvPr id="4" name="TextBox 3"/>
          <p:cNvSpPr txBox="1"/>
          <p:nvPr/>
        </p:nvSpPr>
        <p:spPr>
          <a:xfrm>
            <a:off x="8227969" y="1658136"/>
            <a:ext cx="4871530" cy="607695"/>
          </a:xfrm>
          <a:prstGeom prst="rect">
            <a:avLst/>
          </a:prstGeom>
          <a:noFill/>
        </p:spPr>
        <p:txBody>
          <a:bodyPr wrap="square" rtlCol="0">
            <a:spAutoFit/>
          </a:bodyPr>
          <a:lstStyle/>
          <a:p>
            <a:r>
              <a:rPr lang="vi-VN" sz="3360" b="1" dirty="0" smtClean="0">
                <a:solidFill>
                  <a:srgbClr val="C00000"/>
                </a:solidFill>
                <a:latin typeface="+mj-lt"/>
              </a:rPr>
              <a:t>I. Đa </a:t>
            </a:r>
            <a:r>
              <a:rPr lang="vi-VN" sz="3360" b="1" dirty="0" err="1" smtClean="0">
                <a:solidFill>
                  <a:srgbClr val="C00000"/>
                </a:solidFill>
                <a:latin typeface="+mj-lt"/>
              </a:rPr>
              <a:t>dạng</a:t>
            </a:r>
            <a:r>
              <a:rPr lang="vi-VN" sz="3360" b="1" dirty="0" smtClean="0">
                <a:solidFill>
                  <a:srgbClr val="C00000"/>
                </a:solidFill>
                <a:latin typeface="+mj-lt"/>
              </a:rPr>
              <a:t> </a:t>
            </a:r>
            <a:r>
              <a:rPr lang="vi-VN" sz="3360" b="1" dirty="0" err="1" smtClean="0">
                <a:solidFill>
                  <a:srgbClr val="C00000"/>
                </a:solidFill>
                <a:latin typeface="+mj-lt"/>
              </a:rPr>
              <a:t>của</a:t>
            </a:r>
            <a:r>
              <a:rPr lang="vi-VN" sz="3360" b="1" dirty="0" smtClean="0">
                <a:solidFill>
                  <a:srgbClr val="C00000"/>
                </a:solidFill>
                <a:latin typeface="+mj-lt"/>
              </a:rPr>
              <a:t> </a:t>
            </a:r>
            <a:r>
              <a:rPr lang="vi-VN" sz="3360" b="1" dirty="0" err="1" smtClean="0">
                <a:solidFill>
                  <a:srgbClr val="C00000"/>
                </a:solidFill>
                <a:latin typeface="+mj-lt"/>
              </a:rPr>
              <a:t>virus</a:t>
            </a:r>
            <a:endParaRPr lang="vi-VN" sz="3360" b="1" dirty="0">
              <a:solidFill>
                <a:srgbClr val="C00000"/>
              </a:solidFill>
              <a:latin typeface="+mj-lt"/>
            </a:endParaRPr>
          </a:p>
        </p:txBody>
      </p:sp>
      <p:sp>
        <p:nvSpPr>
          <p:cNvPr id="16" name="TextBox 15"/>
          <p:cNvSpPr txBox="1"/>
          <p:nvPr/>
        </p:nvSpPr>
        <p:spPr>
          <a:xfrm>
            <a:off x="8227968" y="2651760"/>
            <a:ext cx="5262640" cy="607695"/>
          </a:xfrm>
          <a:prstGeom prst="rect">
            <a:avLst/>
          </a:prstGeom>
          <a:noFill/>
        </p:spPr>
        <p:txBody>
          <a:bodyPr wrap="square" rtlCol="0">
            <a:spAutoFit/>
          </a:bodyPr>
          <a:lstStyle/>
          <a:p>
            <a:r>
              <a:rPr lang="vi-VN" sz="3360" b="1" dirty="0" smtClean="0">
                <a:solidFill>
                  <a:schemeClr val="accent5">
                    <a:lumMod val="75000"/>
                  </a:schemeClr>
                </a:solidFill>
                <a:latin typeface="+mj-lt"/>
              </a:rPr>
              <a:t>II. </a:t>
            </a:r>
            <a:r>
              <a:rPr lang="vi-VN" sz="3360" b="1" dirty="0" err="1" smtClean="0">
                <a:solidFill>
                  <a:schemeClr val="accent5">
                    <a:lumMod val="75000"/>
                  </a:schemeClr>
                </a:solidFill>
                <a:latin typeface="+mj-lt"/>
              </a:rPr>
              <a:t>Cấu</a:t>
            </a:r>
            <a:r>
              <a:rPr lang="vi-VN" sz="3360" b="1" dirty="0" smtClean="0">
                <a:solidFill>
                  <a:schemeClr val="accent5">
                    <a:lumMod val="75000"/>
                  </a:schemeClr>
                </a:solidFill>
                <a:latin typeface="+mj-lt"/>
              </a:rPr>
              <a:t> </a:t>
            </a:r>
            <a:r>
              <a:rPr lang="vi-VN" sz="3360" b="1" dirty="0" err="1" smtClean="0">
                <a:solidFill>
                  <a:schemeClr val="accent5">
                    <a:lumMod val="75000"/>
                  </a:schemeClr>
                </a:solidFill>
                <a:latin typeface="+mj-lt"/>
              </a:rPr>
              <a:t>tạo</a:t>
            </a:r>
            <a:r>
              <a:rPr lang="vi-VN" sz="3360" b="1" dirty="0" smtClean="0">
                <a:solidFill>
                  <a:schemeClr val="accent5">
                    <a:lumMod val="75000"/>
                  </a:schemeClr>
                </a:solidFill>
                <a:latin typeface="+mj-lt"/>
              </a:rPr>
              <a:t> </a:t>
            </a:r>
            <a:r>
              <a:rPr lang="vi-VN" sz="3360" b="1" dirty="0" err="1" smtClean="0">
                <a:solidFill>
                  <a:schemeClr val="accent5">
                    <a:lumMod val="75000"/>
                  </a:schemeClr>
                </a:solidFill>
                <a:latin typeface="+mj-lt"/>
              </a:rPr>
              <a:t>của</a:t>
            </a:r>
            <a:r>
              <a:rPr lang="vi-VN" sz="3360" b="1" dirty="0" smtClean="0">
                <a:solidFill>
                  <a:schemeClr val="accent5">
                    <a:lumMod val="75000"/>
                  </a:schemeClr>
                </a:solidFill>
                <a:latin typeface="+mj-lt"/>
              </a:rPr>
              <a:t> virus</a:t>
            </a:r>
            <a:endParaRPr lang="vi-VN" sz="3360" b="1" dirty="0">
              <a:solidFill>
                <a:schemeClr val="accent5">
                  <a:lumMod val="75000"/>
                </a:schemeClr>
              </a:solidFill>
              <a:latin typeface="+mj-lt"/>
            </a:endParaRPr>
          </a:p>
        </p:txBody>
      </p:sp>
      <p:sp>
        <p:nvSpPr>
          <p:cNvPr id="17" name="TextBox 16"/>
          <p:cNvSpPr txBox="1"/>
          <p:nvPr/>
        </p:nvSpPr>
        <p:spPr>
          <a:xfrm>
            <a:off x="8227968" y="3749040"/>
            <a:ext cx="5262640" cy="1124585"/>
          </a:xfrm>
          <a:prstGeom prst="rect">
            <a:avLst/>
          </a:prstGeom>
          <a:noFill/>
        </p:spPr>
        <p:txBody>
          <a:bodyPr wrap="square" rtlCol="0">
            <a:spAutoFit/>
          </a:bodyPr>
          <a:lstStyle/>
          <a:p>
            <a:r>
              <a:rPr lang="vi-VN" sz="3360" b="1" dirty="0" smtClean="0">
                <a:latin typeface="+mj-lt"/>
              </a:rPr>
              <a:t>III. Vai </a:t>
            </a:r>
            <a:r>
              <a:rPr lang="vi-VN" sz="3360" b="1" dirty="0" err="1" smtClean="0">
                <a:latin typeface="+mj-lt"/>
              </a:rPr>
              <a:t>trò</a:t>
            </a:r>
            <a:r>
              <a:rPr lang="vi-VN" sz="3360" b="1" dirty="0" smtClean="0">
                <a:latin typeface="+mj-lt"/>
              </a:rPr>
              <a:t> </a:t>
            </a:r>
            <a:r>
              <a:rPr lang="vi-VN" sz="3360" b="1" dirty="0" err="1" smtClean="0">
                <a:latin typeface="+mj-lt"/>
              </a:rPr>
              <a:t>và</a:t>
            </a:r>
            <a:r>
              <a:rPr lang="vi-VN" sz="3360" b="1" dirty="0" smtClean="0">
                <a:latin typeface="+mj-lt"/>
              </a:rPr>
              <a:t> </a:t>
            </a:r>
            <a:r>
              <a:rPr lang="vi-VN" sz="3360" b="1" dirty="0" err="1" smtClean="0">
                <a:latin typeface="+mj-lt"/>
              </a:rPr>
              <a:t>ứng</a:t>
            </a:r>
            <a:r>
              <a:rPr lang="vi-VN" sz="3360" b="1" dirty="0" smtClean="0">
                <a:latin typeface="+mj-lt"/>
              </a:rPr>
              <a:t> </a:t>
            </a:r>
            <a:r>
              <a:rPr lang="vi-VN" sz="3360" b="1" dirty="0" err="1" smtClean="0">
                <a:latin typeface="+mj-lt"/>
              </a:rPr>
              <a:t>dụng</a:t>
            </a:r>
            <a:r>
              <a:rPr lang="vi-VN" sz="3360" b="1" dirty="0" smtClean="0">
                <a:latin typeface="+mj-lt"/>
              </a:rPr>
              <a:t> </a:t>
            </a:r>
            <a:r>
              <a:rPr lang="vi-VN" sz="3360" b="1" dirty="0" err="1" smtClean="0">
                <a:latin typeface="+mj-lt"/>
              </a:rPr>
              <a:t>của</a:t>
            </a:r>
            <a:r>
              <a:rPr lang="vi-VN" sz="3360" b="1" dirty="0" smtClean="0">
                <a:latin typeface="+mj-lt"/>
              </a:rPr>
              <a:t> </a:t>
            </a:r>
            <a:r>
              <a:rPr lang="vi-VN" sz="3360" b="1" dirty="0" err="1" smtClean="0">
                <a:latin typeface="+mj-lt"/>
              </a:rPr>
              <a:t>virus</a:t>
            </a:r>
            <a:endParaRPr lang="vi-VN" sz="3360" b="1" dirty="0">
              <a:latin typeface="+mj-lt"/>
            </a:endParaRPr>
          </a:p>
        </p:txBody>
      </p:sp>
      <p:sp>
        <p:nvSpPr>
          <p:cNvPr id="18" name="TextBox 17"/>
          <p:cNvSpPr txBox="1"/>
          <p:nvPr/>
        </p:nvSpPr>
        <p:spPr>
          <a:xfrm>
            <a:off x="8227969" y="5212080"/>
            <a:ext cx="5262638" cy="1124585"/>
          </a:xfrm>
          <a:prstGeom prst="rect">
            <a:avLst/>
          </a:prstGeom>
          <a:noFill/>
        </p:spPr>
        <p:txBody>
          <a:bodyPr wrap="square" rtlCol="0">
            <a:spAutoFit/>
          </a:bodyPr>
          <a:lstStyle/>
          <a:p>
            <a:r>
              <a:rPr lang="vi-VN" sz="3360" b="1" dirty="0" smtClean="0">
                <a:solidFill>
                  <a:srgbClr val="0000CC"/>
                </a:solidFill>
                <a:latin typeface="+mj-lt"/>
              </a:rPr>
              <a:t>IV. </a:t>
            </a:r>
            <a:r>
              <a:rPr lang="vi-VN" sz="3360" b="1" dirty="0" err="1" smtClean="0">
                <a:solidFill>
                  <a:srgbClr val="0000CC"/>
                </a:solidFill>
                <a:latin typeface="+mj-lt"/>
              </a:rPr>
              <a:t>Một</a:t>
            </a:r>
            <a:r>
              <a:rPr lang="vi-VN" sz="3360" b="1" dirty="0" smtClean="0">
                <a:solidFill>
                  <a:srgbClr val="0000CC"/>
                </a:solidFill>
                <a:latin typeface="+mj-lt"/>
              </a:rPr>
              <a:t> số bệnh do </a:t>
            </a:r>
            <a:r>
              <a:rPr lang="vi-VN" sz="3360" b="1" dirty="0" err="1" smtClean="0">
                <a:solidFill>
                  <a:srgbClr val="0000CC"/>
                </a:solidFill>
                <a:latin typeface="+mj-lt"/>
              </a:rPr>
              <a:t>virus</a:t>
            </a:r>
            <a:r>
              <a:rPr lang="vi-VN" sz="3360" b="1" dirty="0" smtClean="0">
                <a:solidFill>
                  <a:srgbClr val="0000CC"/>
                </a:solidFill>
                <a:latin typeface="+mj-lt"/>
              </a:rPr>
              <a:t> </a:t>
            </a:r>
            <a:r>
              <a:rPr lang="vi-VN" sz="3360" b="1" dirty="0" err="1" smtClean="0">
                <a:solidFill>
                  <a:srgbClr val="0000CC"/>
                </a:solidFill>
                <a:latin typeface="+mj-lt"/>
              </a:rPr>
              <a:t>và</a:t>
            </a:r>
            <a:r>
              <a:rPr lang="vi-VN" sz="3360" b="1" dirty="0" smtClean="0">
                <a:solidFill>
                  <a:srgbClr val="0000CC"/>
                </a:solidFill>
                <a:latin typeface="+mj-lt"/>
              </a:rPr>
              <a:t> </a:t>
            </a:r>
            <a:r>
              <a:rPr lang="vi-VN" sz="3360" b="1" dirty="0" err="1" smtClean="0">
                <a:solidFill>
                  <a:srgbClr val="0000CC"/>
                </a:solidFill>
                <a:latin typeface="+mj-lt"/>
              </a:rPr>
              <a:t>cách</a:t>
            </a:r>
            <a:r>
              <a:rPr lang="vi-VN" sz="3360" b="1" dirty="0" smtClean="0">
                <a:solidFill>
                  <a:srgbClr val="0000CC"/>
                </a:solidFill>
                <a:latin typeface="+mj-lt"/>
              </a:rPr>
              <a:t> </a:t>
            </a:r>
            <a:r>
              <a:rPr lang="vi-VN" sz="3360" b="1" dirty="0" err="1" smtClean="0">
                <a:solidFill>
                  <a:srgbClr val="0000CC"/>
                </a:solidFill>
                <a:latin typeface="+mj-lt"/>
              </a:rPr>
              <a:t>phòng</a:t>
            </a:r>
            <a:r>
              <a:rPr lang="vi-VN" sz="3360" b="1" dirty="0" smtClean="0">
                <a:solidFill>
                  <a:srgbClr val="0000CC"/>
                </a:solidFill>
                <a:latin typeface="+mj-lt"/>
              </a:rPr>
              <a:t> </a:t>
            </a:r>
            <a:r>
              <a:rPr lang="vi-VN" sz="3360" b="1" dirty="0" err="1" smtClean="0">
                <a:solidFill>
                  <a:srgbClr val="0000CC"/>
                </a:solidFill>
                <a:latin typeface="+mj-lt"/>
              </a:rPr>
              <a:t>bệnh</a:t>
            </a:r>
            <a:endParaRPr lang="vi-VN" sz="3360" b="1" dirty="0">
              <a:solidFill>
                <a:srgbClr val="0000CC"/>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004"/>
                                        </p:tgtEl>
                                        <p:attrNameLst>
                                          <p:attrName>style.visibility</p:attrName>
                                        </p:attrNameLst>
                                      </p:cBhvr>
                                      <p:to>
                                        <p:strVal val="visible"/>
                                      </p:to>
                                    </p:set>
                                    <p:anim calcmode="lin" valueType="num">
                                      <p:cBhvr>
                                        <p:cTn id="7" dur="500" fill="hold"/>
                                        <p:tgtEl>
                                          <p:spTgt spid="20004"/>
                                        </p:tgtEl>
                                        <p:attrNameLst>
                                          <p:attrName>ppt_w</p:attrName>
                                        </p:attrNameLst>
                                      </p:cBhvr>
                                      <p:tavLst>
                                        <p:tav tm="0">
                                          <p:val>
                                            <p:fltVal val="0"/>
                                          </p:val>
                                        </p:tav>
                                        <p:tav tm="100000">
                                          <p:val>
                                            <p:strVal val="#ppt_w"/>
                                          </p:val>
                                        </p:tav>
                                      </p:tavLst>
                                    </p:anim>
                                    <p:anim calcmode="lin" valueType="num">
                                      <p:cBhvr>
                                        <p:cTn id="8" dur="500" fill="hold"/>
                                        <p:tgtEl>
                                          <p:spTgt spid="20004"/>
                                        </p:tgtEl>
                                        <p:attrNameLst>
                                          <p:attrName>ppt_h</p:attrName>
                                        </p:attrNameLst>
                                      </p:cBhvr>
                                      <p:tavLst>
                                        <p:tav tm="0">
                                          <p:val>
                                            <p:fltVal val="0"/>
                                          </p:val>
                                        </p:tav>
                                        <p:tav tm="100000">
                                          <p:val>
                                            <p:strVal val="#ppt_h"/>
                                          </p:val>
                                        </p:tav>
                                      </p:tavLst>
                                    </p:anim>
                                    <p:animEffect transition="in" filter="fade">
                                      <p:cBhvr>
                                        <p:cTn id="9" dur="500"/>
                                        <p:tgtEl>
                                          <p:spTgt spid="2000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04" grpId="0"/>
      <p:bldP spid="4" grpId="0"/>
      <p:bldP spid="16" grpId="0"/>
      <p:bldP spid="16" grpId="1"/>
      <p:bldP spid="17" grpId="0"/>
      <p:bldP spid="17" grpId="1"/>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1"/>
          <p:cNvPicPr>
            <a:picLocks noChangeAspect="1"/>
          </p:cNvPicPr>
          <p:nvPr/>
        </p:nvPicPr>
        <p:blipFill>
          <a:blip r:embed="rId1"/>
          <a:stretch>
            <a:fillRect/>
          </a:stretch>
        </p:blipFill>
        <p:spPr>
          <a:xfrm>
            <a:off x="0" y="0"/>
            <a:ext cx="15544800" cy="8229600"/>
          </a:xfrm>
          <a:prstGeom prst="rect">
            <a:avLst/>
          </a:prstGeom>
          <a:noFill/>
          <a:ln w="9525">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Picture 1"/>
          <p:cNvPicPr>
            <a:picLocks noChangeAspect="1"/>
          </p:cNvPicPr>
          <p:nvPr/>
        </p:nvPicPr>
        <p:blipFill>
          <a:blip r:embed="rId1"/>
          <a:stretch>
            <a:fillRect/>
          </a:stretch>
        </p:blipFill>
        <p:spPr>
          <a:xfrm>
            <a:off x="0" y="-14287"/>
            <a:ext cx="15544800" cy="8229600"/>
          </a:xfrm>
          <a:prstGeom prst="rect">
            <a:avLst/>
          </a:prstGeom>
          <a:noFill/>
          <a:ln w="9525">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7200" y="0"/>
            <a:ext cx="14630400" cy="82296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3" name="矩形: 圆角 2"/>
          <p:cNvSpPr/>
          <p:nvPr/>
        </p:nvSpPr>
        <p:spPr>
          <a:xfrm>
            <a:off x="12518432" y="7043352"/>
            <a:ext cx="1893692" cy="991091"/>
          </a:xfrm>
          <a:prstGeom prst="roundRect">
            <a:avLst/>
          </a:prstGeom>
          <a:solidFill>
            <a:srgbClr val="FFC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89" name="矩形 88"/>
          <p:cNvSpPr/>
          <p:nvPr/>
        </p:nvSpPr>
        <p:spPr>
          <a:xfrm>
            <a:off x="457200" y="0"/>
            <a:ext cx="14630400" cy="30134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4" name="矩形: 圆角 3"/>
          <p:cNvSpPr/>
          <p:nvPr/>
        </p:nvSpPr>
        <p:spPr>
          <a:xfrm>
            <a:off x="10359269" y="7052441"/>
            <a:ext cx="1893692" cy="991091"/>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grpSp>
        <p:nvGrpSpPr>
          <p:cNvPr id="5" name="组合 4"/>
          <p:cNvGrpSpPr/>
          <p:nvPr/>
        </p:nvGrpSpPr>
        <p:grpSpPr>
          <a:xfrm>
            <a:off x="873311" y="0"/>
            <a:ext cx="13556717" cy="8139164"/>
            <a:chOff x="442452" y="-22820"/>
            <a:chExt cx="11297264" cy="6394123"/>
          </a:xfrm>
        </p:grpSpPr>
        <p:sp>
          <p:nvSpPr>
            <p:cNvPr id="6" name="矩形 5"/>
            <p:cNvSpPr/>
            <p:nvPr/>
          </p:nvSpPr>
          <p:spPr>
            <a:xfrm>
              <a:off x="442452" y="0"/>
              <a:ext cx="11297264" cy="6371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grpSp>
          <p:nvGrpSpPr>
            <p:cNvPr id="7" name="组合 6"/>
            <p:cNvGrpSpPr/>
            <p:nvPr/>
          </p:nvGrpSpPr>
          <p:grpSpPr>
            <a:xfrm>
              <a:off x="614918" y="-22820"/>
              <a:ext cx="304244" cy="645576"/>
              <a:chOff x="767318" y="0"/>
              <a:chExt cx="304244" cy="645576"/>
            </a:xfrm>
          </p:grpSpPr>
          <p:sp>
            <p:nvSpPr>
              <p:cNvPr id="76" name="椭圆 75"/>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77" name="直接连接符 76"/>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240677" y="-22820"/>
              <a:ext cx="304244" cy="645576"/>
              <a:chOff x="767318" y="0"/>
              <a:chExt cx="304244" cy="645576"/>
            </a:xfrm>
          </p:grpSpPr>
          <p:sp>
            <p:nvSpPr>
              <p:cNvPr id="73" name="椭圆 72"/>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74" name="直接连接符 73"/>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866436" y="-22820"/>
              <a:ext cx="304244" cy="645576"/>
              <a:chOff x="767318" y="0"/>
              <a:chExt cx="304244" cy="645576"/>
            </a:xfrm>
          </p:grpSpPr>
          <p:sp>
            <p:nvSpPr>
              <p:cNvPr id="70" name="椭圆 69"/>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71" name="直接连接符 70"/>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2492195" y="-22820"/>
              <a:ext cx="304244" cy="645576"/>
              <a:chOff x="767318" y="0"/>
              <a:chExt cx="304244" cy="645576"/>
            </a:xfrm>
          </p:grpSpPr>
          <p:sp>
            <p:nvSpPr>
              <p:cNvPr id="67" name="椭圆 66"/>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68" name="直接连接符 67"/>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3117954" y="-22820"/>
              <a:ext cx="304244" cy="645576"/>
              <a:chOff x="767318" y="0"/>
              <a:chExt cx="304244" cy="645576"/>
            </a:xfrm>
          </p:grpSpPr>
          <p:sp>
            <p:nvSpPr>
              <p:cNvPr id="64" name="椭圆 63"/>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65" name="直接连接符 64"/>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3743713" y="-22820"/>
              <a:ext cx="304244" cy="645576"/>
              <a:chOff x="767318" y="0"/>
              <a:chExt cx="304244" cy="645576"/>
            </a:xfrm>
          </p:grpSpPr>
          <p:sp>
            <p:nvSpPr>
              <p:cNvPr id="61" name="椭圆 60"/>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62" name="直接连接符 61"/>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4369472" y="-22820"/>
              <a:ext cx="304244" cy="645576"/>
              <a:chOff x="767318" y="0"/>
              <a:chExt cx="304244" cy="645576"/>
            </a:xfrm>
          </p:grpSpPr>
          <p:sp>
            <p:nvSpPr>
              <p:cNvPr id="58" name="椭圆 57"/>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59" name="直接连接符 58"/>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4995231" y="-22820"/>
              <a:ext cx="304244" cy="645576"/>
              <a:chOff x="767318" y="0"/>
              <a:chExt cx="304244" cy="645576"/>
            </a:xfrm>
          </p:grpSpPr>
          <p:sp>
            <p:nvSpPr>
              <p:cNvPr id="55" name="椭圆 54"/>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56" name="直接连接符 55"/>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5620990" y="-22820"/>
              <a:ext cx="304244" cy="645576"/>
              <a:chOff x="767318" y="0"/>
              <a:chExt cx="304244" cy="645576"/>
            </a:xfrm>
          </p:grpSpPr>
          <p:sp>
            <p:nvSpPr>
              <p:cNvPr id="52" name="椭圆 51"/>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53" name="直接连接符 52"/>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6246749" y="-22820"/>
              <a:ext cx="304244" cy="645576"/>
              <a:chOff x="767318" y="0"/>
              <a:chExt cx="304244" cy="645576"/>
            </a:xfrm>
          </p:grpSpPr>
          <p:sp>
            <p:nvSpPr>
              <p:cNvPr id="49" name="椭圆 48"/>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50" name="直接连接符 49"/>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6872508" y="-22820"/>
              <a:ext cx="304244" cy="645576"/>
              <a:chOff x="767318" y="0"/>
              <a:chExt cx="304244" cy="645576"/>
            </a:xfrm>
          </p:grpSpPr>
          <p:sp>
            <p:nvSpPr>
              <p:cNvPr id="46" name="椭圆 45"/>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47" name="直接连接符 46"/>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7498267" y="-22820"/>
              <a:ext cx="304244" cy="645576"/>
              <a:chOff x="767318" y="0"/>
              <a:chExt cx="304244" cy="645576"/>
            </a:xfrm>
          </p:grpSpPr>
          <p:sp>
            <p:nvSpPr>
              <p:cNvPr id="43" name="椭圆 42"/>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44" name="直接连接符 43"/>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8124026" y="-22820"/>
              <a:ext cx="304244" cy="645576"/>
              <a:chOff x="767318" y="0"/>
              <a:chExt cx="304244" cy="645576"/>
            </a:xfrm>
          </p:grpSpPr>
          <p:sp>
            <p:nvSpPr>
              <p:cNvPr id="40" name="椭圆 39"/>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41" name="直接连接符 40"/>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8749785" y="-22820"/>
              <a:ext cx="304244" cy="645576"/>
              <a:chOff x="767318" y="0"/>
              <a:chExt cx="304244" cy="645576"/>
            </a:xfrm>
          </p:grpSpPr>
          <p:sp>
            <p:nvSpPr>
              <p:cNvPr id="37" name="椭圆 36"/>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38" name="直接连接符 37"/>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9375544" y="-22820"/>
              <a:ext cx="304244" cy="645576"/>
              <a:chOff x="767318" y="0"/>
              <a:chExt cx="304244" cy="645576"/>
            </a:xfrm>
          </p:grpSpPr>
          <p:sp>
            <p:nvSpPr>
              <p:cNvPr id="34" name="椭圆 33"/>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35" name="直接连接符 34"/>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10001303" y="-22820"/>
              <a:ext cx="304244" cy="645576"/>
              <a:chOff x="767318" y="0"/>
              <a:chExt cx="304244" cy="645576"/>
            </a:xfrm>
          </p:grpSpPr>
          <p:sp>
            <p:nvSpPr>
              <p:cNvPr id="31" name="椭圆 30"/>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32" name="直接连接符 31"/>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10627062" y="-22820"/>
              <a:ext cx="304244" cy="645576"/>
              <a:chOff x="767318" y="0"/>
              <a:chExt cx="304244" cy="645576"/>
            </a:xfrm>
          </p:grpSpPr>
          <p:sp>
            <p:nvSpPr>
              <p:cNvPr id="28" name="椭圆 27"/>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29" name="直接连接符 28"/>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11252825" y="-22820"/>
              <a:ext cx="304244" cy="645576"/>
              <a:chOff x="767318" y="0"/>
              <a:chExt cx="304244" cy="645576"/>
            </a:xfrm>
          </p:grpSpPr>
          <p:sp>
            <p:nvSpPr>
              <p:cNvPr id="25" name="椭圆 24"/>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endParaRPr>
              </a:p>
            </p:txBody>
          </p:sp>
          <p:cxnSp>
            <p:nvCxnSpPr>
              <p:cNvPr id="26" name="直接连接符 25"/>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sp>
        <p:nvSpPr>
          <p:cNvPr id="84" name="菱形 83"/>
          <p:cNvSpPr/>
          <p:nvPr/>
        </p:nvSpPr>
        <p:spPr>
          <a:xfrm>
            <a:off x="11886294" y="987151"/>
            <a:ext cx="2153968" cy="265085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prstClr val="white"/>
              </a:solidFill>
            </a:endParaRPr>
          </a:p>
        </p:txBody>
      </p:sp>
      <p:sp>
        <p:nvSpPr>
          <p:cNvPr id="88" name="TextBox 87"/>
          <p:cNvSpPr txBox="1"/>
          <p:nvPr/>
        </p:nvSpPr>
        <p:spPr>
          <a:xfrm>
            <a:off x="1773866" y="1117009"/>
            <a:ext cx="10342280" cy="607695"/>
          </a:xfrm>
          <a:prstGeom prst="rect">
            <a:avLst/>
          </a:prstGeom>
          <a:solidFill>
            <a:schemeClr val="accent4">
              <a:lumMod val="40000"/>
              <a:lumOff val="60000"/>
            </a:schemeClr>
          </a:solidFill>
        </p:spPr>
        <p:txBody>
          <a:bodyPr wrap="square" rtlCol="0">
            <a:spAutoFit/>
          </a:bodyPr>
          <a:lstStyle/>
          <a:p>
            <a:r>
              <a:rPr lang="vi-VN" sz="3360" b="1" dirty="0" smtClean="0">
                <a:solidFill>
                  <a:srgbClr val="003399"/>
                </a:solidFill>
                <a:latin typeface="+mj-lt"/>
              </a:rPr>
              <a:t>Thí nghiệm phát hiện virus (D.I. Ivanopxki, 1892</a:t>
            </a:r>
            <a:r>
              <a:rPr lang="en-US" sz="3360" b="1" dirty="0" smtClean="0">
                <a:solidFill>
                  <a:srgbClr val="003399"/>
                </a:solidFill>
                <a:latin typeface="+mj-lt"/>
              </a:rPr>
              <a:t>)</a:t>
            </a:r>
            <a:endParaRPr lang="vi-VN" sz="3360" b="1" dirty="0">
              <a:solidFill>
                <a:srgbClr val="003399"/>
              </a:solidFill>
              <a:latin typeface="+mj-lt"/>
            </a:endParaRPr>
          </a:p>
        </p:txBody>
      </p:sp>
      <p:pic>
        <p:nvPicPr>
          <p:cNvPr id="90" name="Picture 2" descr="File:Ivanovsky.jpg - Wikipedi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34867" y="1046449"/>
            <a:ext cx="1884389" cy="2463253"/>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p:cNvSpPr/>
          <p:nvPr/>
        </p:nvSpPr>
        <p:spPr>
          <a:xfrm>
            <a:off x="11842958" y="3659951"/>
            <a:ext cx="2587070" cy="534035"/>
          </a:xfrm>
          <a:prstGeom prst="rect">
            <a:avLst/>
          </a:prstGeom>
          <a:solidFill>
            <a:schemeClr val="accent6">
              <a:lumMod val="60000"/>
              <a:lumOff val="40000"/>
            </a:schemeClr>
          </a:solidFill>
        </p:spPr>
        <p:txBody>
          <a:bodyPr wrap="square">
            <a:spAutoFit/>
          </a:bodyPr>
          <a:lstStyle/>
          <a:p>
            <a:pPr algn="ctr"/>
            <a:r>
              <a:rPr lang="vi-VN" sz="2880" b="1" dirty="0" smtClean="0">
                <a:solidFill>
                  <a:srgbClr val="FF0000"/>
                </a:solidFill>
                <a:latin typeface="+mj-lt"/>
              </a:rPr>
              <a:t>D.I. Ivanopxki</a:t>
            </a:r>
            <a:endParaRPr lang="vi-VN" sz="2880" b="1" dirty="0">
              <a:solidFill>
                <a:srgbClr val="FF0000"/>
              </a:solidFill>
              <a:latin typeface="+mj-lt"/>
            </a:endParaRPr>
          </a:p>
        </p:txBody>
      </p:sp>
      <p:pic>
        <p:nvPicPr>
          <p:cNvPr id="3076" name="Picture 4" descr="Lá cây bị bệnh khảm thuốc lá 2 - Sinh học - Chu Văn Thành - Tran Khanh Du  Van Don Quang Ninh - Thư viện Tư liệu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671" y="2285545"/>
            <a:ext cx="3077915" cy="31720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8" name="Rectangle 97"/>
          <p:cNvSpPr/>
          <p:nvPr/>
        </p:nvSpPr>
        <p:spPr>
          <a:xfrm>
            <a:off x="1560194" y="5601491"/>
            <a:ext cx="2357120" cy="534035"/>
          </a:xfrm>
          <a:prstGeom prst="rect">
            <a:avLst/>
          </a:prstGeom>
        </p:spPr>
        <p:txBody>
          <a:bodyPr wrap="none">
            <a:spAutoFit/>
          </a:bodyPr>
          <a:lstStyle/>
          <a:p>
            <a:r>
              <a:rPr lang="vi-VN" sz="2880" b="1" dirty="0" smtClean="0">
                <a:solidFill>
                  <a:srgbClr val="00B050"/>
                </a:solidFill>
                <a:latin typeface="+mj-lt"/>
              </a:rPr>
              <a:t>Cây thuốc lá</a:t>
            </a:r>
            <a:endParaRPr lang="vi-VN" sz="2880" b="1" dirty="0">
              <a:solidFill>
                <a:srgbClr val="00B050"/>
              </a:solidFill>
              <a:latin typeface="+mj-lt"/>
            </a:endParaRPr>
          </a:p>
        </p:txBody>
      </p:sp>
      <p:pic>
        <p:nvPicPr>
          <p:cNvPr id="5124" name="Picture 4" descr="Phòng Thí Nghiệm-biểu Tượng-miễn Phí Biểu Tượng Miễn Phí Tải V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9731" y="1038364"/>
            <a:ext cx="700927" cy="7009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cience chemistry Icon | Cerulean Iconset | IconLe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961" y="2362754"/>
            <a:ext cx="1833680" cy="183368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4360994" y="2749618"/>
            <a:ext cx="1907508" cy="534035"/>
          </a:xfrm>
          <a:prstGeom prst="rect">
            <a:avLst/>
          </a:prstGeom>
          <a:noFill/>
        </p:spPr>
        <p:txBody>
          <a:bodyPr wrap="square" rtlCol="0">
            <a:spAutoFit/>
          </a:bodyPr>
          <a:lstStyle/>
          <a:p>
            <a:pPr algn="ctr"/>
            <a:r>
              <a:rPr lang="vi-VN" sz="2880" b="1" dirty="0" smtClean="0">
                <a:latin typeface="+mj-lt"/>
              </a:rPr>
              <a:t>Nghiền</a:t>
            </a:r>
            <a:endParaRPr lang="vi-VN" sz="2880" b="1" dirty="0">
              <a:latin typeface="+mj-lt"/>
            </a:endParaRPr>
          </a:p>
        </p:txBody>
      </p:sp>
      <p:cxnSp>
        <p:nvCxnSpPr>
          <p:cNvPr id="97" name="Straight Arrow Connector 96"/>
          <p:cNvCxnSpPr/>
          <p:nvPr/>
        </p:nvCxnSpPr>
        <p:spPr>
          <a:xfrm>
            <a:off x="4198745" y="3213244"/>
            <a:ext cx="2332405" cy="0"/>
          </a:xfrm>
          <a:prstGeom prst="straightConnector1">
            <a:avLst/>
          </a:prstGeom>
          <a:ln w="38100">
            <a:solidFill>
              <a:srgbClr val="C74DBE"/>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148" name="Picture 4" descr="Hình ảnh Lọc Dữ Liệu Lọc Phễu Lọc Biểu Tượng Màu Phẳng Ve, Dữ Liệu, Bộ Lọc,  Lọc Vector và PNG với nền trong suốt để tải xuống miễn phí"/>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448" t="20222" r="27701" b="20074"/>
          <a:stretch>
            <a:fillRect/>
          </a:stretch>
        </p:blipFill>
        <p:spPr bwMode="auto">
          <a:xfrm>
            <a:off x="8646106" y="3509382"/>
            <a:ext cx="1193341" cy="1588488"/>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8365793" y="2528017"/>
            <a:ext cx="3342060" cy="977265"/>
          </a:xfrm>
          <a:prstGeom prst="rect">
            <a:avLst/>
          </a:prstGeom>
          <a:noFill/>
        </p:spPr>
        <p:txBody>
          <a:bodyPr wrap="square" rtlCol="0">
            <a:spAutoFit/>
          </a:bodyPr>
          <a:lstStyle/>
          <a:p>
            <a:pPr algn="ctr"/>
            <a:r>
              <a:rPr lang="vi-VN" sz="2880" dirty="0" smtClean="0">
                <a:solidFill>
                  <a:srgbClr val="FF0000"/>
                </a:solidFill>
                <a:latin typeface="+mj-lt"/>
              </a:rPr>
              <a:t>Lọc qua màng lọc vi khuẩn</a:t>
            </a:r>
            <a:endParaRPr lang="vi-VN" sz="2880" dirty="0">
              <a:solidFill>
                <a:srgbClr val="FF0000"/>
              </a:solidFill>
              <a:latin typeface="+mj-lt"/>
            </a:endParaRPr>
          </a:p>
        </p:txBody>
      </p:sp>
      <p:cxnSp>
        <p:nvCxnSpPr>
          <p:cNvPr id="100" name="Straight Connector 99"/>
          <p:cNvCxnSpPr/>
          <p:nvPr/>
        </p:nvCxnSpPr>
        <p:spPr>
          <a:xfrm>
            <a:off x="7768639" y="3213162"/>
            <a:ext cx="1476275"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endCxn id="6148" idx="0"/>
          </p:cNvCxnSpPr>
          <p:nvPr/>
        </p:nvCxnSpPr>
        <p:spPr>
          <a:xfrm>
            <a:off x="9242776" y="3213244"/>
            <a:ext cx="1" cy="296138"/>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pic>
        <p:nvPicPr>
          <p:cNvPr id="6150" name="Picture 6" descr="Kính hiển vi L400A độ phóng đại 640 lần giá rẻ"/>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1650" y="5042832"/>
            <a:ext cx="1291463" cy="2025444"/>
          </a:xfrm>
          <a:prstGeom prst="rect">
            <a:avLst/>
          </a:prstGeom>
          <a:noFill/>
          <a:extLst>
            <a:ext uri="{909E8E84-426E-40DD-AFC4-6F175D3DCCD1}">
              <a14:hiddenFill xmlns:a14="http://schemas.microsoft.com/office/drawing/2010/main">
                <a:solidFill>
                  <a:srgbClr val="FFFFFF"/>
                </a:solidFill>
              </a14:hiddenFill>
            </a:ext>
          </a:extLst>
        </p:spPr>
      </p:pic>
      <p:cxnSp>
        <p:nvCxnSpPr>
          <p:cNvPr id="107" name="Straight Connector 106"/>
          <p:cNvCxnSpPr/>
          <p:nvPr/>
        </p:nvCxnSpPr>
        <p:spPr>
          <a:xfrm>
            <a:off x="5314748" y="5042832"/>
            <a:ext cx="4891283" cy="3134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5314748" y="5042832"/>
            <a:ext cx="0" cy="409206"/>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4033340" y="7052441"/>
            <a:ext cx="2663213" cy="977265"/>
          </a:xfrm>
          <a:prstGeom prst="rect">
            <a:avLst/>
          </a:prstGeom>
          <a:noFill/>
        </p:spPr>
        <p:txBody>
          <a:bodyPr wrap="square" rtlCol="0">
            <a:spAutoFit/>
          </a:bodyPr>
          <a:lstStyle/>
          <a:p>
            <a:pPr algn="ctr"/>
            <a:r>
              <a:rPr lang="vi-VN" sz="2880" b="1" dirty="0" smtClean="0">
                <a:latin typeface="+mj-lt"/>
              </a:rPr>
              <a:t>Không thấy mầm bệnh</a:t>
            </a:r>
            <a:endParaRPr lang="vi-VN" sz="2880" b="1" dirty="0">
              <a:latin typeface="+mj-lt"/>
            </a:endParaRPr>
          </a:p>
        </p:txBody>
      </p:sp>
      <p:pic>
        <p:nvPicPr>
          <p:cNvPr id="6152" name="Picture 8" descr="Các phương pháp kiểm nghiệm vi sinh thực phẩm - GENESMART CO.,LDT"/>
          <p:cNvPicPr>
            <a:picLocks noChangeAspect="1" noChangeArrowheads="1"/>
          </p:cNvPicPr>
          <p:nvPr/>
        </p:nvPicPr>
        <p:blipFill rotWithShape="1">
          <a:blip r:embed="rId7">
            <a:extLst>
              <a:ext uri="{28A0092B-C50C-407E-A947-70E740481C1C}">
                <a14:useLocalDpi xmlns:a14="http://schemas.microsoft.com/office/drawing/2010/main" val="0"/>
              </a:ext>
            </a:extLst>
          </a:blip>
          <a:srcRect l="76644" t="7330" r="8177" b="71674"/>
          <a:stretch>
            <a:fillRect/>
          </a:stretch>
        </p:blipFill>
        <p:spPr bwMode="auto">
          <a:xfrm>
            <a:off x="7398632" y="5452038"/>
            <a:ext cx="1533688" cy="1387114"/>
          </a:xfrm>
          <a:prstGeom prst="rect">
            <a:avLst/>
          </a:prstGeom>
          <a:noFill/>
          <a:extLst>
            <a:ext uri="{909E8E84-426E-40DD-AFC4-6F175D3DCCD1}">
              <a14:hiddenFill xmlns:a14="http://schemas.microsoft.com/office/drawing/2010/main">
                <a:solidFill>
                  <a:srgbClr val="FFFFFF"/>
                </a:solidFill>
              </a14:hiddenFill>
            </a:ext>
          </a:extLst>
        </p:spPr>
      </p:pic>
      <p:cxnSp>
        <p:nvCxnSpPr>
          <p:cNvPr id="119" name="Straight Arrow Connector 118"/>
          <p:cNvCxnSpPr/>
          <p:nvPr/>
        </p:nvCxnSpPr>
        <p:spPr>
          <a:xfrm>
            <a:off x="8165476" y="5074181"/>
            <a:ext cx="0" cy="409206"/>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6790817" y="7052441"/>
            <a:ext cx="2663213" cy="977265"/>
          </a:xfrm>
          <a:prstGeom prst="rect">
            <a:avLst/>
          </a:prstGeom>
          <a:noFill/>
        </p:spPr>
        <p:txBody>
          <a:bodyPr wrap="square" rtlCol="0">
            <a:spAutoFit/>
          </a:bodyPr>
          <a:lstStyle/>
          <a:p>
            <a:pPr algn="ctr"/>
            <a:r>
              <a:rPr lang="vi-VN" sz="2880" b="1" dirty="0" smtClean="0">
                <a:latin typeface="+mj-lt"/>
              </a:rPr>
              <a:t>Không thấy</a:t>
            </a:r>
            <a:r>
              <a:rPr lang="en-US" sz="2880" b="1" dirty="0" smtClean="0">
                <a:latin typeface="+mj-lt"/>
              </a:rPr>
              <a:t> </a:t>
            </a:r>
            <a:r>
              <a:rPr lang="en-US" sz="2880" b="1" dirty="0" err="1" smtClean="0">
                <a:latin typeface="Times New Roman" panose="02020603050405020304" pitchFamily="18" charset="0"/>
                <a:cs typeface="Times New Roman" panose="02020603050405020304" pitchFamily="18" charset="0"/>
              </a:rPr>
              <a:t>mầm</a:t>
            </a:r>
            <a:r>
              <a:rPr lang="en-US" sz="2880" b="1" dirty="0" smtClean="0">
                <a:latin typeface="Times New Roman" panose="02020603050405020304" pitchFamily="18" charset="0"/>
                <a:cs typeface="Times New Roman" panose="02020603050405020304" pitchFamily="18" charset="0"/>
              </a:rPr>
              <a:t> </a:t>
            </a:r>
            <a:r>
              <a:rPr lang="en-US" sz="2880" b="1" dirty="0" err="1" smtClean="0">
                <a:latin typeface="Times New Roman" panose="02020603050405020304" pitchFamily="18" charset="0"/>
                <a:cs typeface="Times New Roman" panose="02020603050405020304" pitchFamily="18" charset="0"/>
              </a:rPr>
              <a:t>bệnh</a:t>
            </a:r>
            <a:endParaRPr lang="vi-VN" sz="2880" b="1" dirty="0">
              <a:latin typeface="Times New Roman" panose="02020603050405020304" pitchFamily="18" charset="0"/>
              <a:cs typeface="Times New Roman" panose="02020603050405020304" pitchFamily="18" charset="0"/>
            </a:endParaRPr>
          </a:p>
        </p:txBody>
      </p:sp>
      <p:pic>
        <p:nvPicPr>
          <p:cNvPr id="6154" name="Picture 10" descr="10h Hạt Giống Cây Thuốc Lào (B3.105| C26*X32) | Shopee Việt Na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3510" b="12744"/>
          <a:stretch>
            <a:fillRect/>
          </a:stretch>
        </p:blipFill>
        <p:spPr bwMode="auto">
          <a:xfrm>
            <a:off x="9526582" y="5561465"/>
            <a:ext cx="1665374" cy="1464943"/>
          </a:xfrm>
          <a:prstGeom prst="rect">
            <a:avLst/>
          </a:prstGeom>
          <a:noFill/>
          <a:extLst>
            <a:ext uri="{909E8E84-426E-40DD-AFC4-6F175D3DCCD1}">
              <a14:hiddenFill xmlns:a14="http://schemas.microsoft.com/office/drawing/2010/main">
                <a:solidFill>
                  <a:srgbClr val="FFFFFF"/>
                </a:solidFill>
              </a14:hiddenFill>
            </a:ext>
          </a:extLst>
        </p:spPr>
      </p:pic>
      <p:cxnSp>
        <p:nvCxnSpPr>
          <p:cNvPr id="122" name="Straight Arrow Connector 121"/>
          <p:cNvCxnSpPr/>
          <p:nvPr/>
        </p:nvCxnSpPr>
        <p:spPr>
          <a:xfrm>
            <a:off x="10206031" y="5074181"/>
            <a:ext cx="0" cy="409206"/>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9179744" y="7044954"/>
            <a:ext cx="2663213" cy="977265"/>
          </a:xfrm>
          <a:prstGeom prst="rect">
            <a:avLst/>
          </a:prstGeom>
          <a:noFill/>
        </p:spPr>
        <p:txBody>
          <a:bodyPr wrap="square" rtlCol="0">
            <a:spAutoFit/>
          </a:bodyPr>
          <a:lstStyle/>
          <a:p>
            <a:pPr algn="ctr"/>
            <a:r>
              <a:rPr lang="vi-VN" sz="2880" b="1" dirty="0" smtClean="0">
                <a:latin typeface="+mj-lt"/>
              </a:rPr>
              <a:t>Cây thuốc lá lành</a:t>
            </a:r>
            <a:endParaRPr lang="vi-VN" sz="2880" b="1" dirty="0">
              <a:latin typeface="+mj-lt"/>
            </a:endParaRPr>
          </a:p>
        </p:txBody>
      </p:sp>
      <p:pic>
        <p:nvPicPr>
          <p:cNvPr id="124" name="Picture 4" descr="Lá cây bị bệnh khảm thuốc lá 2 - Sinh học - Chu Văn Thành - Tran Khanh Du  Van Don Quang Ninh - Thư viện Tư liệu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5043" y="5883978"/>
            <a:ext cx="1692101" cy="1723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13" name="Straight Arrow Connector 112"/>
          <p:cNvCxnSpPr>
            <a:stCxn id="6154" idx="3"/>
          </p:cNvCxnSpPr>
          <p:nvPr/>
        </p:nvCxnSpPr>
        <p:spPr>
          <a:xfrm>
            <a:off x="11191956" y="6293936"/>
            <a:ext cx="1591948" cy="554258"/>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rot="1329857">
            <a:off x="10784542" y="5990512"/>
            <a:ext cx="2663213" cy="534035"/>
          </a:xfrm>
          <a:prstGeom prst="rect">
            <a:avLst/>
          </a:prstGeom>
          <a:noFill/>
        </p:spPr>
        <p:txBody>
          <a:bodyPr wrap="square" rtlCol="0">
            <a:spAutoFit/>
          </a:bodyPr>
          <a:lstStyle/>
          <a:p>
            <a:pPr algn="ctr"/>
            <a:r>
              <a:rPr lang="vi-VN" sz="2880" b="1" dirty="0" smtClean="0">
                <a:latin typeface="+mj-lt"/>
              </a:rPr>
              <a:t>Cây bệnh</a:t>
            </a:r>
            <a:endParaRPr lang="vi-VN" sz="2880" b="1" dirty="0">
              <a:latin typeface="+mj-lt"/>
            </a:endParaRPr>
          </a:p>
        </p:txBody>
      </p:sp>
      <p:sp>
        <p:nvSpPr>
          <p:cNvPr id="114" name="TextBox 113"/>
          <p:cNvSpPr txBox="1"/>
          <p:nvPr/>
        </p:nvSpPr>
        <p:spPr>
          <a:xfrm>
            <a:off x="5364947" y="5097870"/>
            <a:ext cx="716646" cy="106680"/>
          </a:xfrm>
          <a:prstGeom prst="rect">
            <a:avLst/>
          </a:prstGeom>
          <a:noFill/>
        </p:spPr>
        <p:txBody>
          <a:bodyPr wrap="square" rtlCol="0">
            <a:spAutoFit/>
          </a:bodyPr>
          <a:lstStyle/>
          <a:p>
            <a:r>
              <a:rPr lang="en-US" sz="100" dirty="0" smtClean="0">
                <a:latin typeface="#9Slide03 Swiss Condensed" panose="02000500000000000000" pitchFamily="2" charset="0"/>
              </a:rPr>
              <a:t>(1)</a:t>
            </a:r>
            <a:endParaRPr lang="en-US" sz="100" dirty="0">
              <a:latin typeface="#9Slide03 Swiss Condensed" panose="02000500000000000000" pitchFamily="2" charset="0"/>
            </a:endParaRPr>
          </a:p>
        </p:txBody>
      </p:sp>
      <p:sp>
        <p:nvSpPr>
          <p:cNvPr id="130" name="TextBox 129"/>
          <p:cNvSpPr txBox="1"/>
          <p:nvPr/>
        </p:nvSpPr>
        <p:spPr>
          <a:xfrm>
            <a:off x="8144836" y="5110607"/>
            <a:ext cx="716646" cy="106680"/>
          </a:xfrm>
          <a:prstGeom prst="rect">
            <a:avLst/>
          </a:prstGeom>
          <a:noFill/>
        </p:spPr>
        <p:txBody>
          <a:bodyPr wrap="square" rtlCol="0">
            <a:spAutoFit/>
          </a:bodyPr>
          <a:lstStyle/>
          <a:p>
            <a:r>
              <a:rPr lang="en-US" sz="100" dirty="0" smtClean="0">
                <a:latin typeface="#9Slide03 Swiss Condensed" panose="02000500000000000000" pitchFamily="2" charset="0"/>
              </a:rPr>
              <a:t>(2)</a:t>
            </a:r>
            <a:endParaRPr lang="en-US" sz="100" dirty="0">
              <a:latin typeface="#9Slide03 Swiss Condensed" panose="02000500000000000000" pitchFamily="2" charset="0"/>
            </a:endParaRPr>
          </a:p>
        </p:txBody>
      </p:sp>
      <p:sp>
        <p:nvSpPr>
          <p:cNvPr id="131" name="TextBox 130"/>
          <p:cNvSpPr txBox="1"/>
          <p:nvPr/>
        </p:nvSpPr>
        <p:spPr>
          <a:xfrm>
            <a:off x="10224820" y="5060358"/>
            <a:ext cx="716646" cy="106680"/>
          </a:xfrm>
          <a:prstGeom prst="rect">
            <a:avLst/>
          </a:prstGeom>
          <a:noFill/>
        </p:spPr>
        <p:txBody>
          <a:bodyPr wrap="square" rtlCol="0">
            <a:spAutoFit/>
          </a:bodyPr>
          <a:lstStyle/>
          <a:p>
            <a:r>
              <a:rPr lang="en-US" sz="100" dirty="0" smtClean="0">
                <a:latin typeface="#9Slide03 Swiss Condensed" panose="02000500000000000000" pitchFamily="2" charset="0"/>
              </a:rPr>
              <a:t>(3)</a:t>
            </a:r>
            <a:endParaRPr lang="en-US" sz="100" dirty="0">
              <a:latin typeface="#9Slide03 Swiss Condensed" panose="02000500000000000000" pitchFamily="2" charset="0"/>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500" fill="hold"/>
                                        <p:tgtEl>
                                          <p:spTgt spid="93"/>
                                        </p:tgtEl>
                                        <p:attrNameLst>
                                          <p:attrName>ppt_x</p:attrName>
                                        </p:attrNameLst>
                                      </p:cBhvr>
                                      <p:tavLst>
                                        <p:tav tm="0">
                                          <p:val>
                                            <p:strVal val="#ppt_x"/>
                                          </p:val>
                                        </p:tav>
                                        <p:tav tm="100000">
                                          <p:val>
                                            <p:strVal val="#ppt_x"/>
                                          </p:val>
                                        </p:tav>
                                      </p:tavLst>
                                    </p:anim>
                                    <p:anim calcmode="lin" valueType="num">
                                      <p:cBhvr additive="base">
                                        <p:cTn id="12" dur="500" fill="hold"/>
                                        <p:tgtEl>
                                          <p:spTgt spid="9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 calcmode="lin" valueType="num">
                                      <p:cBhvr additive="base">
                                        <p:cTn id="15" dur="500" fill="hold"/>
                                        <p:tgtEl>
                                          <p:spTgt spid="6146"/>
                                        </p:tgtEl>
                                        <p:attrNameLst>
                                          <p:attrName>ppt_x</p:attrName>
                                        </p:attrNameLst>
                                      </p:cBhvr>
                                      <p:tavLst>
                                        <p:tav tm="0">
                                          <p:val>
                                            <p:strVal val="#ppt_x"/>
                                          </p:val>
                                        </p:tav>
                                        <p:tav tm="100000">
                                          <p:val>
                                            <p:strVal val="#ppt_x"/>
                                          </p:val>
                                        </p:tav>
                                      </p:tavLst>
                                    </p:anim>
                                    <p:anim calcmode="lin" valueType="num">
                                      <p:cBhvr additive="base">
                                        <p:cTn id="16"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0"/>
                                        </p:tgtEl>
                                        <p:attrNameLst>
                                          <p:attrName>style.visibility</p:attrName>
                                        </p:attrNameLst>
                                      </p:cBhvr>
                                      <p:to>
                                        <p:strVal val="visible"/>
                                      </p:to>
                                    </p:set>
                                    <p:anim calcmode="lin" valueType="num">
                                      <p:cBhvr additive="base">
                                        <p:cTn id="21" dur="500" fill="hold"/>
                                        <p:tgtEl>
                                          <p:spTgt spid="100"/>
                                        </p:tgtEl>
                                        <p:attrNameLst>
                                          <p:attrName>ppt_x</p:attrName>
                                        </p:attrNameLst>
                                      </p:cBhvr>
                                      <p:tavLst>
                                        <p:tav tm="0">
                                          <p:val>
                                            <p:strVal val="#ppt_x"/>
                                          </p:val>
                                        </p:tav>
                                        <p:tav tm="100000">
                                          <p:val>
                                            <p:strVal val="#ppt_x"/>
                                          </p:val>
                                        </p:tav>
                                      </p:tavLst>
                                    </p:anim>
                                    <p:anim calcmode="lin" valueType="num">
                                      <p:cBhvr additive="base">
                                        <p:cTn id="22" dur="500" fill="hold"/>
                                        <p:tgtEl>
                                          <p:spTgt spid="10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500" fill="hold"/>
                                        <p:tgtEl>
                                          <p:spTgt spid="102"/>
                                        </p:tgtEl>
                                        <p:attrNameLst>
                                          <p:attrName>ppt_x</p:attrName>
                                        </p:attrNameLst>
                                      </p:cBhvr>
                                      <p:tavLst>
                                        <p:tav tm="0">
                                          <p:val>
                                            <p:strVal val="#ppt_x"/>
                                          </p:val>
                                        </p:tav>
                                        <p:tav tm="100000">
                                          <p:val>
                                            <p:strVal val="#ppt_x"/>
                                          </p:val>
                                        </p:tav>
                                      </p:tavLst>
                                    </p:anim>
                                    <p:anim calcmode="lin" valueType="num">
                                      <p:cBhvr additive="base">
                                        <p:cTn id="26" dur="500" fill="hold"/>
                                        <p:tgtEl>
                                          <p:spTgt spid="10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additive="base">
                                        <p:cTn id="29" dur="500" fill="hold"/>
                                        <p:tgtEl>
                                          <p:spTgt spid="105"/>
                                        </p:tgtEl>
                                        <p:attrNameLst>
                                          <p:attrName>ppt_x</p:attrName>
                                        </p:attrNameLst>
                                      </p:cBhvr>
                                      <p:tavLst>
                                        <p:tav tm="0">
                                          <p:val>
                                            <p:strVal val="#ppt_x"/>
                                          </p:val>
                                        </p:tav>
                                        <p:tav tm="100000">
                                          <p:val>
                                            <p:strVal val="#ppt_x"/>
                                          </p:val>
                                        </p:tav>
                                      </p:tavLst>
                                    </p:anim>
                                    <p:anim calcmode="lin" valueType="num">
                                      <p:cBhvr additive="base">
                                        <p:cTn id="30" dur="500" fill="hold"/>
                                        <p:tgtEl>
                                          <p:spTgt spid="10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148"/>
                                        </p:tgtEl>
                                        <p:attrNameLst>
                                          <p:attrName>style.visibility</p:attrName>
                                        </p:attrNameLst>
                                      </p:cBhvr>
                                      <p:to>
                                        <p:strVal val="visible"/>
                                      </p:to>
                                    </p:set>
                                    <p:anim calcmode="lin" valueType="num">
                                      <p:cBhvr additive="base">
                                        <p:cTn id="33" dur="500" fill="hold"/>
                                        <p:tgtEl>
                                          <p:spTgt spid="6148"/>
                                        </p:tgtEl>
                                        <p:attrNameLst>
                                          <p:attrName>ppt_x</p:attrName>
                                        </p:attrNameLst>
                                      </p:cBhvr>
                                      <p:tavLst>
                                        <p:tav tm="0">
                                          <p:val>
                                            <p:strVal val="#ppt_x"/>
                                          </p:val>
                                        </p:tav>
                                        <p:tav tm="100000">
                                          <p:val>
                                            <p:strVal val="#ppt_x"/>
                                          </p:val>
                                        </p:tav>
                                      </p:tavLst>
                                    </p:anim>
                                    <p:anim calcmode="lin" valueType="num">
                                      <p:cBhvr additive="base">
                                        <p:cTn id="3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7"/>
                                        </p:tgtEl>
                                        <p:attrNameLst>
                                          <p:attrName>style.visibility</p:attrName>
                                        </p:attrNameLst>
                                      </p:cBhvr>
                                      <p:to>
                                        <p:strVal val="visible"/>
                                      </p:to>
                                    </p:set>
                                    <p:anim calcmode="lin" valueType="num">
                                      <p:cBhvr additive="base">
                                        <p:cTn id="39" dur="500" fill="hold"/>
                                        <p:tgtEl>
                                          <p:spTgt spid="107"/>
                                        </p:tgtEl>
                                        <p:attrNameLst>
                                          <p:attrName>ppt_x</p:attrName>
                                        </p:attrNameLst>
                                      </p:cBhvr>
                                      <p:tavLst>
                                        <p:tav tm="0">
                                          <p:val>
                                            <p:strVal val="#ppt_x"/>
                                          </p:val>
                                        </p:tav>
                                        <p:tav tm="100000">
                                          <p:val>
                                            <p:strVal val="#ppt_x"/>
                                          </p:val>
                                        </p:tav>
                                      </p:tavLst>
                                    </p:anim>
                                    <p:anim calcmode="lin" valueType="num">
                                      <p:cBhvr additive="base">
                                        <p:cTn id="40" dur="500" fill="hold"/>
                                        <p:tgtEl>
                                          <p:spTgt spid="10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9"/>
                                        </p:tgtEl>
                                        <p:attrNameLst>
                                          <p:attrName>style.visibility</p:attrName>
                                        </p:attrNameLst>
                                      </p:cBhvr>
                                      <p:to>
                                        <p:strVal val="visible"/>
                                      </p:to>
                                    </p:set>
                                    <p:anim calcmode="lin" valueType="num">
                                      <p:cBhvr additive="base">
                                        <p:cTn id="43" dur="500" fill="hold"/>
                                        <p:tgtEl>
                                          <p:spTgt spid="109"/>
                                        </p:tgtEl>
                                        <p:attrNameLst>
                                          <p:attrName>ppt_x</p:attrName>
                                        </p:attrNameLst>
                                      </p:cBhvr>
                                      <p:tavLst>
                                        <p:tav tm="0">
                                          <p:val>
                                            <p:strVal val="#ppt_x"/>
                                          </p:val>
                                        </p:tav>
                                        <p:tav tm="100000">
                                          <p:val>
                                            <p:strVal val="#ppt_x"/>
                                          </p:val>
                                        </p:tav>
                                      </p:tavLst>
                                    </p:anim>
                                    <p:anim calcmode="lin" valueType="num">
                                      <p:cBhvr additive="base">
                                        <p:cTn id="44" dur="500" fill="hold"/>
                                        <p:tgtEl>
                                          <p:spTgt spid="10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cBhvr additive="base">
                                        <p:cTn id="47" dur="500" fill="hold"/>
                                        <p:tgtEl>
                                          <p:spTgt spid="119"/>
                                        </p:tgtEl>
                                        <p:attrNameLst>
                                          <p:attrName>ppt_x</p:attrName>
                                        </p:attrNameLst>
                                      </p:cBhvr>
                                      <p:tavLst>
                                        <p:tav tm="0">
                                          <p:val>
                                            <p:strVal val="#ppt_x"/>
                                          </p:val>
                                        </p:tav>
                                        <p:tav tm="100000">
                                          <p:val>
                                            <p:strVal val="#ppt_x"/>
                                          </p:val>
                                        </p:tav>
                                      </p:tavLst>
                                    </p:anim>
                                    <p:anim calcmode="lin" valueType="num">
                                      <p:cBhvr additive="base">
                                        <p:cTn id="48" dur="500" fill="hold"/>
                                        <p:tgtEl>
                                          <p:spTgt spid="1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2"/>
                                        </p:tgtEl>
                                        <p:attrNameLst>
                                          <p:attrName>style.visibility</p:attrName>
                                        </p:attrNameLst>
                                      </p:cBhvr>
                                      <p:to>
                                        <p:strVal val="visible"/>
                                      </p:to>
                                    </p:set>
                                    <p:anim calcmode="lin" valueType="num">
                                      <p:cBhvr additive="base">
                                        <p:cTn id="51" dur="500" fill="hold"/>
                                        <p:tgtEl>
                                          <p:spTgt spid="122"/>
                                        </p:tgtEl>
                                        <p:attrNameLst>
                                          <p:attrName>ppt_x</p:attrName>
                                        </p:attrNameLst>
                                      </p:cBhvr>
                                      <p:tavLst>
                                        <p:tav tm="0">
                                          <p:val>
                                            <p:strVal val="#ppt_x"/>
                                          </p:val>
                                        </p:tav>
                                        <p:tav tm="100000">
                                          <p:val>
                                            <p:strVal val="#ppt_x"/>
                                          </p:val>
                                        </p:tav>
                                      </p:tavLst>
                                    </p:anim>
                                    <p:anim calcmode="lin" valueType="num">
                                      <p:cBhvr additive="base">
                                        <p:cTn id="52"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4"/>
                                        </p:tgtEl>
                                        <p:attrNameLst>
                                          <p:attrName>style.visibility</p:attrName>
                                        </p:attrNameLst>
                                      </p:cBhvr>
                                      <p:to>
                                        <p:strVal val="visible"/>
                                      </p:to>
                                    </p:set>
                                    <p:anim calcmode="lin" valueType="num">
                                      <p:cBhvr additive="base">
                                        <p:cTn id="57" dur="500" fill="hold"/>
                                        <p:tgtEl>
                                          <p:spTgt spid="114"/>
                                        </p:tgtEl>
                                        <p:attrNameLst>
                                          <p:attrName>ppt_x</p:attrName>
                                        </p:attrNameLst>
                                      </p:cBhvr>
                                      <p:tavLst>
                                        <p:tav tm="0">
                                          <p:val>
                                            <p:strVal val="#ppt_x"/>
                                          </p:val>
                                        </p:tav>
                                        <p:tav tm="100000">
                                          <p:val>
                                            <p:strVal val="#ppt_x"/>
                                          </p:val>
                                        </p:tav>
                                      </p:tavLst>
                                    </p:anim>
                                    <p:anim calcmode="lin" valueType="num">
                                      <p:cBhvr additive="base">
                                        <p:cTn id="58" dur="500" fill="hold"/>
                                        <p:tgtEl>
                                          <p:spTgt spid="1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150"/>
                                        </p:tgtEl>
                                        <p:attrNameLst>
                                          <p:attrName>style.visibility</p:attrName>
                                        </p:attrNameLst>
                                      </p:cBhvr>
                                      <p:to>
                                        <p:strVal val="visible"/>
                                      </p:to>
                                    </p:set>
                                    <p:anim calcmode="lin" valueType="num">
                                      <p:cBhvr additive="base">
                                        <p:cTn id="61" dur="500" fill="hold"/>
                                        <p:tgtEl>
                                          <p:spTgt spid="6150"/>
                                        </p:tgtEl>
                                        <p:attrNameLst>
                                          <p:attrName>ppt_x</p:attrName>
                                        </p:attrNameLst>
                                      </p:cBhvr>
                                      <p:tavLst>
                                        <p:tav tm="0">
                                          <p:val>
                                            <p:strVal val="#ppt_x"/>
                                          </p:val>
                                        </p:tav>
                                        <p:tav tm="100000">
                                          <p:val>
                                            <p:strVal val="#ppt_x"/>
                                          </p:val>
                                        </p:tav>
                                      </p:tavLst>
                                    </p:anim>
                                    <p:anim calcmode="lin" valueType="num">
                                      <p:cBhvr additive="base">
                                        <p:cTn id="6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17"/>
                                        </p:tgtEl>
                                        <p:attrNameLst>
                                          <p:attrName>style.visibility</p:attrName>
                                        </p:attrNameLst>
                                      </p:cBhvr>
                                      <p:to>
                                        <p:strVal val="visible"/>
                                      </p:to>
                                    </p:set>
                                    <p:anim calcmode="lin" valueType="num">
                                      <p:cBhvr additive="base">
                                        <p:cTn id="67" dur="500" fill="hold"/>
                                        <p:tgtEl>
                                          <p:spTgt spid="117"/>
                                        </p:tgtEl>
                                        <p:attrNameLst>
                                          <p:attrName>ppt_x</p:attrName>
                                        </p:attrNameLst>
                                      </p:cBhvr>
                                      <p:tavLst>
                                        <p:tav tm="0">
                                          <p:val>
                                            <p:strVal val="#ppt_x"/>
                                          </p:val>
                                        </p:tav>
                                        <p:tav tm="100000">
                                          <p:val>
                                            <p:strVal val="#ppt_x"/>
                                          </p:val>
                                        </p:tav>
                                      </p:tavLst>
                                    </p:anim>
                                    <p:anim calcmode="lin" valueType="num">
                                      <p:cBhvr additive="base">
                                        <p:cTn id="68"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0"/>
                                        </p:tgtEl>
                                        <p:attrNameLst>
                                          <p:attrName>style.visibility</p:attrName>
                                        </p:attrNameLst>
                                      </p:cBhvr>
                                      <p:to>
                                        <p:strVal val="visible"/>
                                      </p:to>
                                    </p:set>
                                    <p:anim calcmode="lin" valueType="num">
                                      <p:cBhvr additive="base">
                                        <p:cTn id="73" dur="500" fill="hold"/>
                                        <p:tgtEl>
                                          <p:spTgt spid="130"/>
                                        </p:tgtEl>
                                        <p:attrNameLst>
                                          <p:attrName>ppt_x</p:attrName>
                                        </p:attrNameLst>
                                      </p:cBhvr>
                                      <p:tavLst>
                                        <p:tav tm="0">
                                          <p:val>
                                            <p:strVal val="#ppt_x"/>
                                          </p:val>
                                        </p:tav>
                                        <p:tav tm="100000">
                                          <p:val>
                                            <p:strVal val="#ppt_x"/>
                                          </p:val>
                                        </p:tav>
                                      </p:tavLst>
                                    </p:anim>
                                    <p:anim calcmode="lin" valueType="num">
                                      <p:cBhvr additive="base">
                                        <p:cTn id="74" dur="500" fill="hold"/>
                                        <p:tgtEl>
                                          <p:spTgt spid="13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6152"/>
                                        </p:tgtEl>
                                        <p:attrNameLst>
                                          <p:attrName>style.visibility</p:attrName>
                                        </p:attrNameLst>
                                      </p:cBhvr>
                                      <p:to>
                                        <p:strVal val="visible"/>
                                      </p:to>
                                    </p:set>
                                    <p:anim calcmode="lin" valueType="num">
                                      <p:cBhvr additive="base">
                                        <p:cTn id="77" dur="500" fill="hold"/>
                                        <p:tgtEl>
                                          <p:spTgt spid="6152"/>
                                        </p:tgtEl>
                                        <p:attrNameLst>
                                          <p:attrName>ppt_x</p:attrName>
                                        </p:attrNameLst>
                                      </p:cBhvr>
                                      <p:tavLst>
                                        <p:tav tm="0">
                                          <p:val>
                                            <p:strVal val="#ppt_x"/>
                                          </p:val>
                                        </p:tav>
                                        <p:tav tm="100000">
                                          <p:val>
                                            <p:strVal val="#ppt_x"/>
                                          </p:val>
                                        </p:tav>
                                      </p:tavLst>
                                    </p:anim>
                                    <p:anim calcmode="lin" valueType="num">
                                      <p:cBhvr additive="base">
                                        <p:cTn id="78"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0"/>
                                        </p:tgtEl>
                                        <p:attrNameLst>
                                          <p:attrName>style.visibility</p:attrName>
                                        </p:attrNameLst>
                                      </p:cBhvr>
                                      <p:to>
                                        <p:strVal val="visible"/>
                                      </p:to>
                                    </p:set>
                                    <p:anim calcmode="lin" valueType="num">
                                      <p:cBhvr additive="base">
                                        <p:cTn id="83" dur="500" fill="hold"/>
                                        <p:tgtEl>
                                          <p:spTgt spid="120"/>
                                        </p:tgtEl>
                                        <p:attrNameLst>
                                          <p:attrName>ppt_x</p:attrName>
                                        </p:attrNameLst>
                                      </p:cBhvr>
                                      <p:tavLst>
                                        <p:tav tm="0">
                                          <p:val>
                                            <p:strVal val="#ppt_x"/>
                                          </p:val>
                                        </p:tav>
                                        <p:tav tm="100000">
                                          <p:val>
                                            <p:strVal val="#ppt_x"/>
                                          </p:val>
                                        </p:tav>
                                      </p:tavLst>
                                    </p:anim>
                                    <p:anim calcmode="lin" valueType="num">
                                      <p:cBhvr additive="base">
                                        <p:cTn id="8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31"/>
                                        </p:tgtEl>
                                        <p:attrNameLst>
                                          <p:attrName>style.visibility</p:attrName>
                                        </p:attrNameLst>
                                      </p:cBhvr>
                                      <p:to>
                                        <p:strVal val="visible"/>
                                      </p:to>
                                    </p:set>
                                    <p:animEffect transition="in" filter="barn(inVertical)">
                                      <p:cBhvr>
                                        <p:cTn id="89" dur="500"/>
                                        <p:tgtEl>
                                          <p:spTgt spid="131"/>
                                        </p:tgtEl>
                                      </p:cBhvr>
                                    </p:animEffect>
                                  </p:childTnLst>
                                </p:cTn>
                              </p:par>
                              <p:par>
                                <p:cTn id="90" presetID="16" presetClass="entr" presetSubtype="21" fill="hold" nodeType="withEffect">
                                  <p:stCondLst>
                                    <p:cond delay="0"/>
                                  </p:stCondLst>
                                  <p:childTnLst>
                                    <p:set>
                                      <p:cBhvr>
                                        <p:cTn id="91" dur="1" fill="hold">
                                          <p:stCondLst>
                                            <p:cond delay="0"/>
                                          </p:stCondLst>
                                        </p:cTn>
                                        <p:tgtEl>
                                          <p:spTgt spid="6154"/>
                                        </p:tgtEl>
                                        <p:attrNameLst>
                                          <p:attrName>style.visibility</p:attrName>
                                        </p:attrNameLst>
                                      </p:cBhvr>
                                      <p:to>
                                        <p:strVal val="visible"/>
                                      </p:to>
                                    </p:set>
                                    <p:animEffect transition="in" filter="barn(inVertical)">
                                      <p:cBhvr>
                                        <p:cTn id="92" dur="500"/>
                                        <p:tgtEl>
                                          <p:spTgt spid="6154"/>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23"/>
                                        </p:tgtEl>
                                        <p:attrNameLst>
                                          <p:attrName>style.visibility</p:attrName>
                                        </p:attrNameLst>
                                      </p:cBhvr>
                                      <p:to>
                                        <p:strVal val="visible"/>
                                      </p:to>
                                    </p:set>
                                    <p:animEffect transition="in" filter="barn(inVertical)">
                                      <p:cBhvr>
                                        <p:cTn id="95" dur="500"/>
                                        <p:tgtEl>
                                          <p:spTgt spid="123"/>
                                        </p:tgtEl>
                                      </p:cBhvr>
                                    </p:animEffect>
                                  </p:childTnLst>
                                </p:cTn>
                              </p:par>
                            </p:childTnLst>
                          </p:cTn>
                        </p:par>
                      </p:childTnLst>
                    </p:cTn>
                  </p:par>
                  <p:par>
                    <p:cTn id="96" fill="hold">
                      <p:stCondLst>
                        <p:cond delay="indefinite"/>
                      </p:stCondLst>
                      <p:childTnLst>
                        <p:par>
                          <p:cTn id="97" fill="hold">
                            <p:stCondLst>
                              <p:cond delay="0"/>
                            </p:stCondLst>
                            <p:childTnLst>
                              <p:par>
                                <p:cTn id="98" presetID="26" presetClass="entr" presetSubtype="0" fill="hold" nodeType="clickEffect">
                                  <p:stCondLst>
                                    <p:cond delay="0"/>
                                  </p:stCondLst>
                                  <p:childTnLst>
                                    <p:set>
                                      <p:cBhvr>
                                        <p:cTn id="99" dur="1" fill="hold">
                                          <p:stCondLst>
                                            <p:cond delay="0"/>
                                          </p:stCondLst>
                                        </p:cTn>
                                        <p:tgtEl>
                                          <p:spTgt spid="113"/>
                                        </p:tgtEl>
                                        <p:attrNameLst>
                                          <p:attrName>style.visibility</p:attrName>
                                        </p:attrNameLst>
                                      </p:cBhvr>
                                      <p:to>
                                        <p:strVal val="visible"/>
                                      </p:to>
                                    </p:set>
                                    <p:animEffect transition="in" filter="wipe(down)">
                                      <p:cBhvr>
                                        <p:cTn id="100" dur="580">
                                          <p:stCondLst>
                                            <p:cond delay="0"/>
                                          </p:stCondLst>
                                        </p:cTn>
                                        <p:tgtEl>
                                          <p:spTgt spid="113"/>
                                        </p:tgtEl>
                                      </p:cBhvr>
                                    </p:animEffect>
                                    <p:anim calcmode="lin" valueType="num">
                                      <p:cBhvr>
                                        <p:cTn id="101"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106" dur="26">
                                          <p:stCondLst>
                                            <p:cond delay="650"/>
                                          </p:stCondLst>
                                        </p:cTn>
                                        <p:tgtEl>
                                          <p:spTgt spid="113"/>
                                        </p:tgtEl>
                                      </p:cBhvr>
                                      <p:to x="100000" y="60000"/>
                                    </p:animScale>
                                    <p:animScale>
                                      <p:cBhvr>
                                        <p:cTn id="107" dur="166" decel="50000">
                                          <p:stCondLst>
                                            <p:cond delay="676"/>
                                          </p:stCondLst>
                                        </p:cTn>
                                        <p:tgtEl>
                                          <p:spTgt spid="113"/>
                                        </p:tgtEl>
                                      </p:cBhvr>
                                      <p:to x="100000" y="100000"/>
                                    </p:animScale>
                                    <p:animScale>
                                      <p:cBhvr>
                                        <p:cTn id="108" dur="26">
                                          <p:stCondLst>
                                            <p:cond delay="1312"/>
                                          </p:stCondLst>
                                        </p:cTn>
                                        <p:tgtEl>
                                          <p:spTgt spid="113"/>
                                        </p:tgtEl>
                                      </p:cBhvr>
                                      <p:to x="100000" y="80000"/>
                                    </p:animScale>
                                    <p:animScale>
                                      <p:cBhvr>
                                        <p:cTn id="109" dur="166" decel="50000">
                                          <p:stCondLst>
                                            <p:cond delay="1338"/>
                                          </p:stCondLst>
                                        </p:cTn>
                                        <p:tgtEl>
                                          <p:spTgt spid="113"/>
                                        </p:tgtEl>
                                      </p:cBhvr>
                                      <p:to x="100000" y="100000"/>
                                    </p:animScale>
                                    <p:animScale>
                                      <p:cBhvr>
                                        <p:cTn id="110" dur="26">
                                          <p:stCondLst>
                                            <p:cond delay="1642"/>
                                          </p:stCondLst>
                                        </p:cTn>
                                        <p:tgtEl>
                                          <p:spTgt spid="113"/>
                                        </p:tgtEl>
                                      </p:cBhvr>
                                      <p:to x="100000" y="90000"/>
                                    </p:animScale>
                                    <p:animScale>
                                      <p:cBhvr>
                                        <p:cTn id="111" dur="166" decel="50000">
                                          <p:stCondLst>
                                            <p:cond delay="1668"/>
                                          </p:stCondLst>
                                        </p:cTn>
                                        <p:tgtEl>
                                          <p:spTgt spid="113"/>
                                        </p:tgtEl>
                                      </p:cBhvr>
                                      <p:to x="100000" y="100000"/>
                                    </p:animScale>
                                    <p:animScale>
                                      <p:cBhvr>
                                        <p:cTn id="112" dur="26">
                                          <p:stCondLst>
                                            <p:cond delay="1808"/>
                                          </p:stCondLst>
                                        </p:cTn>
                                        <p:tgtEl>
                                          <p:spTgt spid="113"/>
                                        </p:tgtEl>
                                      </p:cBhvr>
                                      <p:to x="100000" y="95000"/>
                                    </p:animScale>
                                    <p:animScale>
                                      <p:cBhvr>
                                        <p:cTn id="113" dur="166" decel="50000">
                                          <p:stCondLst>
                                            <p:cond delay="1834"/>
                                          </p:stCondLst>
                                        </p:cTn>
                                        <p:tgtEl>
                                          <p:spTgt spid="113"/>
                                        </p:tgtEl>
                                      </p:cBhvr>
                                      <p:to x="100000" y="100000"/>
                                    </p:animScale>
                                  </p:childTnLst>
                                </p:cTn>
                              </p:par>
                              <p:par>
                                <p:cTn id="114" presetID="26" presetClass="entr" presetSubtype="0" fill="hold" grpId="0" nodeType="withEffect">
                                  <p:stCondLst>
                                    <p:cond delay="0"/>
                                  </p:stCondLst>
                                  <p:childTnLst>
                                    <p:set>
                                      <p:cBhvr>
                                        <p:cTn id="115" dur="1" fill="hold">
                                          <p:stCondLst>
                                            <p:cond delay="0"/>
                                          </p:stCondLst>
                                        </p:cTn>
                                        <p:tgtEl>
                                          <p:spTgt spid="128"/>
                                        </p:tgtEl>
                                        <p:attrNameLst>
                                          <p:attrName>style.visibility</p:attrName>
                                        </p:attrNameLst>
                                      </p:cBhvr>
                                      <p:to>
                                        <p:strVal val="visible"/>
                                      </p:to>
                                    </p:set>
                                    <p:animEffect transition="in" filter="wipe(down)">
                                      <p:cBhvr>
                                        <p:cTn id="116" dur="580">
                                          <p:stCondLst>
                                            <p:cond delay="0"/>
                                          </p:stCondLst>
                                        </p:cTn>
                                        <p:tgtEl>
                                          <p:spTgt spid="128"/>
                                        </p:tgtEl>
                                      </p:cBhvr>
                                    </p:animEffect>
                                    <p:anim calcmode="lin" valueType="num">
                                      <p:cBhvr>
                                        <p:cTn id="117" dur="1822" tmFilter="0,0; 0.14,0.36; 0.43,0.73; 0.71,0.91; 1.0,1.0">
                                          <p:stCondLst>
                                            <p:cond delay="0"/>
                                          </p:stCondLst>
                                        </p:cTn>
                                        <p:tgtEl>
                                          <p:spTgt spid="128"/>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128"/>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128"/>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128"/>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128"/>
                                        </p:tgtEl>
                                        <p:attrNameLst>
                                          <p:attrName>ppt_y</p:attrName>
                                        </p:attrNameLst>
                                      </p:cBhvr>
                                      <p:tavLst>
                                        <p:tav tm="0" fmla="#ppt_y-sin(pi*$)/81">
                                          <p:val>
                                            <p:fltVal val="0"/>
                                          </p:val>
                                        </p:tav>
                                        <p:tav tm="100000">
                                          <p:val>
                                            <p:fltVal val="1"/>
                                          </p:val>
                                        </p:tav>
                                      </p:tavLst>
                                    </p:anim>
                                    <p:animScale>
                                      <p:cBhvr>
                                        <p:cTn id="122" dur="26">
                                          <p:stCondLst>
                                            <p:cond delay="650"/>
                                          </p:stCondLst>
                                        </p:cTn>
                                        <p:tgtEl>
                                          <p:spTgt spid="128"/>
                                        </p:tgtEl>
                                      </p:cBhvr>
                                      <p:to x="100000" y="60000"/>
                                    </p:animScale>
                                    <p:animScale>
                                      <p:cBhvr>
                                        <p:cTn id="123" dur="166" decel="50000">
                                          <p:stCondLst>
                                            <p:cond delay="676"/>
                                          </p:stCondLst>
                                        </p:cTn>
                                        <p:tgtEl>
                                          <p:spTgt spid="128"/>
                                        </p:tgtEl>
                                      </p:cBhvr>
                                      <p:to x="100000" y="100000"/>
                                    </p:animScale>
                                    <p:animScale>
                                      <p:cBhvr>
                                        <p:cTn id="124" dur="26">
                                          <p:stCondLst>
                                            <p:cond delay="1312"/>
                                          </p:stCondLst>
                                        </p:cTn>
                                        <p:tgtEl>
                                          <p:spTgt spid="128"/>
                                        </p:tgtEl>
                                      </p:cBhvr>
                                      <p:to x="100000" y="80000"/>
                                    </p:animScale>
                                    <p:animScale>
                                      <p:cBhvr>
                                        <p:cTn id="125" dur="166" decel="50000">
                                          <p:stCondLst>
                                            <p:cond delay="1338"/>
                                          </p:stCondLst>
                                        </p:cTn>
                                        <p:tgtEl>
                                          <p:spTgt spid="128"/>
                                        </p:tgtEl>
                                      </p:cBhvr>
                                      <p:to x="100000" y="100000"/>
                                    </p:animScale>
                                    <p:animScale>
                                      <p:cBhvr>
                                        <p:cTn id="126" dur="26">
                                          <p:stCondLst>
                                            <p:cond delay="1642"/>
                                          </p:stCondLst>
                                        </p:cTn>
                                        <p:tgtEl>
                                          <p:spTgt spid="128"/>
                                        </p:tgtEl>
                                      </p:cBhvr>
                                      <p:to x="100000" y="90000"/>
                                    </p:animScale>
                                    <p:animScale>
                                      <p:cBhvr>
                                        <p:cTn id="127" dur="166" decel="50000">
                                          <p:stCondLst>
                                            <p:cond delay="1668"/>
                                          </p:stCondLst>
                                        </p:cTn>
                                        <p:tgtEl>
                                          <p:spTgt spid="128"/>
                                        </p:tgtEl>
                                      </p:cBhvr>
                                      <p:to x="100000" y="100000"/>
                                    </p:animScale>
                                    <p:animScale>
                                      <p:cBhvr>
                                        <p:cTn id="128" dur="26">
                                          <p:stCondLst>
                                            <p:cond delay="1808"/>
                                          </p:stCondLst>
                                        </p:cTn>
                                        <p:tgtEl>
                                          <p:spTgt spid="128"/>
                                        </p:tgtEl>
                                      </p:cBhvr>
                                      <p:to x="100000" y="95000"/>
                                    </p:animScale>
                                    <p:animScale>
                                      <p:cBhvr>
                                        <p:cTn id="129" dur="166" decel="50000">
                                          <p:stCondLst>
                                            <p:cond delay="1834"/>
                                          </p:stCondLst>
                                        </p:cTn>
                                        <p:tgtEl>
                                          <p:spTgt spid="128"/>
                                        </p:tgtEl>
                                      </p:cBhvr>
                                      <p:to x="100000" y="100000"/>
                                    </p:animScale>
                                  </p:childTnLst>
                                </p:cTn>
                              </p:par>
                              <p:par>
                                <p:cTn id="130" presetID="26" presetClass="entr" presetSubtype="0" fill="hold" nodeType="withEffect">
                                  <p:stCondLst>
                                    <p:cond delay="0"/>
                                  </p:stCondLst>
                                  <p:childTnLst>
                                    <p:set>
                                      <p:cBhvr>
                                        <p:cTn id="131" dur="1" fill="hold">
                                          <p:stCondLst>
                                            <p:cond delay="0"/>
                                          </p:stCondLst>
                                        </p:cTn>
                                        <p:tgtEl>
                                          <p:spTgt spid="124"/>
                                        </p:tgtEl>
                                        <p:attrNameLst>
                                          <p:attrName>style.visibility</p:attrName>
                                        </p:attrNameLst>
                                      </p:cBhvr>
                                      <p:to>
                                        <p:strVal val="visible"/>
                                      </p:to>
                                    </p:set>
                                    <p:animEffect transition="in" filter="wipe(down)">
                                      <p:cBhvr>
                                        <p:cTn id="132" dur="580">
                                          <p:stCondLst>
                                            <p:cond delay="0"/>
                                          </p:stCondLst>
                                        </p:cTn>
                                        <p:tgtEl>
                                          <p:spTgt spid="124"/>
                                        </p:tgtEl>
                                      </p:cBhvr>
                                    </p:animEffect>
                                    <p:anim calcmode="lin" valueType="num">
                                      <p:cBhvr>
                                        <p:cTn id="133"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138" dur="26">
                                          <p:stCondLst>
                                            <p:cond delay="650"/>
                                          </p:stCondLst>
                                        </p:cTn>
                                        <p:tgtEl>
                                          <p:spTgt spid="124"/>
                                        </p:tgtEl>
                                      </p:cBhvr>
                                      <p:to x="100000" y="60000"/>
                                    </p:animScale>
                                    <p:animScale>
                                      <p:cBhvr>
                                        <p:cTn id="139" dur="166" decel="50000">
                                          <p:stCondLst>
                                            <p:cond delay="676"/>
                                          </p:stCondLst>
                                        </p:cTn>
                                        <p:tgtEl>
                                          <p:spTgt spid="124"/>
                                        </p:tgtEl>
                                      </p:cBhvr>
                                      <p:to x="100000" y="100000"/>
                                    </p:animScale>
                                    <p:animScale>
                                      <p:cBhvr>
                                        <p:cTn id="140" dur="26">
                                          <p:stCondLst>
                                            <p:cond delay="1312"/>
                                          </p:stCondLst>
                                        </p:cTn>
                                        <p:tgtEl>
                                          <p:spTgt spid="124"/>
                                        </p:tgtEl>
                                      </p:cBhvr>
                                      <p:to x="100000" y="80000"/>
                                    </p:animScale>
                                    <p:animScale>
                                      <p:cBhvr>
                                        <p:cTn id="141" dur="166" decel="50000">
                                          <p:stCondLst>
                                            <p:cond delay="1338"/>
                                          </p:stCondLst>
                                        </p:cTn>
                                        <p:tgtEl>
                                          <p:spTgt spid="124"/>
                                        </p:tgtEl>
                                      </p:cBhvr>
                                      <p:to x="100000" y="100000"/>
                                    </p:animScale>
                                    <p:animScale>
                                      <p:cBhvr>
                                        <p:cTn id="142" dur="26">
                                          <p:stCondLst>
                                            <p:cond delay="1642"/>
                                          </p:stCondLst>
                                        </p:cTn>
                                        <p:tgtEl>
                                          <p:spTgt spid="124"/>
                                        </p:tgtEl>
                                      </p:cBhvr>
                                      <p:to x="100000" y="90000"/>
                                    </p:animScale>
                                    <p:animScale>
                                      <p:cBhvr>
                                        <p:cTn id="143" dur="166" decel="50000">
                                          <p:stCondLst>
                                            <p:cond delay="1668"/>
                                          </p:stCondLst>
                                        </p:cTn>
                                        <p:tgtEl>
                                          <p:spTgt spid="124"/>
                                        </p:tgtEl>
                                      </p:cBhvr>
                                      <p:to x="100000" y="100000"/>
                                    </p:animScale>
                                    <p:animScale>
                                      <p:cBhvr>
                                        <p:cTn id="144" dur="26">
                                          <p:stCondLst>
                                            <p:cond delay="1808"/>
                                          </p:stCondLst>
                                        </p:cTn>
                                        <p:tgtEl>
                                          <p:spTgt spid="124"/>
                                        </p:tgtEl>
                                      </p:cBhvr>
                                      <p:to x="100000" y="95000"/>
                                    </p:animScale>
                                    <p:animScale>
                                      <p:cBhvr>
                                        <p:cTn id="145" dur="166" decel="50000">
                                          <p:stCondLst>
                                            <p:cond delay="1834"/>
                                          </p:stCondLst>
                                        </p:cTn>
                                        <p:tgtEl>
                                          <p:spTgt spid="1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05" grpId="0"/>
      <p:bldP spid="117" grpId="0"/>
      <p:bldP spid="120" grpId="0"/>
      <p:bldP spid="123" grpId="0"/>
      <p:bldP spid="128" grpId="0"/>
      <p:bldP spid="114" grpId="0"/>
      <p:bldP spid="130" grpId="0"/>
      <p:bldP spid="1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1"/>
          <p:cNvPicPr>
            <a:picLocks noChangeAspect="1"/>
          </p:cNvPicPr>
          <p:nvPr/>
        </p:nvPicPr>
        <p:blipFill>
          <a:blip r:embed="rId1"/>
          <a:stretch>
            <a:fillRect/>
          </a:stretch>
        </p:blipFill>
        <p:spPr>
          <a:xfrm>
            <a:off x="0" y="0"/>
            <a:ext cx="15544800" cy="8229600"/>
          </a:xfrm>
          <a:prstGeom prst="rect">
            <a:avLst/>
          </a:prstGeom>
          <a:noFill/>
          <a:ln w="9525">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386" name="Group 2"/>
          <p:cNvGrpSpPr/>
          <p:nvPr/>
        </p:nvGrpSpPr>
        <p:grpSpPr>
          <a:xfrm>
            <a:off x="0" y="0"/>
            <a:ext cx="15544800" cy="8229600"/>
            <a:chOff x="0" y="0"/>
            <a:chExt cx="1149350" cy="1149350"/>
          </a:xfrm>
        </p:grpSpPr>
        <p:sp>
          <p:nvSpPr>
            <p:cNvPr id="16410" name="Freeform 3"/>
            <p:cNvSpPr/>
            <p:nvPr/>
          </p:nvSpPr>
          <p:spPr>
            <a:xfrm>
              <a:off x="0" y="0"/>
              <a:ext cx="12704728" cy="7146410"/>
            </a:xfrm>
            <a:custGeom>
              <a:avLst/>
              <a:gdLst>
                <a:gd name="txL" fmla="*/ 0 w 12704728"/>
                <a:gd name="txT" fmla="*/ 0 h 7146410"/>
                <a:gd name="txR" fmla="*/ 12704728 w 12704728"/>
                <a:gd name="txB" fmla="*/ 7146410 h 7146410"/>
              </a:gdLst>
              <a:ahLst/>
              <a:cxnLst/>
              <a:rect l="txL" t="txT" r="txR" b="txB"/>
              <a:pathLst>
                <a:path w="12704728" h="7146410">
                  <a:moveTo>
                    <a:pt x="12704728" y="78966"/>
                  </a:moveTo>
                  <a:lnTo>
                    <a:pt x="12704728" y="0"/>
                  </a:lnTo>
                  <a:lnTo>
                    <a:pt x="70192" y="0"/>
                  </a:lnTo>
                  <a:lnTo>
                    <a:pt x="70192" y="39483"/>
                  </a:lnTo>
                  <a:lnTo>
                    <a:pt x="0" y="39483"/>
                  </a:lnTo>
                  <a:lnTo>
                    <a:pt x="0" y="7146410"/>
                  </a:lnTo>
                  <a:lnTo>
                    <a:pt x="140384" y="7146410"/>
                  </a:lnTo>
                  <a:lnTo>
                    <a:pt x="140384" y="5764507"/>
                  </a:lnTo>
                  <a:lnTo>
                    <a:pt x="2526907" y="5764507"/>
                  </a:lnTo>
                  <a:lnTo>
                    <a:pt x="2526907" y="7146410"/>
                  </a:lnTo>
                  <a:lnTo>
                    <a:pt x="2667291" y="7146410"/>
                  </a:lnTo>
                  <a:lnTo>
                    <a:pt x="2667291" y="5764507"/>
                  </a:lnTo>
                  <a:lnTo>
                    <a:pt x="5053814" y="5764507"/>
                  </a:lnTo>
                  <a:lnTo>
                    <a:pt x="5053814" y="7146410"/>
                  </a:lnTo>
                  <a:lnTo>
                    <a:pt x="5194198" y="7146410"/>
                  </a:lnTo>
                  <a:lnTo>
                    <a:pt x="5194198" y="5764507"/>
                  </a:lnTo>
                  <a:lnTo>
                    <a:pt x="7580722" y="5764507"/>
                  </a:lnTo>
                  <a:lnTo>
                    <a:pt x="7580722" y="7146410"/>
                  </a:lnTo>
                  <a:lnTo>
                    <a:pt x="7721105" y="7146410"/>
                  </a:lnTo>
                  <a:lnTo>
                    <a:pt x="7721105" y="5764507"/>
                  </a:lnTo>
                  <a:lnTo>
                    <a:pt x="10107629" y="5764507"/>
                  </a:lnTo>
                  <a:lnTo>
                    <a:pt x="10107629" y="7146410"/>
                  </a:lnTo>
                  <a:lnTo>
                    <a:pt x="10248012" y="7146410"/>
                  </a:lnTo>
                  <a:lnTo>
                    <a:pt x="10248012" y="5764507"/>
                  </a:lnTo>
                  <a:lnTo>
                    <a:pt x="12704728" y="5764507"/>
                  </a:lnTo>
                  <a:lnTo>
                    <a:pt x="12704728" y="5685541"/>
                  </a:lnTo>
                  <a:lnTo>
                    <a:pt x="10248012" y="5685541"/>
                  </a:lnTo>
                  <a:lnTo>
                    <a:pt x="10248012" y="4343122"/>
                  </a:lnTo>
                  <a:lnTo>
                    <a:pt x="12704728" y="4343122"/>
                  </a:lnTo>
                  <a:lnTo>
                    <a:pt x="12704728" y="4264156"/>
                  </a:lnTo>
                  <a:lnTo>
                    <a:pt x="10248012" y="4264156"/>
                  </a:lnTo>
                  <a:lnTo>
                    <a:pt x="10248012" y="2921736"/>
                  </a:lnTo>
                  <a:lnTo>
                    <a:pt x="12704728" y="2921736"/>
                  </a:lnTo>
                  <a:lnTo>
                    <a:pt x="12704728" y="2842770"/>
                  </a:lnTo>
                  <a:lnTo>
                    <a:pt x="10248012" y="2842770"/>
                  </a:lnTo>
                  <a:lnTo>
                    <a:pt x="10248012" y="1500351"/>
                  </a:lnTo>
                  <a:lnTo>
                    <a:pt x="12704728" y="1500351"/>
                  </a:lnTo>
                  <a:lnTo>
                    <a:pt x="12704728" y="1421385"/>
                  </a:lnTo>
                  <a:lnTo>
                    <a:pt x="10248012" y="1421385"/>
                  </a:lnTo>
                  <a:lnTo>
                    <a:pt x="10248012" y="78966"/>
                  </a:lnTo>
                  <a:lnTo>
                    <a:pt x="12704728" y="78966"/>
                  </a:lnTo>
                  <a:close/>
                  <a:moveTo>
                    <a:pt x="2667291" y="1421385"/>
                  </a:moveTo>
                  <a:lnTo>
                    <a:pt x="2667291" y="78966"/>
                  </a:lnTo>
                  <a:lnTo>
                    <a:pt x="5053814" y="78966"/>
                  </a:lnTo>
                  <a:lnTo>
                    <a:pt x="5053814" y="1421385"/>
                  </a:lnTo>
                  <a:lnTo>
                    <a:pt x="2667291" y="1421385"/>
                  </a:lnTo>
                  <a:close/>
                  <a:moveTo>
                    <a:pt x="5053814" y="1500351"/>
                  </a:moveTo>
                  <a:lnTo>
                    <a:pt x="5053814" y="2842770"/>
                  </a:lnTo>
                  <a:lnTo>
                    <a:pt x="2667291" y="2842770"/>
                  </a:lnTo>
                  <a:lnTo>
                    <a:pt x="2667291" y="1500351"/>
                  </a:lnTo>
                  <a:lnTo>
                    <a:pt x="5053814" y="1500351"/>
                  </a:lnTo>
                  <a:close/>
                  <a:moveTo>
                    <a:pt x="2526907" y="1421385"/>
                  </a:moveTo>
                  <a:lnTo>
                    <a:pt x="140384" y="1421385"/>
                  </a:lnTo>
                  <a:lnTo>
                    <a:pt x="140384" y="78966"/>
                  </a:lnTo>
                  <a:lnTo>
                    <a:pt x="2526907" y="78966"/>
                  </a:lnTo>
                  <a:lnTo>
                    <a:pt x="2526907" y="1421385"/>
                  </a:lnTo>
                  <a:close/>
                  <a:moveTo>
                    <a:pt x="2526907" y="1500351"/>
                  </a:moveTo>
                  <a:lnTo>
                    <a:pt x="2526907" y="2842770"/>
                  </a:lnTo>
                  <a:lnTo>
                    <a:pt x="140384" y="2842770"/>
                  </a:lnTo>
                  <a:lnTo>
                    <a:pt x="140384" y="1500351"/>
                  </a:lnTo>
                  <a:lnTo>
                    <a:pt x="2526907" y="1500351"/>
                  </a:lnTo>
                  <a:close/>
                  <a:moveTo>
                    <a:pt x="2526907" y="2921736"/>
                  </a:moveTo>
                  <a:lnTo>
                    <a:pt x="2526907" y="4264156"/>
                  </a:lnTo>
                  <a:lnTo>
                    <a:pt x="140384" y="4264156"/>
                  </a:lnTo>
                  <a:lnTo>
                    <a:pt x="140384" y="2921736"/>
                  </a:lnTo>
                  <a:lnTo>
                    <a:pt x="2526907" y="2921736"/>
                  </a:lnTo>
                  <a:close/>
                  <a:moveTo>
                    <a:pt x="2667291" y="2921736"/>
                  </a:moveTo>
                  <a:lnTo>
                    <a:pt x="5053814" y="2921736"/>
                  </a:lnTo>
                  <a:lnTo>
                    <a:pt x="5053814" y="4264156"/>
                  </a:lnTo>
                  <a:lnTo>
                    <a:pt x="2667291" y="4264156"/>
                  </a:lnTo>
                  <a:lnTo>
                    <a:pt x="2667291" y="2921736"/>
                  </a:lnTo>
                  <a:close/>
                  <a:moveTo>
                    <a:pt x="5194198" y="2921736"/>
                  </a:moveTo>
                  <a:lnTo>
                    <a:pt x="7580722" y="2921736"/>
                  </a:lnTo>
                  <a:lnTo>
                    <a:pt x="7580722" y="4264156"/>
                  </a:lnTo>
                  <a:lnTo>
                    <a:pt x="5194198" y="4264156"/>
                  </a:lnTo>
                  <a:lnTo>
                    <a:pt x="5194198" y="2921736"/>
                  </a:lnTo>
                  <a:close/>
                  <a:moveTo>
                    <a:pt x="5194198" y="2842770"/>
                  </a:moveTo>
                  <a:lnTo>
                    <a:pt x="5194198" y="1500351"/>
                  </a:lnTo>
                  <a:lnTo>
                    <a:pt x="7580722" y="1500351"/>
                  </a:lnTo>
                  <a:lnTo>
                    <a:pt x="7580722" y="2842770"/>
                  </a:lnTo>
                  <a:lnTo>
                    <a:pt x="5194198" y="2842770"/>
                  </a:lnTo>
                  <a:close/>
                  <a:moveTo>
                    <a:pt x="5194198" y="1421385"/>
                  </a:moveTo>
                  <a:lnTo>
                    <a:pt x="5194198" y="78966"/>
                  </a:lnTo>
                  <a:lnTo>
                    <a:pt x="7580722" y="78966"/>
                  </a:lnTo>
                  <a:lnTo>
                    <a:pt x="7580722" y="1421385"/>
                  </a:lnTo>
                  <a:lnTo>
                    <a:pt x="5194198" y="1421385"/>
                  </a:lnTo>
                  <a:close/>
                  <a:moveTo>
                    <a:pt x="140384" y="5685541"/>
                  </a:moveTo>
                  <a:lnTo>
                    <a:pt x="140384" y="4343122"/>
                  </a:lnTo>
                  <a:lnTo>
                    <a:pt x="2526907" y="4343122"/>
                  </a:lnTo>
                  <a:lnTo>
                    <a:pt x="2526907" y="5685541"/>
                  </a:lnTo>
                  <a:lnTo>
                    <a:pt x="140384" y="5685541"/>
                  </a:lnTo>
                  <a:close/>
                  <a:moveTo>
                    <a:pt x="2667291" y="5685541"/>
                  </a:moveTo>
                  <a:lnTo>
                    <a:pt x="2667291" y="4343122"/>
                  </a:lnTo>
                  <a:lnTo>
                    <a:pt x="5053814" y="4343122"/>
                  </a:lnTo>
                  <a:lnTo>
                    <a:pt x="5053814" y="5685541"/>
                  </a:lnTo>
                  <a:lnTo>
                    <a:pt x="2667291" y="5685541"/>
                  </a:lnTo>
                  <a:close/>
                  <a:moveTo>
                    <a:pt x="5194198" y="5685541"/>
                  </a:moveTo>
                  <a:lnTo>
                    <a:pt x="5194198" y="4343122"/>
                  </a:lnTo>
                  <a:lnTo>
                    <a:pt x="7580722" y="4343122"/>
                  </a:lnTo>
                  <a:lnTo>
                    <a:pt x="7580722" y="5685541"/>
                  </a:lnTo>
                  <a:lnTo>
                    <a:pt x="5194198" y="5685541"/>
                  </a:lnTo>
                  <a:close/>
                  <a:moveTo>
                    <a:pt x="10107629" y="5685541"/>
                  </a:moveTo>
                  <a:lnTo>
                    <a:pt x="7721105" y="5685541"/>
                  </a:lnTo>
                  <a:lnTo>
                    <a:pt x="7721105" y="4343122"/>
                  </a:lnTo>
                  <a:lnTo>
                    <a:pt x="10107629" y="4343122"/>
                  </a:lnTo>
                  <a:lnTo>
                    <a:pt x="10107629" y="5685541"/>
                  </a:lnTo>
                  <a:close/>
                  <a:moveTo>
                    <a:pt x="10107629" y="4264156"/>
                  </a:moveTo>
                  <a:lnTo>
                    <a:pt x="7721105" y="4264156"/>
                  </a:lnTo>
                  <a:lnTo>
                    <a:pt x="7721105" y="2921736"/>
                  </a:lnTo>
                  <a:lnTo>
                    <a:pt x="10107629" y="2921736"/>
                  </a:lnTo>
                  <a:lnTo>
                    <a:pt x="10107629" y="4264156"/>
                  </a:lnTo>
                  <a:close/>
                  <a:moveTo>
                    <a:pt x="10107629" y="2842770"/>
                  </a:moveTo>
                  <a:lnTo>
                    <a:pt x="7721105" y="2842770"/>
                  </a:lnTo>
                  <a:lnTo>
                    <a:pt x="7721105" y="1500351"/>
                  </a:lnTo>
                  <a:lnTo>
                    <a:pt x="10107629" y="1500351"/>
                  </a:lnTo>
                  <a:lnTo>
                    <a:pt x="10107629" y="2842770"/>
                  </a:lnTo>
                  <a:close/>
                  <a:moveTo>
                    <a:pt x="10107629" y="1421385"/>
                  </a:moveTo>
                  <a:lnTo>
                    <a:pt x="7721105" y="1421385"/>
                  </a:lnTo>
                  <a:lnTo>
                    <a:pt x="7721105" y="78966"/>
                  </a:lnTo>
                  <a:lnTo>
                    <a:pt x="10107629" y="78966"/>
                  </a:lnTo>
                  <a:lnTo>
                    <a:pt x="10107629" y="1421385"/>
                  </a:lnTo>
                  <a:close/>
                </a:path>
              </a:pathLst>
            </a:custGeom>
            <a:solidFill>
              <a:srgbClr val="FFFFFF">
                <a:alpha val="9804"/>
              </a:srgbClr>
            </a:solidFill>
            <a:ln w="9525">
              <a:noFill/>
            </a:ln>
          </p:spPr>
          <p:txBody>
            <a:bodyPr/>
            <a:p>
              <a:endParaRPr lang="en-US"/>
            </a:p>
          </p:txBody>
        </p:sp>
      </p:grpSp>
      <p:grpSp>
        <p:nvGrpSpPr>
          <p:cNvPr id="16387" name="Group 4"/>
          <p:cNvGrpSpPr/>
          <p:nvPr/>
        </p:nvGrpSpPr>
        <p:grpSpPr>
          <a:xfrm>
            <a:off x="4011613" y="658495"/>
            <a:ext cx="7604125" cy="7156450"/>
            <a:chOff x="0" y="0"/>
            <a:chExt cx="6350000" cy="6350000"/>
          </a:xfrm>
        </p:grpSpPr>
        <p:sp>
          <p:nvSpPr>
            <p:cNvPr id="16409" name="Freeform 5"/>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4EF"/>
            </a:solidFill>
            <a:ln w="9525">
              <a:noFill/>
            </a:ln>
          </p:spPr>
          <p:txBody>
            <a:bodyPr/>
            <a:p>
              <a:endParaRPr lang="en-US"/>
            </a:p>
          </p:txBody>
        </p:sp>
      </p:grpSp>
      <p:sp>
        <p:nvSpPr>
          <p:cNvPr id="16388" name="AutoShape 6"/>
          <p:cNvSpPr/>
          <p:nvPr/>
        </p:nvSpPr>
        <p:spPr>
          <a:xfrm>
            <a:off x="0" y="7704138"/>
            <a:ext cx="15544800" cy="0"/>
          </a:xfrm>
          <a:prstGeom prst="line">
            <a:avLst/>
          </a:prstGeom>
          <a:ln w="19050" cap="rnd" cmpd="sng">
            <a:solidFill>
              <a:srgbClr val="FF8A5E"/>
            </a:solidFill>
            <a:prstDash val="solid"/>
            <a:headEnd type="none" w="sm" len="sm"/>
            <a:tailEnd type="none" w="sm" len="sm"/>
          </a:ln>
        </p:spPr>
      </p:sp>
      <p:sp>
        <p:nvSpPr>
          <p:cNvPr id="16389" name="AutoShape 7"/>
          <p:cNvSpPr/>
          <p:nvPr/>
        </p:nvSpPr>
        <p:spPr>
          <a:xfrm>
            <a:off x="0" y="530225"/>
            <a:ext cx="15544800" cy="0"/>
          </a:xfrm>
          <a:prstGeom prst="line">
            <a:avLst/>
          </a:prstGeom>
          <a:ln w="19050" cap="rnd" cmpd="sng">
            <a:solidFill>
              <a:srgbClr val="FF8A5E"/>
            </a:solidFill>
            <a:prstDash val="solid"/>
            <a:headEnd type="none" w="sm" len="sm"/>
            <a:tailEnd type="none" w="sm" len="sm"/>
          </a:ln>
        </p:spPr>
      </p:sp>
      <p:sp>
        <p:nvSpPr>
          <p:cNvPr id="16390" name="AutoShape 8"/>
          <p:cNvSpPr/>
          <p:nvPr/>
        </p:nvSpPr>
        <p:spPr>
          <a:xfrm rot="5400000">
            <a:off x="-3546475" y="4106863"/>
            <a:ext cx="8229600" cy="0"/>
          </a:xfrm>
          <a:prstGeom prst="line">
            <a:avLst/>
          </a:prstGeom>
          <a:ln w="19050" cap="rnd" cmpd="sng">
            <a:solidFill>
              <a:srgbClr val="FF8A5E"/>
            </a:solidFill>
            <a:prstDash val="solid"/>
            <a:headEnd type="none" w="sm" len="sm"/>
            <a:tailEnd type="none" w="sm" len="sm"/>
          </a:ln>
        </p:spPr>
      </p:sp>
      <p:sp>
        <p:nvSpPr>
          <p:cNvPr id="16391" name="AutoShape 9"/>
          <p:cNvSpPr/>
          <p:nvPr/>
        </p:nvSpPr>
        <p:spPr>
          <a:xfrm rot="5400000">
            <a:off x="10880725" y="4106863"/>
            <a:ext cx="8229600" cy="0"/>
          </a:xfrm>
          <a:prstGeom prst="line">
            <a:avLst/>
          </a:prstGeom>
          <a:ln w="19050" cap="rnd" cmpd="sng">
            <a:solidFill>
              <a:srgbClr val="FF8A5E"/>
            </a:solidFill>
            <a:prstDash val="solid"/>
            <a:headEnd type="none" w="sm" len="sm"/>
            <a:tailEnd type="none" w="sm" len="sm"/>
          </a:ln>
        </p:spPr>
      </p:sp>
      <p:grpSp>
        <p:nvGrpSpPr>
          <p:cNvPr id="16392" name="Group 10"/>
          <p:cNvGrpSpPr/>
          <p:nvPr/>
        </p:nvGrpSpPr>
        <p:grpSpPr>
          <a:xfrm>
            <a:off x="560388" y="6608763"/>
            <a:ext cx="1181100" cy="1109662"/>
            <a:chOff x="0" y="0"/>
            <a:chExt cx="1851089" cy="1851089"/>
          </a:xfrm>
        </p:grpSpPr>
        <p:grpSp>
          <p:nvGrpSpPr>
            <p:cNvPr id="16401" name="Group 11"/>
            <p:cNvGrpSpPr/>
            <p:nvPr/>
          </p:nvGrpSpPr>
          <p:grpSpPr>
            <a:xfrm>
              <a:off x="0" y="0"/>
              <a:ext cx="1851089" cy="1851089"/>
              <a:chOff x="0" y="0"/>
              <a:chExt cx="6350000" cy="6350000"/>
            </a:xfrm>
          </p:grpSpPr>
          <p:sp>
            <p:nvSpPr>
              <p:cNvPr id="16408" name="Freeform 12"/>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8A5E"/>
              </a:solidFill>
              <a:ln w="9525">
                <a:noFill/>
              </a:ln>
            </p:spPr>
            <p:txBody>
              <a:bodyPr/>
              <a:p>
                <a:endParaRPr lang="en-US"/>
              </a:p>
            </p:txBody>
          </p:sp>
        </p:grpSp>
        <p:grpSp>
          <p:nvGrpSpPr>
            <p:cNvPr id="16402" name="Group 13"/>
            <p:cNvGrpSpPr/>
            <p:nvPr/>
          </p:nvGrpSpPr>
          <p:grpSpPr>
            <a:xfrm>
              <a:off x="450969" y="448586"/>
              <a:ext cx="949151" cy="949151"/>
              <a:chOff x="0" y="0"/>
              <a:chExt cx="6350000" cy="6350000"/>
            </a:xfrm>
          </p:grpSpPr>
          <p:sp>
            <p:nvSpPr>
              <p:cNvPr id="16407" name="Freeform 14"/>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05745"/>
              </a:solidFill>
              <a:ln w="9525">
                <a:noFill/>
              </a:ln>
            </p:spPr>
            <p:txBody>
              <a:bodyPr/>
              <a:p>
                <a:endParaRPr lang="en-US"/>
              </a:p>
            </p:txBody>
          </p:sp>
        </p:grpSp>
        <p:grpSp>
          <p:nvGrpSpPr>
            <p:cNvPr id="16403" name="Group 15"/>
            <p:cNvGrpSpPr/>
            <p:nvPr/>
          </p:nvGrpSpPr>
          <p:grpSpPr>
            <a:xfrm rot="-5400000">
              <a:off x="894303" y="725125"/>
              <a:ext cx="62483" cy="396073"/>
              <a:chOff x="0" y="0"/>
              <a:chExt cx="301926" cy="1913890"/>
            </a:xfrm>
          </p:grpSpPr>
          <p:sp>
            <p:nvSpPr>
              <p:cNvPr id="16406" name="Freeform 16"/>
              <p:cNvSpPr/>
              <p:nvPr/>
            </p:nvSpPr>
            <p:spPr>
              <a:xfrm>
                <a:off x="0" y="0"/>
                <a:ext cx="301926" cy="1913890"/>
              </a:xfrm>
              <a:custGeom>
                <a:avLst/>
                <a:gdLst>
                  <a:gd name="txL" fmla="*/ 0 w 301926"/>
                  <a:gd name="txT" fmla="*/ 0 h 1913890"/>
                  <a:gd name="txR" fmla="*/ 301926 w 301926"/>
                  <a:gd name="txB" fmla="*/ 1913890 h 1913890"/>
                </a:gdLst>
                <a:ahLst/>
                <a:cxnLst/>
                <a:rect l="txL" t="txT" r="txR" b="txB"/>
                <a:pathLst>
                  <a:path w="301926" h="1913890">
                    <a:moveTo>
                      <a:pt x="0" y="0"/>
                    </a:moveTo>
                    <a:lnTo>
                      <a:pt x="301926" y="0"/>
                    </a:lnTo>
                    <a:lnTo>
                      <a:pt x="301926" y="1913890"/>
                    </a:lnTo>
                    <a:lnTo>
                      <a:pt x="0" y="1913890"/>
                    </a:lnTo>
                    <a:close/>
                  </a:path>
                </a:pathLst>
              </a:custGeom>
              <a:solidFill>
                <a:srgbClr val="F8F4EF"/>
              </a:solidFill>
              <a:ln w="9525">
                <a:noFill/>
              </a:ln>
            </p:spPr>
            <p:txBody>
              <a:bodyPr/>
              <a:p>
                <a:endParaRPr lang="en-US"/>
              </a:p>
            </p:txBody>
          </p:sp>
        </p:grpSp>
        <p:grpSp>
          <p:nvGrpSpPr>
            <p:cNvPr id="16404" name="Group 17"/>
            <p:cNvGrpSpPr/>
            <p:nvPr/>
          </p:nvGrpSpPr>
          <p:grpSpPr>
            <a:xfrm rot="10800000">
              <a:off x="894303" y="725125"/>
              <a:ext cx="62483" cy="396073"/>
              <a:chOff x="0" y="0"/>
              <a:chExt cx="301926" cy="1913890"/>
            </a:xfrm>
          </p:grpSpPr>
          <p:sp>
            <p:nvSpPr>
              <p:cNvPr id="16405" name="Freeform 18"/>
              <p:cNvSpPr/>
              <p:nvPr/>
            </p:nvSpPr>
            <p:spPr>
              <a:xfrm>
                <a:off x="0" y="0"/>
                <a:ext cx="301926" cy="1913890"/>
              </a:xfrm>
              <a:custGeom>
                <a:avLst/>
                <a:gdLst>
                  <a:gd name="txL" fmla="*/ 0 w 301926"/>
                  <a:gd name="txT" fmla="*/ 0 h 1913890"/>
                  <a:gd name="txR" fmla="*/ 301926 w 301926"/>
                  <a:gd name="txB" fmla="*/ 1913890 h 1913890"/>
                </a:gdLst>
                <a:ahLst/>
                <a:cxnLst/>
                <a:rect l="txL" t="txT" r="txR" b="txB"/>
                <a:pathLst>
                  <a:path w="301926" h="1913890">
                    <a:moveTo>
                      <a:pt x="0" y="0"/>
                    </a:moveTo>
                    <a:lnTo>
                      <a:pt x="301926" y="0"/>
                    </a:lnTo>
                    <a:lnTo>
                      <a:pt x="301926" y="1913890"/>
                    </a:lnTo>
                    <a:lnTo>
                      <a:pt x="0" y="1913890"/>
                    </a:lnTo>
                    <a:close/>
                  </a:path>
                </a:pathLst>
              </a:custGeom>
              <a:solidFill>
                <a:srgbClr val="F8F4EF"/>
              </a:solidFill>
              <a:ln w="9525">
                <a:noFill/>
              </a:ln>
            </p:spPr>
            <p:txBody>
              <a:bodyPr/>
              <a:p>
                <a:endParaRPr lang="en-US"/>
              </a:p>
            </p:txBody>
          </p:sp>
        </p:grpSp>
      </p:grpSp>
      <p:grpSp>
        <p:nvGrpSpPr>
          <p:cNvPr id="16393" name="Group 19"/>
          <p:cNvGrpSpPr/>
          <p:nvPr/>
        </p:nvGrpSpPr>
        <p:grpSpPr>
          <a:xfrm>
            <a:off x="13823950" y="530225"/>
            <a:ext cx="1179513" cy="1111250"/>
            <a:chOff x="0" y="0"/>
            <a:chExt cx="1851089" cy="1851089"/>
          </a:xfrm>
        </p:grpSpPr>
        <p:grpSp>
          <p:nvGrpSpPr>
            <p:cNvPr id="16395" name="Group 20"/>
            <p:cNvGrpSpPr/>
            <p:nvPr/>
          </p:nvGrpSpPr>
          <p:grpSpPr>
            <a:xfrm>
              <a:off x="0" y="0"/>
              <a:ext cx="1851089" cy="1851089"/>
              <a:chOff x="0" y="0"/>
              <a:chExt cx="6350000" cy="6350000"/>
            </a:xfrm>
          </p:grpSpPr>
          <p:sp>
            <p:nvSpPr>
              <p:cNvPr id="16400" name="Freeform 21"/>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8A5E"/>
              </a:solidFill>
              <a:ln w="9525">
                <a:noFill/>
              </a:ln>
            </p:spPr>
            <p:txBody>
              <a:bodyPr/>
              <a:p>
                <a:endParaRPr lang="en-US"/>
              </a:p>
            </p:txBody>
          </p:sp>
        </p:grpSp>
        <p:grpSp>
          <p:nvGrpSpPr>
            <p:cNvPr id="16396" name="Group 22"/>
            <p:cNvGrpSpPr/>
            <p:nvPr/>
          </p:nvGrpSpPr>
          <p:grpSpPr>
            <a:xfrm>
              <a:off x="450969" y="429393"/>
              <a:ext cx="949151" cy="949151"/>
              <a:chOff x="0" y="0"/>
              <a:chExt cx="6350000" cy="6350000"/>
            </a:xfrm>
          </p:grpSpPr>
          <p:sp>
            <p:nvSpPr>
              <p:cNvPr id="16399" name="Freeform 23"/>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05745"/>
              </a:solidFill>
              <a:ln w="9525">
                <a:noFill/>
              </a:ln>
            </p:spPr>
            <p:txBody>
              <a:bodyPr/>
              <a:p>
                <a:endParaRPr lang="en-US"/>
              </a:p>
            </p:txBody>
          </p:sp>
        </p:grpSp>
        <p:grpSp>
          <p:nvGrpSpPr>
            <p:cNvPr id="16397" name="Group 24"/>
            <p:cNvGrpSpPr/>
            <p:nvPr/>
          </p:nvGrpSpPr>
          <p:grpSpPr>
            <a:xfrm rot="-5400000">
              <a:off x="894303" y="696701"/>
              <a:ext cx="62483" cy="396073"/>
              <a:chOff x="0" y="0"/>
              <a:chExt cx="301926" cy="1913890"/>
            </a:xfrm>
          </p:grpSpPr>
          <p:sp>
            <p:nvSpPr>
              <p:cNvPr id="16398" name="Freeform 25"/>
              <p:cNvSpPr/>
              <p:nvPr/>
            </p:nvSpPr>
            <p:spPr>
              <a:xfrm>
                <a:off x="0" y="0"/>
                <a:ext cx="301926" cy="1913890"/>
              </a:xfrm>
              <a:custGeom>
                <a:avLst/>
                <a:gdLst>
                  <a:gd name="txL" fmla="*/ 0 w 301926"/>
                  <a:gd name="txT" fmla="*/ 0 h 1913890"/>
                  <a:gd name="txR" fmla="*/ 301926 w 301926"/>
                  <a:gd name="txB" fmla="*/ 1913890 h 1913890"/>
                </a:gdLst>
                <a:ahLst/>
                <a:cxnLst/>
                <a:rect l="txL" t="txT" r="txR" b="txB"/>
                <a:pathLst>
                  <a:path w="301926" h="1913890">
                    <a:moveTo>
                      <a:pt x="0" y="0"/>
                    </a:moveTo>
                    <a:lnTo>
                      <a:pt x="301926" y="0"/>
                    </a:lnTo>
                    <a:lnTo>
                      <a:pt x="301926" y="1913890"/>
                    </a:lnTo>
                    <a:lnTo>
                      <a:pt x="0" y="1913890"/>
                    </a:lnTo>
                    <a:close/>
                  </a:path>
                </a:pathLst>
              </a:custGeom>
              <a:solidFill>
                <a:srgbClr val="F8F4EF"/>
              </a:solidFill>
              <a:ln w="9525">
                <a:noFill/>
              </a:ln>
            </p:spPr>
            <p:txBody>
              <a:bodyPr/>
              <a:p>
                <a:endParaRPr lang="en-US"/>
              </a:p>
            </p:txBody>
          </p:sp>
        </p:grpSp>
      </p:grpSp>
      <p:sp>
        <p:nvSpPr>
          <p:cNvPr id="27" name="TextBox 27"/>
          <p:cNvSpPr txBox="1"/>
          <p:nvPr/>
        </p:nvSpPr>
        <p:spPr>
          <a:xfrm>
            <a:off x="3770630" y="3018155"/>
            <a:ext cx="7574915" cy="1910715"/>
          </a:xfrm>
          <a:prstGeom prst="rect">
            <a:avLst/>
          </a:prstGeom>
          <a:noFill/>
          <a:ln w="9525">
            <a:noFill/>
          </a:ln>
        </p:spPr>
        <p:txBody>
          <a:bodyPr wrap="square" lIns="0" tIns="0" rIns="0" bIns="0">
            <a:spAutoFit/>
          </a:bodyPr>
          <a:p>
            <a:pPr algn="ctr">
              <a:lnSpc>
                <a:spcPts val="7450"/>
              </a:lnSpc>
              <a:buNone/>
            </a:pPr>
            <a:r>
              <a:rPr lang="en-US" altLang="x-none" sz="7300" b="1" dirty="0">
                <a:solidFill>
                  <a:srgbClr val="FF8A5E"/>
                </a:solidFill>
                <a:latin typeface="Now Bold" charset="0"/>
              </a:rPr>
              <a:t> ĐA DẠNG VIRUS</a:t>
            </a:r>
            <a:endParaRPr lang="en-US" altLang="x-none" sz="7300" b="1" dirty="0">
              <a:solidFill>
                <a:srgbClr val="FF8A5E"/>
              </a:solidFill>
              <a:latin typeface="Now Bold"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Cloud Callout 1"/>
          <p:cNvSpPr/>
          <p:nvPr/>
        </p:nvSpPr>
        <p:spPr>
          <a:xfrm>
            <a:off x="6651625" y="1501775"/>
            <a:ext cx="4040188" cy="288607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30" name="TextBox 2"/>
          <p:cNvSpPr txBox="1"/>
          <p:nvPr/>
        </p:nvSpPr>
        <p:spPr>
          <a:xfrm>
            <a:off x="258763" y="285750"/>
            <a:ext cx="12744450" cy="1054735"/>
          </a:xfrm>
          <a:prstGeom prst="rect">
            <a:avLst/>
          </a:prstGeom>
          <a:noFill/>
          <a:ln w="9525">
            <a:noFill/>
          </a:ln>
        </p:spPr>
        <p:txBody>
          <a:bodyPr lIns="0" tIns="0" rIns="0" bIns="0">
            <a:spAutoFit/>
          </a:bodyPr>
          <a:p>
            <a:pPr>
              <a:lnSpc>
                <a:spcPts val="8225"/>
              </a:lnSpc>
              <a:buNone/>
            </a:pPr>
            <a:r>
              <a:rPr lang="en-US" altLang="x-none" sz="5000" b="1" dirty="0">
                <a:solidFill>
                  <a:srgbClr val="000000"/>
                </a:solidFill>
                <a:latin typeface="Times New Roman" panose="02020603050405020304" pitchFamily="18" charset="0"/>
                <a:cs typeface="Times New Roman" panose="02020603050405020304" pitchFamily="18" charset="0"/>
              </a:rPr>
              <a:t>I. ĐA DẠNG VIRUS </a:t>
            </a:r>
            <a:endParaRPr lang="en-US" altLang="x-none" sz="5000" b="1" dirty="0">
              <a:solidFill>
                <a:srgbClr val="000000"/>
              </a:solidFill>
              <a:latin typeface="Times New Roman" panose="02020603050405020304" pitchFamily="18" charset="0"/>
              <a:ea typeface="Times New Roman" panose="02020603050405020304" pitchFamily="18" charset="0"/>
            </a:endParaRPr>
          </a:p>
        </p:txBody>
      </p:sp>
      <p:sp>
        <p:nvSpPr>
          <p:cNvPr id="10" name="TextBox 2"/>
          <p:cNvSpPr txBox="1"/>
          <p:nvPr/>
        </p:nvSpPr>
        <p:spPr>
          <a:xfrm>
            <a:off x="7089775" y="2528888"/>
            <a:ext cx="3205163" cy="1062037"/>
          </a:xfrm>
          <a:prstGeom prst="rect">
            <a:avLst/>
          </a:prstGeom>
          <a:noFill/>
          <a:ln w="9525">
            <a:noFill/>
          </a:ln>
        </p:spPr>
        <p:txBody>
          <a:bodyPr lIns="0" tIns="0" rIns="0" bIns="0">
            <a:spAutoFit/>
          </a:bodyPr>
          <a:p>
            <a:pPr>
              <a:lnSpc>
                <a:spcPct val="150000"/>
              </a:lnSpc>
            </a:pPr>
            <a:r>
              <a:rPr lang="en-US" altLang="x-none" sz="2300" b="1" dirty="0">
                <a:solidFill>
                  <a:schemeClr val="accent6">
                    <a:lumMod val="75000"/>
                  </a:schemeClr>
                </a:solidFill>
                <a:latin typeface="Sitka Heading" panose="02000505000000020004" charset="0"/>
              </a:rPr>
              <a:t>+Virus có hình dạng gì?</a:t>
            </a:r>
            <a:endParaRPr lang="en-US" altLang="x-none" sz="2300" b="1" dirty="0">
              <a:solidFill>
                <a:schemeClr val="accent6">
                  <a:lumMod val="75000"/>
                </a:schemeClr>
              </a:solidFill>
              <a:latin typeface="Sitka Heading" panose="02000505000000020004" charset="0"/>
            </a:endParaRPr>
          </a:p>
        </p:txBody>
      </p:sp>
      <p:pic>
        <p:nvPicPr>
          <p:cNvPr id="12" name="Picture 11"/>
          <p:cNvPicPr>
            <a:picLocks noChangeAspect="1"/>
          </p:cNvPicPr>
          <p:nvPr/>
        </p:nvPicPr>
        <p:blipFill>
          <a:blip r:embed="rId1"/>
          <a:stretch>
            <a:fillRect/>
          </a:stretch>
        </p:blipFill>
        <p:spPr>
          <a:xfrm>
            <a:off x="5045075" y="4011613"/>
            <a:ext cx="4483100" cy="4219575"/>
          </a:xfrm>
          <a:prstGeom prst="rect">
            <a:avLst/>
          </a:prstGeom>
          <a:noFill/>
          <a:ln w="9525">
            <a:noFill/>
          </a:ln>
        </p:spPr>
      </p:pic>
      <p:graphicFrame>
        <p:nvGraphicFramePr>
          <p:cNvPr id="17" name="Object 2"/>
          <p:cNvGraphicFramePr>
            <a:graphicFrameLocks noChangeAspect="1"/>
          </p:cNvGraphicFramePr>
          <p:nvPr/>
        </p:nvGraphicFramePr>
        <p:xfrm>
          <a:off x="490538" y="2484438"/>
          <a:ext cx="3276600" cy="2563812"/>
        </p:xfrm>
        <a:graphic>
          <a:graphicData uri="http://schemas.openxmlformats.org/presentationml/2006/ole">
            <mc:AlternateContent xmlns:mc="http://schemas.openxmlformats.org/markup-compatibility/2006">
              <mc:Choice xmlns:v="urn:schemas-microsoft-com:vml" Requires="v">
                <p:oleObj spid="_x0000_s3081" name="" r:id="rId2" imgW="2838450" imgH="2695575" progId="PBrush">
                  <p:embed/>
                </p:oleObj>
              </mc:Choice>
              <mc:Fallback>
                <p:oleObj name="" r:id="rId2" imgW="2838450" imgH="2695575" progId="PBrush">
                  <p:embed/>
                  <p:pic>
                    <p:nvPicPr>
                      <p:cNvPr id="0" name="Picture 3080"/>
                      <p:cNvPicPr/>
                      <p:nvPr/>
                    </p:nvPicPr>
                    <p:blipFill>
                      <a:blip r:embed="rId3"/>
                      <a:stretch>
                        <a:fillRect/>
                      </a:stretch>
                    </p:blipFill>
                    <p:spPr>
                      <a:xfrm>
                        <a:off x="490538" y="2484438"/>
                        <a:ext cx="3276600" cy="2563812"/>
                      </a:xfrm>
                      <a:prstGeom prst="rect">
                        <a:avLst/>
                      </a:prstGeom>
                      <a:noFill/>
                      <a:ln w="38100">
                        <a:noFill/>
                        <a:miter/>
                      </a:ln>
                    </p:spPr>
                  </p:pic>
                </p:oleObj>
              </mc:Fallback>
            </mc:AlternateContent>
          </a:graphicData>
        </a:graphic>
      </p:graphicFrame>
      <p:graphicFrame>
        <p:nvGraphicFramePr>
          <p:cNvPr id="18" name="Object 3"/>
          <p:cNvGraphicFramePr>
            <a:graphicFrameLocks noChangeAspect="1"/>
          </p:cNvGraphicFramePr>
          <p:nvPr/>
        </p:nvGraphicFramePr>
        <p:xfrm>
          <a:off x="12695238" y="3228975"/>
          <a:ext cx="2339975" cy="2132013"/>
        </p:xfrm>
        <a:graphic>
          <a:graphicData uri="http://schemas.openxmlformats.org/presentationml/2006/ole">
            <mc:AlternateContent xmlns:mc="http://schemas.openxmlformats.org/markup-compatibility/2006">
              <mc:Choice xmlns:v="urn:schemas-microsoft-com:vml" Requires="v">
                <p:oleObj spid="_x0000_s3080" name="" r:id="rId4" imgW="800100" imgH="933450" progId="PBrush">
                  <p:embed/>
                </p:oleObj>
              </mc:Choice>
              <mc:Fallback>
                <p:oleObj name="" r:id="rId4" imgW="800100" imgH="933450" progId="PBrush">
                  <p:embed/>
                  <p:pic>
                    <p:nvPicPr>
                      <p:cNvPr id="0" name="Picture 3079"/>
                      <p:cNvPicPr/>
                      <p:nvPr/>
                    </p:nvPicPr>
                    <p:blipFill>
                      <a:blip r:embed="rId5"/>
                      <a:stretch>
                        <a:fillRect/>
                      </a:stretch>
                    </p:blipFill>
                    <p:spPr>
                      <a:xfrm>
                        <a:off x="12695238" y="3228975"/>
                        <a:ext cx="2339975" cy="2132013"/>
                      </a:xfrm>
                      <a:prstGeom prst="rect">
                        <a:avLst/>
                      </a:prstGeom>
                      <a:noFill/>
                      <a:ln w="38100">
                        <a:noFill/>
                        <a:miter/>
                      </a:ln>
                    </p:spPr>
                  </p:pic>
                </p:oleObj>
              </mc:Fallback>
            </mc:AlternateContent>
          </a:graphicData>
        </a:graphic>
      </p:graphicFrame>
      <p:pic>
        <p:nvPicPr>
          <p:cNvPr id="19" name="Picture 9" descr="sida"/>
          <p:cNvPicPr>
            <a:picLocks noChangeAspect="1"/>
          </p:cNvPicPr>
          <p:nvPr/>
        </p:nvPicPr>
        <p:blipFill>
          <a:blip r:embed="rId6"/>
          <a:stretch>
            <a:fillRect/>
          </a:stretch>
        </p:blipFill>
        <p:spPr>
          <a:xfrm>
            <a:off x="2720975" y="5738813"/>
            <a:ext cx="2582863" cy="2163762"/>
          </a:xfrm>
          <a:prstGeom prst="rect">
            <a:avLst/>
          </a:prstGeom>
          <a:noFill/>
          <a:ln w="9525">
            <a:noFill/>
          </a:ln>
        </p:spPr>
      </p:pic>
      <p:pic>
        <p:nvPicPr>
          <p:cNvPr id="20" name="Picture 14"/>
          <p:cNvPicPr>
            <a:picLocks noChangeAspect="1"/>
          </p:cNvPicPr>
          <p:nvPr/>
        </p:nvPicPr>
        <p:blipFill>
          <a:blip r:embed="rId7"/>
          <a:stretch>
            <a:fillRect/>
          </a:stretch>
        </p:blipFill>
        <p:spPr>
          <a:xfrm>
            <a:off x="9734550" y="5710238"/>
            <a:ext cx="2532063" cy="2279650"/>
          </a:xfrm>
          <a:prstGeom prst="rect">
            <a:avLst/>
          </a:prstGeom>
          <a:noFill/>
          <a:ln w="9525">
            <a:noFill/>
          </a:ln>
        </p:spPr>
      </p:pic>
      <p:pic>
        <p:nvPicPr>
          <p:cNvPr id="22" name="Picture 17"/>
          <p:cNvPicPr>
            <a:picLocks noChangeAspect="1"/>
          </p:cNvPicPr>
          <p:nvPr/>
        </p:nvPicPr>
        <p:blipFill>
          <a:blip r:embed="rId8"/>
          <a:stretch>
            <a:fillRect/>
          </a:stretch>
        </p:blipFill>
        <p:spPr>
          <a:xfrm>
            <a:off x="10845800" y="1190625"/>
            <a:ext cx="2647950" cy="2016125"/>
          </a:xfrm>
          <a:prstGeom prst="rect">
            <a:avLst/>
          </a:prstGeom>
          <a:noFill/>
          <a:ln w="9525">
            <a:noFill/>
          </a:ln>
        </p:spPr>
      </p:pic>
      <p:graphicFrame>
        <p:nvGraphicFramePr>
          <p:cNvPr id="24" name="Object 4"/>
          <p:cNvGraphicFramePr>
            <a:graphicFrameLocks noChangeAspect="1"/>
          </p:cNvGraphicFramePr>
          <p:nvPr/>
        </p:nvGraphicFramePr>
        <p:xfrm>
          <a:off x="4479925" y="1231900"/>
          <a:ext cx="1593850" cy="2327275"/>
        </p:xfrm>
        <a:graphic>
          <a:graphicData uri="http://schemas.openxmlformats.org/presentationml/2006/ole">
            <mc:AlternateContent xmlns:mc="http://schemas.openxmlformats.org/markup-compatibility/2006">
              <mc:Choice xmlns:v="urn:schemas-microsoft-com:vml" Requires="v">
                <p:oleObj spid="_x0000_s3079" name="" r:id="rId9" imgW="619125" imgH="1485900" progId="PBrush">
                  <p:embed/>
                </p:oleObj>
              </mc:Choice>
              <mc:Fallback>
                <p:oleObj name="" r:id="rId9" imgW="619125" imgH="1485900" progId="PBrush">
                  <p:embed/>
                  <p:pic>
                    <p:nvPicPr>
                      <p:cNvPr id="0" name="Picture 3078"/>
                      <p:cNvPicPr/>
                      <p:nvPr/>
                    </p:nvPicPr>
                    <p:blipFill>
                      <a:blip r:embed="rId10"/>
                      <a:stretch>
                        <a:fillRect/>
                      </a:stretch>
                    </p:blipFill>
                    <p:spPr>
                      <a:xfrm>
                        <a:off x="4479925" y="1231900"/>
                        <a:ext cx="1593850" cy="2327275"/>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0-#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1+#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1+#ppt_w/2"/>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1+#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0-#ppt_w/2"/>
                                          </p:val>
                                        </p:tav>
                                        <p:tav tm="100000">
                                          <p:val>
                                            <p:strVal val="#ppt_x"/>
                                          </p:val>
                                        </p:tav>
                                      </p:tavLst>
                                    </p:anim>
                                    <p:anim calcmode="lin" valueType="num">
                                      <p:cBhvr additive="base">
                                        <p:cTn id="5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xit" presetSubtype="1" fill="hold" nodeType="clickEffect">
                                  <p:stCondLst>
                                    <p:cond delay="0"/>
                                  </p:stCondLst>
                                  <p:childTnLst>
                                    <p:anim calcmode="lin" valueType="num">
                                      <p:cBhvr additive="base">
                                        <p:cTn id="59" dur="500"/>
                                        <p:tgtEl>
                                          <p:spTgt spid="12"/>
                                        </p:tgtEl>
                                        <p:attrNameLst>
                                          <p:attrName>ppt_x</p:attrName>
                                        </p:attrNameLst>
                                      </p:cBhvr>
                                      <p:tavLst>
                                        <p:tav tm="0">
                                          <p:val>
                                            <p:strVal val="ppt_x"/>
                                          </p:val>
                                        </p:tav>
                                        <p:tav tm="100000">
                                          <p:val>
                                            <p:strVal val="ppt_x"/>
                                          </p:val>
                                        </p:tav>
                                      </p:tavLst>
                                    </p:anim>
                                    <p:anim calcmode="lin" valueType="num">
                                      <p:cBhvr additive="base">
                                        <p:cTn id="60" dur="500"/>
                                        <p:tgtEl>
                                          <p:spTgt spid="12"/>
                                        </p:tgtEl>
                                        <p:attrNameLst>
                                          <p:attrName>ppt_y</p:attrName>
                                        </p:attrNameLst>
                                      </p:cBhvr>
                                      <p:tavLst>
                                        <p:tav tm="0">
                                          <p:val>
                                            <p:strVal val="ppt_y"/>
                                          </p:val>
                                        </p:tav>
                                        <p:tav tm="100000">
                                          <p:val>
                                            <p:strVal val="0-ppt_h/2"/>
                                          </p:val>
                                        </p:tav>
                                      </p:tavLst>
                                    </p:anim>
                                    <p:set>
                                      <p:cBhvr>
                                        <p:cTn id="61" dur="1" fill="hold">
                                          <p:stCondLst>
                                            <p:cond delay="499"/>
                                          </p:stCondLst>
                                        </p:cTn>
                                        <p:tgtEl>
                                          <p:spTgt spid="12"/>
                                        </p:tgtEl>
                                        <p:attrNameLst>
                                          <p:attrName>style.visibility</p:attrName>
                                        </p:attrNameLst>
                                      </p:cBhvr>
                                      <p:to>
                                        <p:strVal val="hidden"/>
                                      </p:to>
                                    </p:set>
                                  </p:childTnLst>
                                </p:cTn>
                              </p:par>
                              <p:par>
                                <p:cTn id="62" presetID="2" presetClass="exit" presetSubtype="1" fill="hold" grpId="1" nodeType="withEffect">
                                  <p:stCondLst>
                                    <p:cond delay="0"/>
                                  </p:stCondLst>
                                  <p:childTnLst>
                                    <p:anim calcmode="lin" valueType="num">
                                      <p:cBhvr additive="base">
                                        <p:cTn id="63" dur="500"/>
                                        <p:tgtEl>
                                          <p:spTgt spid="10"/>
                                        </p:tgtEl>
                                        <p:attrNameLst>
                                          <p:attrName>ppt_x</p:attrName>
                                        </p:attrNameLst>
                                      </p:cBhvr>
                                      <p:tavLst>
                                        <p:tav tm="0">
                                          <p:val>
                                            <p:strVal val="ppt_x"/>
                                          </p:val>
                                        </p:tav>
                                        <p:tav tm="100000">
                                          <p:val>
                                            <p:strVal val="ppt_x"/>
                                          </p:val>
                                        </p:tav>
                                      </p:tavLst>
                                    </p:anim>
                                    <p:anim calcmode="lin" valueType="num">
                                      <p:cBhvr additive="base">
                                        <p:cTn id="64" dur="500"/>
                                        <p:tgtEl>
                                          <p:spTgt spid="10"/>
                                        </p:tgtEl>
                                        <p:attrNameLst>
                                          <p:attrName>ppt_y</p:attrName>
                                        </p:attrNameLst>
                                      </p:cBhvr>
                                      <p:tavLst>
                                        <p:tav tm="0">
                                          <p:val>
                                            <p:strVal val="ppt_y"/>
                                          </p:val>
                                        </p:tav>
                                        <p:tav tm="100000">
                                          <p:val>
                                            <p:strVal val="0-ppt_h/2"/>
                                          </p:val>
                                        </p:tav>
                                      </p:tavLst>
                                    </p:anim>
                                    <p:set>
                                      <p:cBhvr>
                                        <p:cTn id="65" dur="1" fill="hold">
                                          <p:stCondLst>
                                            <p:cond delay="499"/>
                                          </p:stCondLst>
                                        </p:cTn>
                                        <p:tgtEl>
                                          <p:spTgt spid="10"/>
                                        </p:tgtEl>
                                        <p:attrNameLst>
                                          <p:attrName>style.visibility</p:attrName>
                                        </p:attrNameLst>
                                      </p:cBhvr>
                                      <p:to>
                                        <p:strVal val="hidden"/>
                                      </p:to>
                                    </p:set>
                                  </p:childTnLst>
                                </p:cTn>
                              </p:par>
                              <p:par>
                                <p:cTn id="66" presetID="2" presetClass="exit" presetSubtype="1" fill="hold" grpId="1" nodeType="withEffect">
                                  <p:stCondLst>
                                    <p:cond delay="0"/>
                                  </p:stCondLst>
                                  <p:childTnLst>
                                    <p:anim calcmode="lin" valueType="num">
                                      <p:cBhvr additive="base">
                                        <p:cTn id="67" dur="500"/>
                                        <p:tgtEl>
                                          <p:spTgt spid="2"/>
                                        </p:tgtEl>
                                        <p:attrNameLst>
                                          <p:attrName>ppt_x</p:attrName>
                                        </p:attrNameLst>
                                      </p:cBhvr>
                                      <p:tavLst>
                                        <p:tav tm="0">
                                          <p:val>
                                            <p:strVal val="ppt_x"/>
                                          </p:val>
                                        </p:tav>
                                        <p:tav tm="100000">
                                          <p:val>
                                            <p:strVal val="ppt_x"/>
                                          </p:val>
                                        </p:tav>
                                      </p:tavLst>
                                    </p:anim>
                                    <p:anim calcmode="lin" valueType="num">
                                      <p:cBhvr additive="base">
                                        <p:cTn id="68" dur="500"/>
                                        <p:tgtEl>
                                          <p:spTgt spid="2"/>
                                        </p:tgtEl>
                                        <p:attrNameLst>
                                          <p:attrName>ppt_y</p:attrName>
                                        </p:attrNameLst>
                                      </p:cBhvr>
                                      <p:tavLst>
                                        <p:tav tm="0">
                                          <p:val>
                                            <p:strVal val="ppt_y"/>
                                          </p:val>
                                        </p:tav>
                                        <p:tav tm="100000">
                                          <p:val>
                                            <p:strVal val="0-ppt_h/2"/>
                                          </p:val>
                                        </p:tav>
                                      </p:tavLst>
                                    </p:anim>
                                    <p:set>
                                      <p:cBhvr>
                                        <p:cTn id="6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4"/>
          <p:cNvPicPr>
            <a:picLocks noChangeAspect="1"/>
          </p:cNvPicPr>
          <p:nvPr/>
        </p:nvPicPr>
        <p:blipFill>
          <a:blip r:embed="rId1"/>
          <a:stretch>
            <a:fillRect/>
          </a:stretch>
        </p:blipFill>
        <p:spPr>
          <a:xfrm>
            <a:off x="55563" y="0"/>
            <a:ext cx="15544800" cy="8229600"/>
          </a:xfrm>
          <a:prstGeom prst="rect">
            <a:avLst/>
          </a:prstGeom>
          <a:noFill/>
          <a:ln w="9525">
            <a:noFill/>
          </a:ln>
        </p:spPr>
      </p:pic>
      <p:sp>
        <p:nvSpPr>
          <p:cNvPr id="17411" name="TextBox 5"/>
          <p:cNvSpPr txBox="1"/>
          <p:nvPr/>
        </p:nvSpPr>
        <p:spPr>
          <a:xfrm>
            <a:off x="971550" y="301625"/>
            <a:ext cx="9844088" cy="461963"/>
          </a:xfrm>
          <a:prstGeom prst="rect">
            <a:avLst/>
          </a:prstGeom>
          <a:noFill/>
          <a:ln w="9525">
            <a:noFill/>
          </a:ln>
        </p:spPr>
        <p:txBody>
          <a:bodyPr wrap="none" lIns="76078" tIns="38039" rIns="76078" bIns="38039">
            <a:spAutoFit/>
          </a:bodyPr>
          <a:p>
            <a:pPr>
              <a:buNone/>
            </a:pPr>
            <a:r>
              <a:rPr lang="en-US" altLang="x-none" sz="2500" b="1" dirty="0">
                <a:solidFill>
                  <a:srgbClr val="FF0000"/>
                </a:solidFill>
                <a:latin typeface="Times New Roman" panose="02020603050405020304" pitchFamily="18" charset="0"/>
                <a:cs typeface="Times New Roman" panose="02020603050405020304" pitchFamily="18" charset="0"/>
              </a:rPr>
              <a:t>Quan sát những hình bên dưới cho biết virus có những hình dạng n</a:t>
            </a:r>
            <a:r>
              <a:rPr lang="en-US" altLang="x-none" sz="2500" b="1" dirty="0">
                <a:solidFill>
                  <a:srgbClr val="FF0000"/>
                </a:solidFill>
                <a:latin typeface="Times New Roman" panose="02020603050405020304" pitchFamily="18" charset="0"/>
                <a:ea typeface="Times New Roman" panose="02020603050405020304" pitchFamily="18" charset="0"/>
              </a:rPr>
              <a:t>à</a:t>
            </a:r>
            <a:r>
              <a:rPr lang="en-US" altLang="x-none" sz="2500" b="1" dirty="0">
                <a:solidFill>
                  <a:srgbClr val="FF0000"/>
                </a:solidFill>
                <a:latin typeface="Times New Roman" panose="02020603050405020304" pitchFamily="18" charset="0"/>
                <a:cs typeface="Times New Roman" panose="02020603050405020304" pitchFamily="18" charset="0"/>
              </a:rPr>
              <a:t>o?</a:t>
            </a:r>
            <a:endParaRPr lang="en-US" altLang="x-none" sz="2500" b="1" dirty="0">
              <a:solidFill>
                <a:srgbClr val="FF0000"/>
              </a:solidFill>
              <a:latin typeface="Times New Roman" panose="02020603050405020304" pitchFamily="18" charset="0"/>
              <a:ea typeface="Times New Roman" panose="02020603050405020304" pitchFamily="18" charset="0"/>
            </a:endParaRPr>
          </a:p>
        </p:txBody>
      </p:sp>
      <p:grpSp>
        <p:nvGrpSpPr>
          <p:cNvPr id="2" name="Group 16"/>
          <p:cNvGrpSpPr/>
          <p:nvPr/>
        </p:nvGrpSpPr>
        <p:grpSpPr>
          <a:xfrm>
            <a:off x="1165225" y="1130300"/>
            <a:ext cx="3692525" cy="2867025"/>
            <a:chOff x="1447800" y="1943100"/>
            <a:chExt cx="3886200" cy="4782300"/>
          </a:xfrm>
        </p:grpSpPr>
        <p:pic>
          <p:nvPicPr>
            <p:cNvPr id="17428" name="Picture 14"/>
            <p:cNvPicPr>
              <a:picLocks noChangeAspect="1"/>
            </p:cNvPicPr>
            <p:nvPr/>
          </p:nvPicPr>
          <p:blipFill>
            <a:blip r:embed="rId2"/>
            <a:stretch>
              <a:fillRect/>
            </a:stretch>
          </p:blipFill>
          <p:spPr>
            <a:xfrm>
              <a:off x="1447800" y="1943100"/>
              <a:ext cx="3886200" cy="3886200"/>
            </a:xfrm>
            <a:prstGeom prst="rect">
              <a:avLst/>
            </a:prstGeom>
            <a:noFill/>
            <a:ln w="9525">
              <a:noFill/>
            </a:ln>
          </p:spPr>
        </p:pic>
        <p:sp>
          <p:nvSpPr>
            <p:cNvPr id="17429" name="TextBox 15"/>
            <p:cNvSpPr txBox="1"/>
            <p:nvPr/>
          </p:nvSpPr>
          <p:spPr>
            <a:xfrm>
              <a:off x="1981200" y="6057899"/>
              <a:ext cx="2545029" cy="667501"/>
            </a:xfrm>
            <a:prstGeom prst="rect">
              <a:avLst/>
            </a:prstGeom>
            <a:noFill/>
            <a:ln w="9525">
              <a:noFill/>
            </a:ln>
          </p:spPr>
          <p:txBody>
            <a:bodyPr wrap="none">
              <a:spAutoFit/>
            </a:bodyPr>
            <a:p>
              <a:pPr>
                <a:buNone/>
              </a:pPr>
              <a:r>
                <a:rPr lang="en-US" altLang="x-none" sz="2000" b="1" dirty="0">
                  <a:latin typeface="Times New Roman" panose="02020603050405020304" pitchFamily="18" charset="0"/>
                  <a:cs typeface="Times New Roman" panose="02020603050405020304" pitchFamily="18" charset="0"/>
                </a:rPr>
                <a:t>Virus khảm thuốc lá</a:t>
              </a:r>
              <a:endParaRPr lang="en-US" altLang="x-none" sz="2000" b="1" dirty="0">
                <a:latin typeface="Times New Roman" panose="02020603050405020304" pitchFamily="18" charset="0"/>
                <a:ea typeface="Times New Roman" panose="02020603050405020304" pitchFamily="18" charset="0"/>
              </a:endParaRPr>
            </a:p>
          </p:txBody>
        </p:sp>
      </p:grpSp>
      <p:pic>
        <p:nvPicPr>
          <p:cNvPr id="17413" name="Picture 20"/>
          <p:cNvPicPr>
            <a:picLocks noChangeAspect="1"/>
          </p:cNvPicPr>
          <p:nvPr/>
        </p:nvPicPr>
        <p:blipFill>
          <a:blip r:embed="rId3"/>
          <a:stretch>
            <a:fillRect/>
          </a:stretch>
        </p:blipFill>
        <p:spPr>
          <a:xfrm>
            <a:off x="6542088" y="965200"/>
            <a:ext cx="2794000" cy="2630488"/>
          </a:xfrm>
          <a:prstGeom prst="rect">
            <a:avLst/>
          </a:prstGeom>
          <a:noFill/>
          <a:ln w="9525">
            <a:noFill/>
          </a:ln>
        </p:spPr>
      </p:pic>
      <p:grpSp>
        <p:nvGrpSpPr>
          <p:cNvPr id="3" name="Group 29"/>
          <p:cNvGrpSpPr/>
          <p:nvPr/>
        </p:nvGrpSpPr>
        <p:grpSpPr>
          <a:xfrm>
            <a:off x="11263313" y="1076325"/>
            <a:ext cx="2533650" cy="2919413"/>
            <a:chOff x="13251840" y="1344929"/>
            <a:chExt cx="2980453" cy="3649333"/>
          </a:xfrm>
        </p:grpSpPr>
        <p:pic>
          <p:nvPicPr>
            <p:cNvPr id="17426" name="Picture 21"/>
            <p:cNvPicPr>
              <a:picLocks noChangeAspect="1"/>
            </p:cNvPicPr>
            <p:nvPr/>
          </p:nvPicPr>
          <p:blipFill>
            <a:blip r:embed="rId4"/>
            <a:stretch>
              <a:fillRect/>
            </a:stretch>
          </p:blipFill>
          <p:spPr>
            <a:xfrm>
              <a:off x="13251840" y="1344929"/>
              <a:ext cx="2980453" cy="2980453"/>
            </a:xfrm>
            <a:prstGeom prst="rect">
              <a:avLst/>
            </a:prstGeom>
            <a:noFill/>
            <a:ln w="9525">
              <a:noFill/>
            </a:ln>
          </p:spPr>
        </p:pic>
        <p:sp>
          <p:nvSpPr>
            <p:cNvPr id="17427" name="TextBox 23"/>
            <p:cNvSpPr txBox="1"/>
            <p:nvPr/>
          </p:nvSpPr>
          <p:spPr>
            <a:xfrm>
              <a:off x="14043894" y="4494125"/>
              <a:ext cx="1403628" cy="500137"/>
            </a:xfrm>
            <a:prstGeom prst="rect">
              <a:avLst/>
            </a:prstGeom>
            <a:noFill/>
            <a:ln w="9525">
              <a:noFill/>
            </a:ln>
          </p:spPr>
          <p:txBody>
            <a:bodyPr wrap="none">
              <a:spAutoFit/>
            </a:bodyPr>
            <a:p>
              <a:pPr>
                <a:buNone/>
              </a:pPr>
              <a:r>
                <a:rPr lang="en-US" altLang="x-none" sz="2000" b="1" dirty="0">
                  <a:latin typeface="Times New Roman" panose="02020603050405020304" pitchFamily="18" charset="0"/>
                  <a:cs typeface="Times New Roman" panose="02020603050405020304" pitchFamily="18" charset="0"/>
                </a:rPr>
                <a:t>Virus dại</a:t>
              </a:r>
              <a:endParaRPr lang="en-US" altLang="x-none" sz="2000" b="1" dirty="0">
                <a:latin typeface="Times New Roman" panose="02020603050405020304" pitchFamily="18" charset="0"/>
                <a:ea typeface="Times New Roman" panose="02020603050405020304" pitchFamily="18" charset="0"/>
              </a:endParaRPr>
            </a:p>
          </p:txBody>
        </p:sp>
      </p:grpSp>
      <p:grpSp>
        <p:nvGrpSpPr>
          <p:cNvPr id="4" name="Group 30"/>
          <p:cNvGrpSpPr/>
          <p:nvPr/>
        </p:nvGrpSpPr>
        <p:grpSpPr>
          <a:xfrm>
            <a:off x="1425575" y="4602163"/>
            <a:ext cx="2765425" cy="3292475"/>
            <a:chOff x="1676400" y="5753100"/>
            <a:chExt cx="3253290" cy="4115321"/>
          </a:xfrm>
        </p:grpSpPr>
        <p:pic>
          <p:nvPicPr>
            <p:cNvPr id="17424" name="Picture 17"/>
            <p:cNvPicPr>
              <a:picLocks noChangeAspect="1"/>
            </p:cNvPicPr>
            <p:nvPr/>
          </p:nvPicPr>
          <p:blipFill>
            <a:blip r:embed="rId5"/>
            <a:stretch>
              <a:fillRect/>
            </a:stretch>
          </p:blipFill>
          <p:spPr>
            <a:xfrm>
              <a:off x="1676400" y="5753100"/>
              <a:ext cx="3253290" cy="3253290"/>
            </a:xfrm>
            <a:prstGeom prst="rect">
              <a:avLst/>
            </a:prstGeom>
            <a:noFill/>
            <a:ln w="9525">
              <a:noFill/>
            </a:ln>
          </p:spPr>
        </p:pic>
        <p:sp>
          <p:nvSpPr>
            <p:cNvPr id="17425" name="TextBox 24"/>
            <p:cNvSpPr txBox="1"/>
            <p:nvPr/>
          </p:nvSpPr>
          <p:spPr>
            <a:xfrm>
              <a:off x="2590800" y="9368283"/>
              <a:ext cx="1571470" cy="500138"/>
            </a:xfrm>
            <a:prstGeom prst="rect">
              <a:avLst/>
            </a:prstGeom>
            <a:noFill/>
            <a:ln w="9525">
              <a:noFill/>
            </a:ln>
          </p:spPr>
          <p:txBody>
            <a:bodyPr wrap="none">
              <a:spAutoFit/>
            </a:bodyPr>
            <a:p>
              <a:pPr>
                <a:buNone/>
              </a:pPr>
              <a:r>
                <a:rPr lang="en-US" altLang="x-none" sz="2000" b="1" dirty="0">
                  <a:latin typeface="Times New Roman" panose="02020603050405020304" pitchFamily="18" charset="0"/>
                  <a:cs typeface="Times New Roman" panose="02020603050405020304" pitchFamily="18" charset="0"/>
                </a:rPr>
                <a:t>Virus HIV</a:t>
              </a:r>
              <a:endParaRPr lang="en-US" altLang="x-none" sz="2000" b="1" dirty="0">
                <a:latin typeface="Times New Roman" panose="02020603050405020304" pitchFamily="18" charset="0"/>
                <a:ea typeface="Times New Roman" panose="02020603050405020304" pitchFamily="18" charset="0"/>
              </a:endParaRPr>
            </a:p>
          </p:txBody>
        </p:sp>
      </p:grpSp>
      <p:grpSp>
        <p:nvGrpSpPr>
          <p:cNvPr id="7" name="Group 31"/>
          <p:cNvGrpSpPr/>
          <p:nvPr/>
        </p:nvGrpSpPr>
        <p:grpSpPr>
          <a:xfrm>
            <a:off x="6670675" y="4592638"/>
            <a:ext cx="3063875" cy="3290887"/>
            <a:chOff x="7848600" y="5740400"/>
            <a:chExt cx="3604574" cy="4114058"/>
          </a:xfrm>
        </p:grpSpPr>
        <p:pic>
          <p:nvPicPr>
            <p:cNvPr id="17422" name="Picture 19"/>
            <p:cNvPicPr>
              <a:picLocks noChangeAspect="1"/>
            </p:cNvPicPr>
            <p:nvPr/>
          </p:nvPicPr>
          <p:blipFill>
            <a:blip r:embed="rId6"/>
            <a:stretch>
              <a:fillRect/>
            </a:stretch>
          </p:blipFill>
          <p:spPr>
            <a:xfrm>
              <a:off x="7848600" y="5740400"/>
              <a:ext cx="3604574" cy="3604574"/>
            </a:xfrm>
            <a:prstGeom prst="rect">
              <a:avLst/>
            </a:prstGeom>
            <a:noFill/>
            <a:ln w="9525">
              <a:noFill/>
            </a:ln>
          </p:spPr>
        </p:pic>
        <p:sp>
          <p:nvSpPr>
            <p:cNvPr id="17423" name="TextBox 25"/>
            <p:cNvSpPr txBox="1"/>
            <p:nvPr/>
          </p:nvSpPr>
          <p:spPr>
            <a:xfrm>
              <a:off x="8626087" y="9354321"/>
              <a:ext cx="2045054" cy="500137"/>
            </a:xfrm>
            <a:prstGeom prst="rect">
              <a:avLst/>
            </a:prstGeom>
            <a:noFill/>
            <a:ln w="9525">
              <a:noFill/>
            </a:ln>
          </p:spPr>
          <p:txBody>
            <a:bodyPr wrap="none">
              <a:spAutoFit/>
            </a:bodyPr>
            <a:p>
              <a:pPr>
                <a:buNone/>
              </a:pPr>
              <a:r>
                <a:rPr lang="en-US" altLang="x-none" sz="2000" b="1" dirty="0">
                  <a:latin typeface="Times New Roman" panose="02020603050405020304" pitchFamily="18" charset="0"/>
                  <a:cs typeface="Times New Roman" panose="02020603050405020304" pitchFamily="18" charset="0"/>
                </a:rPr>
                <a:t>Virus Corona </a:t>
              </a:r>
              <a:endParaRPr lang="en-US" altLang="x-none" sz="2000" b="1" dirty="0">
                <a:latin typeface="Times New Roman" panose="02020603050405020304" pitchFamily="18" charset="0"/>
                <a:ea typeface="Times New Roman" panose="02020603050405020304" pitchFamily="18" charset="0"/>
              </a:endParaRPr>
            </a:p>
          </p:txBody>
        </p:sp>
      </p:grpSp>
      <p:grpSp>
        <p:nvGrpSpPr>
          <p:cNvPr id="8" name="Group 32"/>
          <p:cNvGrpSpPr/>
          <p:nvPr/>
        </p:nvGrpSpPr>
        <p:grpSpPr>
          <a:xfrm>
            <a:off x="10939463" y="4602163"/>
            <a:ext cx="3078162" cy="3935412"/>
            <a:chOff x="12869147" y="5753100"/>
            <a:chExt cx="3622428" cy="4919515"/>
          </a:xfrm>
        </p:grpSpPr>
        <p:pic>
          <p:nvPicPr>
            <p:cNvPr id="17420" name="Picture 18"/>
            <p:cNvPicPr>
              <a:picLocks noChangeAspect="1"/>
            </p:cNvPicPr>
            <p:nvPr/>
          </p:nvPicPr>
          <p:blipFill>
            <a:blip r:embed="rId7"/>
            <a:stretch>
              <a:fillRect/>
            </a:stretch>
          </p:blipFill>
          <p:spPr>
            <a:xfrm>
              <a:off x="12869147" y="5753100"/>
              <a:ext cx="3622428" cy="3615183"/>
            </a:xfrm>
            <a:prstGeom prst="rect">
              <a:avLst/>
            </a:prstGeom>
            <a:noFill/>
            <a:ln w="9525">
              <a:noFill/>
            </a:ln>
          </p:spPr>
        </p:pic>
        <p:sp>
          <p:nvSpPr>
            <p:cNvPr id="17421" name="TextBox 26"/>
            <p:cNvSpPr txBox="1"/>
            <p:nvPr/>
          </p:nvSpPr>
          <p:spPr>
            <a:xfrm>
              <a:off x="13946090" y="9403036"/>
              <a:ext cx="2276641" cy="1269579"/>
            </a:xfrm>
            <a:prstGeom prst="rect">
              <a:avLst/>
            </a:prstGeom>
            <a:noFill/>
            <a:ln w="9525">
              <a:noFill/>
            </a:ln>
          </p:spPr>
          <p:txBody>
            <a:bodyPr wrap="none">
              <a:spAutoFit/>
            </a:bodyPr>
            <a:p>
              <a:pPr algn="ctr">
                <a:buNone/>
              </a:pPr>
              <a:r>
                <a:rPr lang="en-US" altLang="en-US" sz="2000" b="1" dirty="0">
                  <a:latin typeface="Times New Roman" panose="02020603050405020304" pitchFamily="18" charset="0"/>
                  <a:cs typeface="Times New Roman" panose="02020603050405020304" pitchFamily="18" charset="0"/>
                </a:rPr>
                <a:t>Thực khuẩn thể</a:t>
              </a:r>
              <a:endParaRPr lang="en-US" altLang="en-US" sz="2000" b="1" dirty="0">
                <a:latin typeface="Times New Roman" panose="02020603050405020304" pitchFamily="18" charset="0"/>
                <a:cs typeface="Times New Roman" panose="02020603050405020304" pitchFamily="18" charset="0"/>
              </a:endParaRPr>
            </a:p>
            <a:p>
              <a:pPr algn="ctr">
                <a:buNone/>
              </a:pPr>
              <a:r>
                <a:rPr lang="en-US" altLang="en-US" sz="2000" b="1" dirty="0">
                  <a:latin typeface="Times New Roman" panose="02020603050405020304" pitchFamily="18" charset="0"/>
                  <a:cs typeface="Times New Roman" panose="02020603050405020304" pitchFamily="18" charset="0"/>
                </a:rPr>
                <a:t>(Phage T2)</a:t>
              </a:r>
              <a:endParaRPr lang="en-US" altLang="en-US" sz="2000" b="1" dirty="0">
                <a:latin typeface="Times New Roman" panose="02020603050405020304" pitchFamily="18" charset="0"/>
                <a:cs typeface="Times New Roman" panose="02020603050405020304" pitchFamily="18" charset="0"/>
              </a:endParaRPr>
            </a:p>
            <a:p>
              <a:pPr algn="ctr">
                <a:buNone/>
              </a:pPr>
              <a:endParaRPr lang="en-US" altLang="x-none" sz="2000" b="1" dirty="0">
                <a:latin typeface="Times New Roman" panose="02020603050405020304" pitchFamily="18" charset="0"/>
                <a:ea typeface="Times New Roman" panose="02020603050405020304" pitchFamily="18" charset="0"/>
              </a:endParaRPr>
            </a:p>
          </p:txBody>
        </p:sp>
      </p:grpSp>
      <p:sp>
        <p:nvSpPr>
          <p:cNvPr id="28" name="Action Button: Help 27">
            <a:hlinkClick r:id="" action="ppaction://noaction" highlightClick="1"/>
          </p:cNvPr>
          <p:cNvSpPr/>
          <p:nvPr/>
        </p:nvSpPr>
        <p:spPr>
          <a:xfrm>
            <a:off x="85725" y="131763"/>
            <a:ext cx="885825" cy="833438"/>
          </a:xfrm>
          <a:prstGeom prst="actionButtonHelp">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419" name="TextBox 35"/>
          <p:cNvSpPr txBox="1"/>
          <p:nvPr/>
        </p:nvSpPr>
        <p:spPr>
          <a:xfrm>
            <a:off x="6838950" y="3551238"/>
            <a:ext cx="2270125" cy="384175"/>
          </a:xfrm>
          <a:prstGeom prst="rect">
            <a:avLst/>
          </a:prstGeom>
          <a:noFill/>
          <a:ln w="9525">
            <a:noFill/>
          </a:ln>
        </p:spPr>
        <p:txBody>
          <a:bodyPr wrap="none" lIns="76078" tIns="38039" rIns="76078" bIns="38039">
            <a:spAutoFit/>
          </a:bodyPr>
          <a:p>
            <a:pPr>
              <a:buNone/>
            </a:pPr>
            <a:r>
              <a:rPr lang="en-US" altLang="x-none" sz="2000" b="1" dirty="0">
                <a:latin typeface="Times New Roman" panose="02020603050405020304" pitchFamily="18" charset="0"/>
                <a:cs typeface="Times New Roman" panose="02020603050405020304" pitchFamily="18" charset="0"/>
              </a:rPr>
              <a:t>Virus viêm kết mạc</a:t>
            </a:r>
            <a:endParaRPr lang="en-US" altLang="x-none" sz="20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7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6"/>
          <p:cNvPicPr>
            <a:picLocks noChangeAspect="1"/>
          </p:cNvPicPr>
          <p:nvPr/>
        </p:nvPicPr>
        <p:blipFill>
          <a:blip r:embed="rId1"/>
          <a:stretch>
            <a:fillRect/>
          </a:stretch>
        </p:blipFill>
        <p:spPr>
          <a:xfrm>
            <a:off x="0" y="-6350"/>
            <a:ext cx="15544800" cy="8229600"/>
          </a:xfrm>
          <a:prstGeom prst="rect">
            <a:avLst/>
          </a:prstGeom>
          <a:noFill/>
          <a:ln w="9525">
            <a:noFill/>
          </a:ln>
        </p:spPr>
      </p:pic>
      <p:sp>
        <p:nvSpPr>
          <p:cNvPr id="2" name="Rounded Rectangle 1"/>
          <p:cNvSpPr/>
          <p:nvPr/>
        </p:nvSpPr>
        <p:spPr>
          <a:xfrm>
            <a:off x="130175" y="4130675"/>
            <a:ext cx="4403725" cy="1568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2"/>
          <p:cNvSpPr txBox="1"/>
          <p:nvPr/>
        </p:nvSpPr>
        <p:spPr>
          <a:xfrm>
            <a:off x="236538" y="4114483"/>
            <a:ext cx="4271962" cy="1524000"/>
          </a:xfrm>
          <a:prstGeom prst="rect">
            <a:avLst/>
          </a:prstGeom>
          <a:noFill/>
          <a:ln w="9525">
            <a:noFill/>
          </a:ln>
        </p:spPr>
        <p:txBody>
          <a:bodyPr lIns="0" tIns="0" rIns="0" bIns="0">
            <a:spAutoFit/>
          </a:bodyPr>
          <a:p>
            <a:pPr>
              <a:lnSpc>
                <a:spcPct val="150000"/>
              </a:lnSpc>
              <a:buNone/>
            </a:pPr>
            <a:r>
              <a:rPr lang="en-US" altLang="x-none" sz="3300" b="1" dirty="0">
                <a:solidFill>
                  <a:schemeClr val="accent6">
                    <a:lumMod val="75000"/>
                  </a:schemeClr>
                </a:solidFill>
                <a:latin typeface="Times New Roman" panose="02020603050405020304" pitchFamily="18" charset="0"/>
                <a:cs typeface="Times New Roman" panose="02020603050405020304" pitchFamily="18" charset="0"/>
              </a:rPr>
              <a:t>Hình dạng của virus: Đa dạng</a:t>
            </a:r>
            <a:endParaRPr lang="en-US" altLang="x-none" sz="33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803775" y="-6350"/>
            <a:ext cx="10741025" cy="8235950"/>
          </a:xfrm>
          <a:prstGeom prst="rect">
            <a:avLst/>
          </a:prstGeom>
          <a:noFill/>
          <a:ln w="9525">
            <a:noFill/>
          </a:ln>
        </p:spPr>
      </p:pic>
      <p:sp>
        <p:nvSpPr>
          <p:cNvPr id="9" name="Bent-Up Arrow 8"/>
          <p:cNvSpPr/>
          <p:nvPr/>
        </p:nvSpPr>
        <p:spPr>
          <a:xfrm rot="10800000">
            <a:off x="2832100" y="2678113"/>
            <a:ext cx="1676400" cy="1335088"/>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anim calcmode="lin" valueType="num">
                                      <p:cBhvr>
                                        <p:cTn id="16" dur="2000" fill="hold"/>
                                        <p:tgtEl>
                                          <p:spTgt spid="9"/>
                                        </p:tgtEl>
                                        <p:attrNameLst>
                                          <p:attrName>ppt_w</p:attrName>
                                        </p:attrNameLst>
                                      </p:cBhvr>
                                      <p:tavLst>
                                        <p:tav tm="0" fmla="#ppt_w*sin(2.5*pi*$)">
                                          <p:val>
                                            <p:fltVal val="0.000000"/>
                                          </p:val>
                                        </p:tav>
                                        <p:tav tm="100000">
                                          <p:val>
                                            <p:fltVal val="1.000000"/>
                                          </p:val>
                                        </p:tav>
                                      </p:tavLst>
                                    </p:anim>
                                    <p:anim calcmode="lin" valueType="num">
                                      <p:cBhvr>
                                        <p:cTn id="17"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457200" y="0"/>
            <a:ext cx="14630400" cy="8229600"/>
          </a:xfrm>
          <a:prstGeom prst="rect">
            <a:avLst/>
          </a:prstGeom>
        </p:spPr>
      </p:pic>
      <p:pic>
        <p:nvPicPr>
          <p:cNvPr id="18" name="理查德.克莱德曼 - Say you love m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80136" y="-1894114"/>
            <a:ext cx="731520" cy="731520"/>
          </a:xfrm>
          <a:prstGeom prst="rect">
            <a:avLst/>
          </a:prstGeom>
        </p:spPr>
      </p:pic>
      <p:sp>
        <p:nvSpPr>
          <p:cNvPr id="9" name="TextBox 5"/>
          <p:cNvSpPr txBox="1"/>
          <p:nvPr/>
        </p:nvSpPr>
        <p:spPr>
          <a:xfrm>
            <a:off x="3185160" y="1182922"/>
            <a:ext cx="9174480" cy="1938020"/>
          </a:xfrm>
          <a:prstGeom prst="rect">
            <a:avLst/>
          </a:prstGeom>
          <a:noFill/>
        </p:spPr>
        <p:txBody>
          <a:bodyPr wrap="square" rtlCol="0">
            <a:spAutoFit/>
          </a:bodyPr>
          <a:lstStyle/>
          <a:p>
            <a:pPr algn="ctr" fontAlgn="base">
              <a:spcBef>
                <a:spcPct val="0"/>
              </a:spcBef>
              <a:spcAft>
                <a:spcPct val="0"/>
              </a:spcAft>
              <a:buFont typeface="Montserrat" panose="00000500000000000000" charset="0"/>
              <a:buNone/>
            </a:pPr>
            <a:r>
              <a:rPr lang="vi-VN" altLang="zh-CN" sz="4800" b="1" dirty="0" smtClean="0">
                <a:solidFill>
                  <a:srgbClr val="53A694"/>
                </a:solidFill>
                <a:latin typeface="+mj-lt"/>
                <a:ea typeface="Montserrat" panose="00000500000000000000" charset="0"/>
                <a:cs typeface="Montserrat" panose="00000500000000000000" charset="0"/>
              </a:rPr>
              <a:t>Trò chơi</a:t>
            </a:r>
            <a:endParaRPr lang="vi-VN" altLang="zh-CN" sz="4800" b="1" dirty="0">
              <a:solidFill>
                <a:srgbClr val="53A694"/>
              </a:solidFill>
              <a:latin typeface="+mj-lt"/>
              <a:ea typeface="Montserrat" panose="00000500000000000000" charset="0"/>
              <a:cs typeface="Montserrat" panose="00000500000000000000" charset="0"/>
            </a:endParaRPr>
          </a:p>
          <a:p>
            <a:pPr algn="ctr" fontAlgn="base">
              <a:spcBef>
                <a:spcPct val="0"/>
              </a:spcBef>
              <a:spcAft>
                <a:spcPct val="0"/>
              </a:spcAft>
              <a:buFont typeface="Montserrat" panose="00000500000000000000" charset="0"/>
              <a:buNone/>
            </a:pPr>
            <a:r>
              <a:rPr lang="en-US" altLang="zh-CN" sz="7200" b="1" dirty="0" smtClean="0">
                <a:solidFill>
                  <a:srgbClr val="FF0000"/>
                </a:solidFill>
                <a:latin typeface="+mj-lt"/>
                <a:ea typeface="Montserrat" panose="00000500000000000000" charset="0"/>
                <a:cs typeface="Montserrat" panose="00000500000000000000" charset="0"/>
              </a:rPr>
              <a:t>“</a:t>
            </a:r>
            <a:r>
              <a:rPr lang="vi-VN" altLang="zh-CN" sz="7200" b="1" dirty="0" smtClean="0">
                <a:solidFill>
                  <a:srgbClr val="FF0000"/>
                </a:solidFill>
                <a:latin typeface="+mj-lt"/>
                <a:ea typeface="Montserrat" panose="00000500000000000000" charset="0"/>
                <a:cs typeface="Montserrat" panose="00000500000000000000" charset="0"/>
              </a:rPr>
              <a:t>Ai Nhanh Nhất</a:t>
            </a:r>
            <a:r>
              <a:rPr lang="en-US" altLang="zh-CN" sz="7200" b="1" dirty="0" smtClean="0">
                <a:solidFill>
                  <a:srgbClr val="FF0000"/>
                </a:solidFill>
                <a:latin typeface="+mj-lt"/>
                <a:ea typeface="Montserrat" panose="00000500000000000000" charset="0"/>
                <a:cs typeface="Montserrat" panose="00000500000000000000" charset="0"/>
              </a:rPr>
              <a:t>”</a:t>
            </a:r>
            <a:endParaRPr lang="vi-VN" altLang="zh-CN" sz="7200" b="1" dirty="0" smtClean="0">
              <a:solidFill>
                <a:srgbClr val="FF0000"/>
              </a:solidFill>
              <a:latin typeface="+mj-lt"/>
              <a:ea typeface="Montserrat" panose="00000500000000000000" charset="0"/>
              <a:cs typeface="Montserrat" panose="00000500000000000000"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500" autoRev="1" fill="hold">
                                          <p:stCondLst>
                                            <p:cond delay="0"/>
                                          </p:stCondLst>
                                        </p:cTn>
                                        <p:tgtEl>
                                          <p:spTgt spid="9"/>
                                        </p:tgtEl>
                                        <p:attrNameLst>
                                          <p:attrName>ppt_w</p:attrName>
                                        </p:attrNameLst>
                                      </p:cBhvr>
                                    </p:anim>
                                    <p:anim by="(#ppt_w*0.50)" calcmode="lin" valueType="num">
                                      <p:cBhvr>
                                        <p:cTn id="12" dur="500" decel="50000" autoRev="1" fill="hold">
                                          <p:stCondLst>
                                            <p:cond delay="0"/>
                                          </p:stCondLst>
                                        </p:cTn>
                                        <p:tgtEl>
                                          <p:spTgt spid="9"/>
                                        </p:tgtEl>
                                        <p:attrNameLst>
                                          <p:attrName>ppt_x</p:attrName>
                                        </p:attrNameLst>
                                      </p:cBhvr>
                                    </p:anim>
                                    <p:anim from="(-#ppt_h/2)" to="(#ppt_y)" calcmode="lin" valueType="num">
                                      <p:cBhvr>
                                        <p:cTn id="13" dur="1000" fill="hold">
                                          <p:stCondLst>
                                            <p:cond delay="0"/>
                                          </p:stCondLst>
                                        </p:cTn>
                                        <p:tgtEl>
                                          <p:spTgt spid="9"/>
                                        </p:tgtEl>
                                        <p:attrNameLst>
                                          <p:attrName>ppt_y</p:attrName>
                                        </p:attrNameLst>
                                      </p:cBhvr>
                                    </p:anim>
                                    <p:animRot by="21600000">
                                      <p:cBhvr>
                                        <p:cTn id="14"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2"/>
          <p:cNvPicPr>
            <a:picLocks noChangeAspect="1"/>
          </p:cNvPicPr>
          <p:nvPr/>
        </p:nvPicPr>
        <p:blipFill>
          <a:blip r:embed="rId1"/>
          <a:stretch>
            <a:fillRect/>
          </a:stretch>
        </p:blipFill>
        <p:spPr>
          <a:xfrm>
            <a:off x="0" y="1588"/>
            <a:ext cx="15544800" cy="8229600"/>
          </a:xfrm>
          <a:prstGeom prst="rect">
            <a:avLst/>
          </a:prstGeom>
          <a:noFill/>
          <a:ln w="9525">
            <a:noFill/>
          </a:ln>
        </p:spPr>
      </p:pic>
      <p:graphicFrame>
        <p:nvGraphicFramePr>
          <p:cNvPr id="2" name="Diagram 1"/>
          <p:cNvGraphicFramePr/>
          <p:nvPr/>
        </p:nvGraphicFramePr>
        <p:xfrm>
          <a:off x="2217293" y="6096"/>
          <a:ext cx="11075670" cy="3139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7"/>
          <p:cNvGrpSpPr/>
          <p:nvPr/>
        </p:nvGrpSpPr>
        <p:grpSpPr>
          <a:xfrm>
            <a:off x="2490788" y="3181350"/>
            <a:ext cx="2417762" cy="2184400"/>
            <a:chOff x="924535" y="1943100"/>
            <a:chExt cx="5002298" cy="4962418"/>
          </a:xfrm>
        </p:grpSpPr>
        <p:pic>
          <p:nvPicPr>
            <p:cNvPr id="19473" name="Picture 8"/>
            <p:cNvPicPr>
              <a:picLocks noChangeAspect="1"/>
            </p:cNvPicPr>
            <p:nvPr/>
          </p:nvPicPr>
          <p:blipFill>
            <a:blip r:embed="rId7"/>
            <a:stretch>
              <a:fillRect/>
            </a:stretch>
          </p:blipFill>
          <p:spPr>
            <a:xfrm>
              <a:off x="1447800" y="1943100"/>
              <a:ext cx="3886200" cy="3886200"/>
            </a:xfrm>
            <a:prstGeom prst="rect">
              <a:avLst/>
            </a:prstGeom>
            <a:noFill/>
            <a:ln w="9525">
              <a:noFill/>
            </a:ln>
          </p:spPr>
        </p:pic>
        <p:sp>
          <p:nvSpPr>
            <p:cNvPr id="19474" name="TextBox 9"/>
            <p:cNvSpPr txBox="1"/>
            <p:nvPr/>
          </p:nvSpPr>
          <p:spPr>
            <a:xfrm>
              <a:off x="924535" y="5996690"/>
              <a:ext cx="5002298" cy="908828"/>
            </a:xfrm>
            <a:prstGeom prst="rect">
              <a:avLst/>
            </a:prstGeom>
            <a:noFill/>
            <a:ln w="9525">
              <a:noFill/>
            </a:ln>
          </p:spPr>
          <p:txBody>
            <a:bodyPr wrap="none">
              <a:spAutoFit/>
            </a:bodyPr>
            <a:p>
              <a:pPr>
                <a:buNone/>
              </a:pPr>
              <a:r>
                <a:rPr lang="en-US" altLang="x-none" sz="2000" b="1" dirty="0">
                  <a:latin typeface="Times New Roman" panose="02020603050405020304" pitchFamily="18" charset="0"/>
                  <a:cs typeface="Times New Roman" panose="02020603050405020304" pitchFamily="18" charset="0"/>
                </a:rPr>
                <a:t>Virus khảm thuốc lá</a:t>
              </a:r>
              <a:endParaRPr lang="en-US" altLang="x-none" sz="2000" b="1" dirty="0">
                <a:latin typeface="Times New Roman" panose="02020603050405020304" pitchFamily="18" charset="0"/>
                <a:ea typeface="Times New Roman" panose="02020603050405020304" pitchFamily="18" charset="0"/>
              </a:endParaRPr>
            </a:p>
          </p:txBody>
        </p:sp>
      </p:grpSp>
      <p:grpSp>
        <p:nvGrpSpPr>
          <p:cNvPr id="5" name="Group 10"/>
          <p:cNvGrpSpPr/>
          <p:nvPr/>
        </p:nvGrpSpPr>
        <p:grpSpPr>
          <a:xfrm>
            <a:off x="2355850" y="5838825"/>
            <a:ext cx="1957388" cy="1901825"/>
            <a:chOff x="13251840" y="1344929"/>
            <a:chExt cx="2980453" cy="3988574"/>
          </a:xfrm>
        </p:grpSpPr>
        <p:pic>
          <p:nvPicPr>
            <p:cNvPr id="19471" name="Picture 11"/>
            <p:cNvPicPr>
              <a:picLocks noChangeAspect="1"/>
            </p:cNvPicPr>
            <p:nvPr/>
          </p:nvPicPr>
          <p:blipFill>
            <a:blip r:embed="rId8"/>
            <a:stretch>
              <a:fillRect/>
            </a:stretch>
          </p:blipFill>
          <p:spPr>
            <a:xfrm>
              <a:off x="13251840" y="1344929"/>
              <a:ext cx="2980453" cy="2980453"/>
            </a:xfrm>
            <a:prstGeom prst="rect">
              <a:avLst/>
            </a:prstGeom>
            <a:noFill/>
            <a:ln w="9525">
              <a:noFill/>
            </a:ln>
          </p:spPr>
        </p:pic>
        <p:sp>
          <p:nvSpPr>
            <p:cNvPr id="19472" name="TextBox 12"/>
            <p:cNvSpPr txBox="1"/>
            <p:nvPr/>
          </p:nvSpPr>
          <p:spPr>
            <a:xfrm>
              <a:off x="14043894" y="4494124"/>
              <a:ext cx="1815959" cy="839379"/>
            </a:xfrm>
            <a:prstGeom prst="rect">
              <a:avLst/>
            </a:prstGeom>
            <a:noFill/>
            <a:ln w="9525">
              <a:noFill/>
            </a:ln>
          </p:spPr>
          <p:txBody>
            <a:bodyPr wrap="none">
              <a:spAutoFit/>
            </a:bodyPr>
            <a:p>
              <a:pPr>
                <a:buNone/>
              </a:pPr>
              <a:r>
                <a:rPr lang="en-US" altLang="x-none" sz="2000" b="1" dirty="0">
                  <a:latin typeface="Times New Roman" panose="02020603050405020304" pitchFamily="18" charset="0"/>
                  <a:cs typeface="Times New Roman" panose="02020603050405020304" pitchFamily="18" charset="0"/>
                </a:rPr>
                <a:t>Virus dại</a:t>
              </a:r>
              <a:endParaRPr lang="en-US" altLang="x-none" sz="2000" b="1" dirty="0">
                <a:latin typeface="Times New Roman" panose="02020603050405020304" pitchFamily="18" charset="0"/>
                <a:ea typeface="Times New Roman" panose="02020603050405020304" pitchFamily="18" charset="0"/>
              </a:endParaRPr>
            </a:p>
          </p:txBody>
        </p:sp>
      </p:grpSp>
      <p:grpSp>
        <p:nvGrpSpPr>
          <p:cNvPr id="6" name="Group 16"/>
          <p:cNvGrpSpPr/>
          <p:nvPr/>
        </p:nvGrpSpPr>
        <p:grpSpPr>
          <a:xfrm>
            <a:off x="6953250" y="3267075"/>
            <a:ext cx="2136775" cy="2122488"/>
            <a:chOff x="1676400" y="5753100"/>
            <a:chExt cx="3253290" cy="4454561"/>
          </a:xfrm>
        </p:grpSpPr>
        <p:pic>
          <p:nvPicPr>
            <p:cNvPr id="19469" name="Picture 17"/>
            <p:cNvPicPr>
              <a:picLocks noChangeAspect="1"/>
            </p:cNvPicPr>
            <p:nvPr/>
          </p:nvPicPr>
          <p:blipFill>
            <a:blip r:embed="rId9"/>
            <a:stretch>
              <a:fillRect/>
            </a:stretch>
          </p:blipFill>
          <p:spPr>
            <a:xfrm>
              <a:off x="1676400" y="5753100"/>
              <a:ext cx="3253290" cy="3253290"/>
            </a:xfrm>
            <a:prstGeom prst="rect">
              <a:avLst/>
            </a:prstGeom>
            <a:noFill/>
            <a:ln w="9525">
              <a:noFill/>
            </a:ln>
          </p:spPr>
        </p:pic>
        <p:sp>
          <p:nvSpPr>
            <p:cNvPr id="19470" name="TextBox 18"/>
            <p:cNvSpPr txBox="1"/>
            <p:nvPr/>
          </p:nvSpPr>
          <p:spPr>
            <a:xfrm>
              <a:off x="2590799" y="9368282"/>
              <a:ext cx="2033106" cy="839379"/>
            </a:xfrm>
            <a:prstGeom prst="rect">
              <a:avLst/>
            </a:prstGeom>
            <a:noFill/>
            <a:ln w="9525">
              <a:noFill/>
            </a:ln>
          </p:spPr>
          <p:txBody>
            <a:bodyPr wrap="none">
              <a:spAutoFit/>
            </a:bodyPr>
            <a:p>
              <a:pPr>
                <a:buNone/>
              </a:pPr>
              <a:r>
                <a:rPr lang="en-US" altLang="x-none" sz="2000" b="1" dirty="0">
                  <a:latin typeface="Times New Roman" panose="02020603050405020304" pitchFamily="18" charset="0"/>
                  <a:cs typeface="Times New Roman" panose="02020603050405020304" pitchFamily="18" charset="0"/>
                </a:rPr>
                <a:t>Virus HIV</a:t>
              </a:r>
              <a:endParaRPr lang="en-US" altLang="x-none" sz="2000" b="1" dirty="0">
                <a:latin typeface="Times New Roman" panose="02020603050405020304" pitchFamily="18" charset="0"/>
                <a:ea typeface="Times New Roman" panose="02020603050405020304" pitchFamily="18" charset="0"/>
              </a:endParaRPr>
            </a:p>
          </p:txBody>
        </p:sp>
      </p:grpSp>
      <p:grpSp>
        <p:nvGrpSpPr>
          <p:cNvPr id="7" name="Group 19"/>
          <p:cNvGrpSpPr/>
          <p:nvPr/>
        </p:nvGrpSpPr>
        <p:grpSpPr>
          <a:xfrm>
            <a:off x="6865938" y="5661025"/>
            <a:ext cx="2368550" cy="2122488"/>
            <a:chOff x="7848600" y="5740400"/>
            <a:chExt cx="3604574" cy="4453299"/>
          </a:xfrm>
        </p:grpSpPr>
        <p:pic>
          <p:nvPicPr>
            <p:cNvPr id="19467" name="Picture 20"/>
            <p:cNvPicPr>
              <a:picLocks noChangeAspect="1"/>
            </p:cNvPicPr>
            <p:nvPr/>
          </p:nvPicPr>
          <p:blipFill>
            <a:blip r:embed="rId10"/>
            <a:stretch>
              <a:fillRect/>
            </a:stretch>
          </p:blipFill>
          <p:spPr>
            <a:xfrm>
              <a:off x="7848600" y="5740400"/>
              <a:ext cx="3604574" cy="3604574"/>
            </a:xfrm>
            <a:prstGeom prst="rect">
              <a:avLst/>
            </a:prstGeom>
            <a:noFill/>
            <a:ln w="9525">
              <a:noFill/>
            </a:ln>
          </p:spPr>
        </p:pic>
        <p:sp>
          <p:nvSpPr>
            <p:cNvPr id="19468" name="TextBox 21"/>
            <p:cNvSpPr txBox="1"/>
            <p:nvPr/>
          </p:nvSpPr>
          <p:spPr>
            <a:xfrm>
              <a:off x="8626087" y="9354320"/>
              <a:ext cx="2645809" cy="839379"/>
            </a:xfrm>
            <a:prstGeom prst="rect">
              <a:avLst/>
            </a:prstGeom>
            <a:noFill/>
            <a:ln w="9525">
              <a:noFill/>
            </a:ln>
          </p:spPr>
          <p:txBody>
            <a:bodyPr wrap="none">
              <a:spAutoFit/>
            </a:bodyPr>
            <a:p>
              <a:pPr>
                <a:buNone/>
              </a:pPr>
              <a:r>
                <a:rPr lang="en-US" altLang="x-none" sz="2000" b="1" dirty="0">
                  <a:latin typeface="Times New Roman" panose="02020603050405020304" pitchFamily="18" charset="0"/>
                  <a:cs typeface="Times New Roman" panose="02020603050405020304" pitchFamily="18" charset="0"/>
                </a:rPr>
                <a:t>Virus Corona </a:t>
              </a:r>
              <a:endParaRPr lang="en-US" altLang="x-none" sz="2000" b="1" dirty="0">
                <a:latin typeface="Times New Roman" panose="02020603050405020304" pitchFamily="18" charset="0"/>
                <a:ea typeface="Times New Roman" panose="02020603050405020304" pitchFamily="18" charset="0"/>
              </a:endParaRPr>
            </a:p>
          </p:txBody>
        </p:sp>
      </p:grpSp>
      <p:grpSp>
        <p:nvGrpSpPr>
          <p:cNvPr id="8" name="Group 22"/>
          <p:cNvGrpSpPr/>
          <p:nvPr/>
        </p:nvGrpSpPr>
        <p:grpSpPr>
          <a:xfrm>
            <a:off x="10726738" y="4116388"/>
            <a:ext cx="2643187" cy="2754312"/>
            <a:chOff x="12869147" y="5753100"/>
            <a:chExt cx="4022372" cy="5780664"/>
          </a:xfrm>
        </p:grpSpPr>
        <p:pic>
          <p:nvPicPr>
            <p:cNvPr id="19465" name="Picture 23"/>
            <p:cNvPicPr>
              <a:picLocks noChangeAspect="1"/>
            </p:cNvPicPr>
            <p:nvPr/>
          </p:nvPicPr>
          <p:blipFill>
            <a:blip r:embed="rId11"/>
            <a:stretch>
              <a:fillRect/>
            </a:stretch>
          </p:blipFill>
          <p:spPr>
            <a:xfrm>
              <a:off x="12869147" y="5753100"/>
              <a:ext cx="3622428" cy="3615183"/>
            </a:xfrm>
            <a:prstGeom prst="rect">
              <a:avLst/>
            </a:prstGeom>
            <a:noFill/>
            <a:ln w="9525">
              <a:noFill/>
            </a:ln>
          </p:spPr>
        </p:pic>
        <p:sp>
          <p:nvSpPr>
            <p:cNvPr id="19466" name="TextBox 24"/>
            <p:cNvSpPr txBox="1"/>
            <p:nvPr/>
          </p:nvSpPr>
          <p:spPr>
            <a:xfrm>
              <a:off x="13946091" y="9403035"/>
              <a:ext cx="2945428" cy="2130729"/>
            </a:xfrm>
            <a:prstGeom prst="rect">
              <a:avLst/>
            </a:prstGeom>
            <a:noFill/>
            <a:ln w="9525">
              <a:noFill/>
            </a:ln>
          </p:spPr>
          <p:txBody>
            <a:bodyPr wrap="none">
              <a:spAutoFit/>
            </a:bodyPr>
            <a:p>
              <a:pPr algn="ctr">
                <a:buNone/>
              </a:pPr>
              <a:r>
                <a:rPr lang="en-US" altLang="en-US" sz="2000" b="1" dirty="0">
                  <a:latin typeface="Times New Roman" panose="02020603050405020304" pitchFamily="18" charset="0"/>
                  <a:cs typeface="Times New Roman" panose="02020603050405020304" pitchFamily="18" charset="0"/>
                </a:rPr>
                <a:t>Thực khuẩn thể</a:t>
              </a:r>
              <a:endParaRPr lang="en-US" altLang="en-US" sz="2000" b="1" dirty="0">
                <a:latin typeface="Times New Roman" panose="02020603050405020304" pitchFamily="18" charset="0"/>
                <a:cs typeface="Times New Roman" panose="02020603050405020304" pitchFamily="18" charset="0"/>
              </a:endParaRPr>
            </a:p>
            <a:p>
              <a:pPr algn="ctr">
                <a:buNone/>
              </a:pPr>
              <a:r>
                <a:rPr lang="en-US" altLang="en-US" sz="2000" b="1" dirty="0">
                  <a:latin typeface="Times New Roman" panose="02020603050405020304" pitchFamily="18" charset="0"/>
                  <a:cs typeface="Times New Roman" panose="02020603050405020304" pitchFamily="18" charset="0"/>
                </a:rPr>
                <a:t>(Phage T2)</a:t>
              </a:r>
              <a:endParaRPr lang="en-US" altLang="en-US" sz="2000" b="1" dirty="0">
                <a:latin typeface="Times New Roman" panose="02020603050405020304" pitchFamily="18" charset="0"/>
                <a:cs typeface="Times New Roman" panose="02020603050405020304" pitchFamily="18" charset="0"/>
              </a:endParaRPr>
            </a:p>
            <a:p>
              <a:pPr algn="ctr">
                <a:buNone/>
              </a:pPr>
              <a:endParaRPr lang="en-US" altLang="x-none" sz="2000" b="1" dirty="0">
                <a:latin typeface="Times New Roman" panose="02020603050405020304" pitchFamily="18" charset="0"/>
                <a:ea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2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79120"/>
            <a:ext cx="14630400" cy="8209280"/>
          </a:xfrm>
          <a:prstGeom prst="rect">
            <a:avLst/>
          </a:prstGeom>
          <a:noFill/>
        </p:spPr>
        <p:txBody>
          <a:bodyPr wrap="square" rtlCol="0">
            <a:spAutoFit/>
          </a:bodyPr>
          <a:lstStyle/>
          <a:p>
            <a:r>
              <a:rPr lang="en-US" sz="3520" dirty="0" smtClean="0"/>
              <a:t>* </a:t>
            </a:r>
            <a:r>
              <a:rPr lang="en-US" sz="3520" dirty="0" err="1" smtClean="0"/>
              <a:t>Virut</a:t>
            </a:r>
            <a:r>
              <a:rPr lang="en-US" sz="3520" dirty="0" smtClean="0"/>
              <a:t> </a:t>
            </a:r>
            <a:r>
              <a:rPr lang="en-US" sz="3520" dirty="0" err="1" smtClean="0"/>
              <a:t>là</a:t>
            </a:r>
            <a:r>
              <a:rPr lang="en-US" sz="3520" dirty="0" smtClean="0"/>
              <a:t> </a:t>
            </a:r>
            <a:r>
              <a:rPr lang="en-US" sz="3520" dirty="0" err="1" smtClean="0"/>
              <a:t>dạng</a:t>
            </a:r>
            <a:r>
              <a:rPr lang="en-US" sz="3520" dirty="0"/>
              <a:t> </a:t>
            </a:r>
            <a:r>
              <a:rPr lang="en-US" sz="3520" dirty="0" err="1" smtClean="0"/>
              <a:t>sống</a:t>
            </a:r>
            <a:r>
              <a:rPr lang="en-US" sz="3520" dirty="0" smtClean="0"/>
              <a:t> </a:t>
            </a:r>
            <a:r>
              <a:rPr lang="en-US" sz="3520" dirty="0" err="1" smtClean="0"/>
              <a:t>với</a:t>
            </a:r>
            <a:r>
              <a:rPr lang="en-US" sz="3520" dirty="0" smtClean="0"/>
              <a:t> </a:t>
            </a:r>
            <a:r>
              <a:rPr lang="en-US" sz="3520" dirty="0" err="1" smtClean="0"/>
              <a:t>kích</a:t>
            </a:r>
            <a:r>
              <a:rPr lang="en-US" sz="3520" dirty="0" smtClean="0"/>
              <a:t> </a:t>
            </a:r>
            <a:r>
              <a:rPr lang="en-US" sz="3520" dirty="0" err="1" smtClean="0"/>
              <a:t>thước</a:t>
            </a:r>
            <a:r>
              <a:rPr lang="en-US" sz="3520" dirty="0" smtClean="0"/>
              <a:t> </a:t>
            </a:r>
            <a:r>
              <a:rPr lang="en-US" sz="3520" dirty="0" err="1" smtClean="0"/>
              <a:t>vô</a:t>
            </a:r>
            <a:r>
              <a:rPr lang="en-US" sz="3520" dirty="0" smtClean="0"/>
              <a:t> </a:t>
            </a:r>
            <a:r>
              <a:rPr lang="en-US" sz="3520" dirty="0" err="1" smtClean="0"/>
              <a:t>cùng</a:t>
            </a:r>
            <a:r>
              <a:rPr lang="en-US" sz="3520" dirty="0" smtClean="0"/>
              <a:t> </a:t>
            </a:r>
            <a:r>
              <a:rPr lang="en-US" sz="3520" dirty="0" err="1" smtClean="0"/>
              <a:t>nhỏ</a:t>
            </a:r>
            <a:r>
              <a:rPr lang="en-US" sz="3520" dirty="0" smtClean="0"/>
              <a:t> </a:t>
            </a:r>
            <a:r>
              <a:rPr lang="en-US" sz="3520" dirty="0" err="1" smtClean="0"/>
              <a:t>bé</a:t>
            </a:r>
            <a:r>
              <a:rPr lang="en-US" sz="3520" dirty="0" smtClean="0"/>
              <a:t>, </a:t>
            </a:r>
            <a:r>
              <a:rPr lang="en-US" sz="3520" dirty="0" err="1" smtClean="0"/>
              <a:t>không</a:t>
            </a:r>
            <a:r>
              <a:rPr lang="en-US" sz="3520" dirty="0" smtClean="0"/>
              <a:t> </a:t>
            </a:r>
            <a:r>
              <a:rPr lang="en-US" sz="3520" dirty="0" err="1" smtClean="0"/>
              <a:t>có</a:t>
            </a:r>
            <a:r>
              <a:rPr lang="en-US" sz="3520" dirty="0" smtClean="0"/>
              <a:t> </a:t>
            </a:r>
            <a:r>
              <a:rPr lang="en-US" sz="3520" dirty="0" err="1" smtClean="0"/>
              <a:t>cấu</a:t>
            </a:r>
            <a:r>
              <a:rPr lang="en-US" sz="3520" dirty="0" smtClean="0"/>
              <a:t> </a:t>
            </a:r>
            <a:r>
              <a:rPr lang="en-US" sz="3520" dirty="0" err="1" smtClean="0"/>
              <a:t>tạo</a:t>
            </a:r>
            <a:r>
              <a:rPr lang="en-US" sz="3520" dirty="0" smtClean="0"/>
              <a:t> </a:t>
            </a:r>
            <a:r>
              <a:rPr lang="en-US" sz="3520" dirty="0" err="1" smtClean="0"/>
              <a:t>tế</a:t>
            </a:r>
            <a:r>
              <a:rPr lang="en-US" sz="3520" dirty="0" smtClean="0"/>
              <a:t> </a:t>
            </a:r>
            <a:r>
              <a:rPr lang="en-US" sz="3520" dirty="0" err="1" smtClean="0"/>
              <a:t>bào</a:t>
            </a:r>
            <a:r>
              <a:rPr lang="en-US" sz="3520" dirty="0" smtClean="0"/>
              <a:t>, </a:t>
            </a:r>
            <a:r>
              <a:rPr lang="en-US" sz="3520" dirty="0" err="1" smtClean="0"/>
              <a:t>chỉ</a:t>
            </a:r>
            <a:r>
              <a:rPr lang="en-US" sz="3520" dirty="0" smtClean="0"/>
              <a:t> </a:t>
            </a:r>
            <a:r>
              <a:rPr lang="en-US" sz="3520" dirty="0" err="1" smtClean="0"/>
              <a:t>nhân</a:t>
            </a:r>
            <a:r>
              <a:rPr lang="en-US" sz="3520" dirty="0"/>
              <a:t> </a:t>
            </a:r>
            <a:r>
              <a:rPr lang="en-US" sz="3520" dirty="0" err="1" smtClean="0"/>
              <a:t>lên</a:t>
            </a:r>
            <a:r>
              <a:rPr lang="en-US" sz="3520" dirty="0" smtClean="0"/>
              <a:t> </a:t>
            </a:r>
            <a:r>
              <a:rPr lang="en-US" sz="3520" dirty="0" err="1" smtClean="0"/>
              <a:t>được</a:t>
            </a:r>
            <a:r>
              <a:rPr lang="en-US" sz="3520" dirty="0" smtClean="0"/>
              <a:t> </a:t>
            </a:r>
            <a:r>
              <a:rPr lang="en-US" sz="3520" dirty="0" err="1" smtClean="0"/>
              <a:t>trong</a:t>
            </a:r>
            <a:r>
              <a:rPr lang="en-US" sz="3520" dirty="0" smtClean="0"/>
              <a:t> </a:t>
            </a:r>
            <a:r>
              <a:rPr lang="en-US" sz="3520" dirty="0" err="1" smtClean="0"/>
              <a:t>tế</a:t>
            </a:r>
            <a:r>
              <a:rPr lang="en-US" sz="3520" dirty="0" smtClean="0"/>
              <a:t> </a:t>
            </a:r>
            <a:r>
              <a:rPr lang="en-US" sz="3520" dirty="0" err="1" smtClean="0"/>
              <a:t>bào</a:t>
            </a:r>
            <a:r>
              <a:rPr lang="en-US" sz="3520" dirty="0" smtClean="0"/>
              <a:t> </a:t>
            </a:r>
            <a:r>
              <a:rPr lang="en-US" sz="3520" dirty="0" err="1" smtClean="0"/>
              <a:t>của</a:t>
            </a:r>
            <a:r>
              <a:rPr lang="en-US" sz="3520" dirty="0" smtClean="0"/>
              <a:t> </a:t>
            </a:r>
            <a:r>
              <a:rPr lang="en-US" sz="3520" dirty="0" err="1" smtClean="0"/>
              <a:t>sinh</a:t>
            </a:r>
            <a:r>
              <a:rPr lang="en-US" sz="3520" dirty="0" smtClean="0"/>
              <a:t> </a:t>
            </a:r>
            <a:r>
              <a:rPr lang="en-US" sz="3520" dirty="0" err="1" smtClean="0"/>
              <a:t>vật</a:t>
            </a:r>
            <a:r>
              <a:rPr lang="en-US" sz="3520" dirty="0" smtClean="0"/>
              <a:t> </a:t>
            </a:r>
            <a:r>
              <a:rPr lang="en-US" sz="3520" dirty="0" err="1" smtClean="0"/>
              <a:t>sống</a:t>
            </a:r>
            <a:endParaRPr lang="en-US" sz="3520" dirty="0" smtClean="0"/>
          </a:p>
          <a:p>
            <a:r>
              <a:rPr lang="en-US" sz="3520" dirty="0" smtClean="0"/>
              <a:t>*Virus </a:t>
            </a:r>
            <a:r>
              <a:rPr lang="en-US" sz="3520" dirty="0" err="1"/>
              <a:t>có</a:t>
            </a:r>
            <a:r>
              <a:rPr lang="en-US" sz="3520" dirty="0"/>
              <a:t> 3 </a:t>
            </a:r>
            <a:r>
              <a:rPr lang="en-US" sz="3520" dirty="0" err="1"/>
              <a:t>dạng</a:t>
            </a:r>
            <a:r>
              <a:rPr lang="en-US" sz="3520" dirty="0"/>
              <a:t> </a:t>
            </a:r>
            <a:r>
              <a:rPr lang="en-US" sz="3520" dirty="0" err="1"/>
              <a:t>chính</a:t>
            </a:r>
            <a:r>
              <a:rPr lang="en-US" sz="3520" dirty="0"/>
              <a:t>:</a:t>
            </a:r>
            <a:endParaRPr lang="en-US" sz="3520" dirty="0"/>
          </a:p>
          <a:p>
            <a:r>
              <a:rPr lang="en-US" sz="3520" dirty="0"/>
              <a:t>- </a:t>
            </a:r>
            <a:r>
              <a:rPr lang="en-US" sz="3520" dirty="0" err="1"/>
              <a:t>Dạng</a:t>
            </a:r>
            <a:r>
              <a:rPr lang="en-US" sz="3520" dirty="0"/>
              <a:t> </a:t>
            </a:r>
            <a:r>
              <a:rPr lang="en-US" sz="3520" dirty="0" err="1"/>
              <a:t>xoắn</a:t>
            </a:r>
            <a:r>
              <a:rPr lang="en-US" sz="3520" dirty="0"/>
              <a:t> : </a:t>
            </a:r>
            <a:r>
              <a:rPr lang="en-US" sz="3520" dirty="0" err="1"/>
              <a:t>Capsome</a:t>
            </a:r>
            <a:r>
              <a:rPr lang="en-US" sz="3520" dirty="0"/>
              <a:t> </a:t>
            </a:r>
            <a:r>
              <a:rPr lang="en-US" sz="3520" dirty="0" err="1"/>
              <a:t>sắp</a:t>
            </a:r>
            <a:r>
              <a:rPr lang="en-US" sz="3520" dirty="0"/>
              <a:t> </a:t>
            </a:r>
            <a:r>
              <a:rPr lang="en-US" sz="3520" dirty="0" err="1"/>
              <a:t>xếp</a:t>
            </a:r>
            <a:r>
              <a:rPr lang="en-US" sz="3520" dirty="0"/>
              <a:t> </a:t>
            </a:r>
            <a:r>
              <a:rPr lang="en-US" sz="3520" dirty="0" err="1"/>
              <a:t>theo</a:t>
            </a:r>
            <a:r>
              <a:rPr lang="en-US" sz="3520" dirty="0"/>
              <a:t> </a:t>
            </a:r>
            <a:r>
              <a:rPr lang="en-US" sz="3520" dirty="0" err="1"/>
              <a:t>chiều</a:t>
            </a:r>
            <a:r>
              <a:rPr lang="en-US" sz="3520" dirty="0"/>
              <a:t> </a:t>
            </a:r>
            <a:r>
              <a:rPr lang="en-US" sz="3520" dirty="0" err="1"/>
              <a:t>xoắn</a:t>
            </a:r>
            <a:r>
              <a:rPr lang="en-US" sz="3520" dirty="0"/>
              <a:t> </a:t>
            </a:r>
            <a:r>
              <a:rPr lang="en-US" sz="3520" dirty="0" err="1"/>
              <a:t>của</a:t>
            </a:r>
            <a:r>
              <a:rPr lang="en-US" sz="3520" dirty="0"/>
              <a:t> </a:t>
            </a:r>
            <a:r>
              <a:rPr lang="en-US" sz="3520" dirty="0" err="1"/>
              <a:t>axit</a:t>
            </a:r>
            <a:r>
              <a:rPr lang="en-US" sz="3520" dirty="0"/>
              <a:t> nucleic. </a:t>
            </a:r>
            <a:r>
              <a:rPr lang="en-US" sz="3520" dirty="0" err="1"/>
              <a:t>Cấu</a:t>
            </a:r>
            <a:r>
              <a:rPr lang="en-US" sz="3520" dirty="0"/>
              <a:t> </a:t>
            </a:r>
            <a:r>
              <a:rPr lang="en-US" sz="3520" dirty="0" err="1"/>
              <a:t>trúc</a:t>
            </a:r>
            <a:r>
              <a:rPr lang="en-US" sz="3520" dirty="0"/>
              <a:t> </a:t>
            </a:r>
            <a:r>
              <a:rPr lang="en-US" sz="3520" dirty="0" err="1"/>
              <a:t>xoắn</a:t>
            </a:r>
            <a:r>
              <a:rPr lang="en-US" sz="3520" dirty="0"/>
              <a:t> </a:t>
            </a:r>
            <a:r>
              <a:rPr lang="en-US" sz="3520" dirty="0" err="1"/>
              <a:t>thường</a:t>
            </a:r>
            <a:r>
              <a:rPr lang="en-US" sz="3520" dirty="0"/>
              <a:t> </a:t>
            </a:r>
            <a:r>
              <a:rPr lang="en-US" sz="3520" dirty="0" err="1"/>
              <a:t>làm</a:t>
            </a:r>
            <a:r>
              <a:rPr lang="en-US" sz="3520" dirty="0"/>
              <a:t> </a:t>
            </a:r>
            <a:r>
              <a:rPr lang="en-US" sz="3520" dirty="0" err="1"/>
              <a:t>cho</a:t>
            </a:r>
            <a:r>
              <a:rPr lang="en-US" sz="3520" dirty="0"/>
              <a:t> </a:t>
            </a:r>
            <a:r>
              <a:rPr lang="en-US" sz="3520" dirty="0" err="1"/>
              <a:t>virut</a:t>
            </a:r>
            <a:r>
              <a:rPr lang="en-US" sz="3520" dirty="0"/>
              <a:t> </a:t>
            </a:r>
            <a:r>
              <a:rPr lang="en-US" sz="3520" dirty="0" err="1"/>
              <a:t>có</a:t>
            </a:r>
            <a:r>
              <a:rPr lang="en-US" sz="3520" dirty="0"/>
              <a:t> </a:t>
            </a:r>
            <a:r>
              <a:rPr lang="en-US" sz="3520" dirty="0" err="1"/>
              <a:t>hình</a:t>
            </a:r>
            <a:r>
              <a:rPr lang="en-US" sz="3520" dirty="0"/>
              <a:t> </a:t>
            </a:r>
            <a:r>
              <a:rPr lang="en-US" sz="3520" dirty="0" err="1"/>
              <a:t>que</a:t>
            </a:r>
            <a:r>
              <a:rPr lang="en-US" sz="3520" dirty="0"/>
              <a:t> hay </a:t>
            </a:r>
            <a:r>
              <a:rPr lang="en-US" sz="3520" dirty="0" err="1"/>
              <a:t>sợi</a:t>
            </a:r>
            <a:r>
              <a:rPr lang="en-US" sz="3520" dirty="0"/>
              <a:t> (</a:t>
            </a:r>
            <a:r>
              <a:rPr lang="en-US" sz="3520" dirty="0" err="1"/>
              <a:t>virut</a:t>
            </a:r>
            <a:r>
              <a:rPr lang="en-US" sz="3520" dirty="0"/>
              <a:t> </a:t>
            </a:r>
            <a:r>
              <a:rPr lang="en-US" sz="3520" dirty="0" err="1"/>
              <a:t>khảm</a:t>
            </a:r>
            <a:r>
              <a:rPr lang="en-US" sz="3520" dirty="0"/>
              <a:t> </a:t>
            </a:r>
            <a:r>
              <a:rPr lang="en-US" sz="3520" dirty="0" err="1"/>
              <a:t>thuốc</a:t>
            </a:r>
            <a:r>
              <a:rPr lang="en-US" sz="3520" dirty="0"/>
              <a:t> </a:t>
            </a:r>
            <a:r>
              <a:rPr lang="en-US" sz="3520" dirty="0" err="1"/>
              <a:t>lá</a:t>
            </a:r>
            <a:r>
              <a:rPr lang="en-US" sz="3520" dirty="0"/>
              <a:t>, </a:t>
            </a:r>
            <a:r>
              <a:rPr lang="en-US" sz="3520" dirty="0" err="1"/>
              <a:t>virut</a:t>
            </a:r>
            <a:r>
              <a:rPr lang="en-US" sz="3520" dirty="0"/>
              <a:t> </a:t>
            </a:r>
            <a:r>
              <a:rPr lang="en-US" sz="3520" dirty="0" err="1"/>
              <a:t>bệnh</a:t>
            </a:r>
            <a:r>
              <a:rPr lang="en-US" sz="3520" dirty="0"/>
              <a:t> </a:t>
            </a:r>
            <a:r>
              <a:rPr lang="en-US" sz="3520" dirty="0" err="1"/>
              <a:t>dại</a:t>
            </a:r>
            <a:r>
              <a:rPr lang="en-US" sz="3520" dirty="0"/>
              <a:t>) </a:t>
            </a:r>
            <a:r>
              <a:rPr lang="en-US" sz="3520" dirty="0" err="1"/>
              <a:t>nhưng</a:t>
            </a:r>
            <a:r>
              <a:rPr lang="en-US" sz="3520" dirty="0"/>
              <a:t> </a:t>
            </a:r>
            <a:r>
              <a:rPr lang="en-US" sz="3520" dirty="0" err="1"/>
              <a:t>cũng</a:t>
            </a:r>
            <a:r>
              <a:rPr lang="en-US" sz="3520" dirty="0"/>
              <a:t> </a:t>
            </a:r>
            <a:r>
              <a:rPr lang="en-US" sz="3520" dirty="0" err="1"/>
              <a:t>có</a:t>
            </a:r>
            <a:r>
              <a:rPr lang="en-US" sz="3520" dirty="0"/>
              <a:t> </a:t>
            </a:r>
            <a:r>
              <a:rPr lang="en-US" sz="3520" dirty="0" err="1"/>
              <a:t>loại</a:t>
            </a:r>
            <a:r>
              <a:rPr lang="en-US" sz="3520" dirty="0"/>
              <a:t> </a:t>
            </a:r>
            <a:r>
              <a:rPr lang="en-US" sz="3520" dirty="0" err="1"/>
              <a:t>hình</a:t>
            </a:r>
            <a:r>
              <a:rPr lang="en-US" sz="3520" dirty="0"/>
              <a:t> </a:t>
            </a:r>
            <a:r>
              <a:rPr lang="en-US" sz="3520" dirty="0" err="1"/>
              <a:t>cầu</a:t>
            </a:r>
            <a:r>
              <a:rPr lang="en-US" sz="3520" dirty="0"/>
              <a:t> (</a:t>
            </a:r>
            <a:r>
              <a:rPr lang="en-US" sz="3520" dirty="0" err="1"/>
              <a:t>ví</a:t>
            </a:r>
            <a:r>
              <a:rPr lang="en-US" sz="3520" dirty="0"/>
              <a:t> </a:t>
            </a:r>
            <a:r>
              <a:rPr lang="en-US" sz="3520" dirty="0" err="1"/>
              <a:t>dụ</a:t>
            </a:r>
            <a:r>
              <a:rPr lang="en-US" sz="3520" dirty="0"/>
              <a:t> : </a:t>
            </a:r>
            <a:r>
              <a:rPr lang="en-US" sz="3520" dirty="0" err="1"/>
              <a:t>virut</a:t>
            </a:r>
            <a:r>
              <a:rPr lang="en-US" sz="3520" dirty="0"/>
              <a:t> </a:t>
            </a:r>
            <a:r>
              <a:rPr lang="en-US" sz="3520" dirty="0" err="1"/>
              <a:t>cúm</a:t>
            </a:r>
            <a:r>
              <a:rPr lang="en-US" sz="3520" dirty="0"/>
              <a:t>, </a:t>
            </a:r>
            <a:r>
              <a:rPr lang="en-US" sz="3520" dirty="0" err="1"/>
              <a:t>virut</a:t>
            </a:r>
            <a:r>
              <a:rPr lang="en-US" sz="3520" dirty="0"/>
              <a:t> </a:t>
            </a:r>
            <a:r>
              <a:rPr lang="en-US" sz="3520" dirty="0" err="1"/>
              <a:t>sởi</a:t>
            </a:r>
            <a:r>
              <a:rPr lang="en-US" sz="3520" dirty="0"/>
              <a:t>).</a:t>
            </a:r>
            <a:endParaRPr lang="en-US" sz="3520" dirty="0"/>
          </a:p>
          <a:p>
            <a:r>
              <a:rPr lang="en-US" sz="3520" dirty="0"/>
              <a:t>– </a:t>
            </a:r>
            <a:r>
              <a:rPr lang="en-US" sz="3520" dirty="0" err="1"/>
              <a:t>Dạng</a:t>
            </a:r>
            <a:r>
              <a:rPr lang="en-US" sz="3520" dirty="0"/>
              <a:t> </a:t>
            </a:r>
            <a:r>
              <a:rPr lang="en-US" sz="3520" dirty="0" err="1"/>
              <a:t>khối</a:t>
            </a:r>
            <a:r>
              <a:rPr lang="en-US" sz="3520" dirty="0"/>
              <a:t>: </a:t>
            </a:r>
            <a:r>
              <a:rPr lang="en-US" sz="3520" dirty="0" err="1"/>
              <a:t>Capsome</a:t>
            </a:r>
            <a:r>
              <a:rPr lang="en-US" sz="3520" dirty="0"/>
              <a:t> </a:t>
            </a:r>
            <a:r>
              <a:rPr lang="en-US" sz="3520" dirty="0" err="1"/>
              <a:t>sắp</a:t>
            </a:r>
            <a:r>
              <a:rPr lang="en-US" sz="3520" dirty="0"/>
              <a:t> </a:t>
            </a:r>
            <a:r>
              <a:rPr lang="en-US" sz="3520" dirty="0" err="1"/>
              <a:t>xếp</a:t>
            </a:r>
            <a:r>
              <a:rPr lang="en-US" sz="3520" dirty="0"/>
              <a:t> </a:t>
            </a:r>
            <a:r>
              <a:rPr lang="en-US" sz="3520" dirty="0" err="1"/>
              <a:t>theo</a:t>
            </a:r>
            <a:r>
              <a:rPr lang="en-US" sz="3520" dirty="0"/>
              <a:t> </a:t>
            </a:r>
            <a:r>
              <a:rPr lang="en-US" sz="3520" dirty="0" err="1"/>
              <a:t>hình</a:t>
            </a:r>
            <a:r>
              <a:rPr lang="en-US" sz="3520" dirty="0"/>
              <a:t> </a:t>
            </a:r>
            <a:r>
              <a:rPr lang="en-US" sz="3520" dirty="0" err="1"/>
              <a:t>khối</a:t>
            </a:r>
            <a:r>
              <a:rPr lang="en-US" sz="3520" dirty="0"/>
              <a:t> </a:t>
            </a:r>
            <a:r>
              <a:rPr lang="en-US" sz="3520" dirty="0" err="1"/>
              <a:t>đa</a:t>
            </a:r>
            <a:r>
              <a:rPr lang="en-US" sz="3520" dirty="0"/>
              <a:t> </a:t>
            </a:r>
            <a:r>
              <a:rPr lang="en-US" sz="3520" dirty="0" err="1"/>
              <a:t>diện</a:t>
            </a:r>
            <a:r>
              <a:rPr lang="en-US" sz="3520" dirty="0"/>
              <a:t> v (</a:t>
            </a:r>
            <a:r>
              <a:rPr lang="en-US" sz="3520" dirty="0" err="1"/>
              <a:t>ví</a:t>
            </a:r>
            <a:r>
              <a:rPr lang="en-US" sz="3520" dirty="0"/>
              <a:t> </a:t>
            </a:r>
            <a:r>
              <a:rPr lang="en-US" sz="3520" dirty="0" err="1"/>
              <a:t>dụ</a:t>
            </a:r>
            <a:r>
              <a:rPr lang="en-US" sz="3520" dirty="0"/>
              <a:t> : </a:t>
            </a:r>
            <a:r>
              <a:rPr lang="en-US" sz="3520" dirty="0" err="1"/>
              <a:t>virut</a:t>
            </a:r>
            <a:r>
              <a:rPr lang="en-US" sz="3520" dirty="0"/>
              <a:t> </a:t>
            </a:r>
            <a:r>
              <a:rPr lang="en-US" sz="3520" dirty="0" err="1"/>
              <a:t>bại</a:t>
            </a:r>
            <a:r>
              <a:rPr lang="en-US" sz="3520" dirty="0"/>
              <a:t> </a:t>
            </a:r>
            <a:r>
              <a:rPr lang="en-US" sz="3520" dirty="0" err="1"/>
              <a:t>liệt</a:t>
            </a:r>
            <a:r>
              <a:rPr lang="en-US" sz="3520" dirty="0"/>
              <a:t>).</a:t>
            </a:r>
            <a:endParaRPr lang="en-US" sz="3520" dirty="0"/>
          </a:p>
          <a:p>
            <a:r>
              <a:rPr lang="en-US" sz="3520" dirty="0"/>
              <a:t>– </a:t>
            </a:r>
            <a:r>
              <a:rPr lang="en-US" sz="3520" dirty="0" err="1"/>
              <a:t>Dạng</a:t>
            </a:r>
            <a:r>
              <a:rPr lang="en-US" sz="3520" dirty="0"/>
              <a:t> </a:t>
            </a:r>
            <a:r>
              <a:rPr lang="en-US" sz="3520" dirty="0" err="1"/>
              <a:t>hỗn</a:t>
            </a:r>
            <a:r>
              <a:rPr lang="en-US" sz="3520" dirty="0"/>
              <a:t> </a:t>
            </a:r>
            <a:r>
              <a:rPr lang="en-US" sz="3520" dirty="0" err="1"/>
              <a:t>hợp</a:t>
            </a:r>
            <a:r>
              <a:rPr lang="en-US" sz="3520" dirty="0"/>
              <a:t>: </a:t>
            </a:r>
            <a:r>
              <a:rPr lang="en-US" sz="3520" dirty="0" err="1"/>
              <a:t>Thực</a:t>
            </a:r>
            <a:r>
              <a:rPr lang="en-US" sz="3520" dirty="0"/>
              <a:t> </a:t>
            </a:r>
            <a:r>
              <a:rPr lang="en-US" sz="3520" dirty="0" err="1"/>
              <a:t>khuẩn</a:t>
            </a:r>
            <a:r>
              <a:rPr lang="en-US" sz="3520" dirty="0"/>
              <a:t> </a:t>
            </a:r>
            <a:r>
              <a:rPr lang="en-US" sz="3520" dirty="0" err="1"/>
              <a:t>thể</a:t>
            </a:r>
            <a:r>
              <a:rPr lang="en-US" sz="3520" dirty="0"/>
              <a:t> (Bacteriophage hay </a:t>
            </a:r>
            <a:r>
              <a:rPr lang="en-US" sz="3520" dirty="0" err="1"/>
              <a:t>còn</a:t>
            </a:r>
            <a:r>
              <a:rPr lang="en-US" sz="3520" dirty="0"/>
              <a:t> </a:t>
            </a:r>
            <a:r>
              <a:rPr lang="en-US" sz="3520" dirty="0" err="1"/>
              <a:t>gọi</a:t>
            </a:r>
            <a:r>
              <a:rPr lang="en-US" sz="3520" dirty="0"/>
              <a:t> </a:t>
            </a:r>
            <a:r>
              <a:rPr lang="en-US" sz="3520" dirty="0" err="1"/>
              <a:t>là</a:t>
            </a:r>
            <a:r>
              <a:rPr lang="en-US" sz="3520" dirty="0"/>
              <a:t> phage) </a:t>
            </a:r>
            <a:r>
              <a:rPr lang="en-US" sz="3520" dirty="0" err="1"/>
              <a:t>là</a:t>
            </a:r>
            <a:r>
              <a:rPr lang="en-US" sz="3520" dirty="0"/>
              <a:t> virus </a:t>
            </a:r>
            <a:r>
              <a:rPr lang="en-US" sz="3520" dirty="0" err="1"/>
              <a:t>chuyên</a:t>
            </a:r>
            <a:r>
              <a:rPr lang="en-US" sz="3520" dirty="0"/>
              <a:t> </a:t>
            </a:r>
            <a:r>
              <a:rPr lang="en-US" sz="3520" dirty="0" err="1"/>
              <a:t>sống</a:t>
            </a:r>
            <a:r>
              <a:rPr lang="en-US" sz="3520" dirty="0"/>
              <a:t> </a:t>
            </a:r>
            <a:r>
              <a:rPr lang="en-US" sz="3520" dirty="0" err="1"/>
              <a:t>ký</a:t>
            </a:r>
            <a:r>
              <a:rPr lang="en-US" sz="3520" dirty="0"/>
              <a:t> </a:t>
            </a:r>
            <a:r>
              <a:rPr lang="en-US" sz="3520" dirty="0" err="1"/>
              <a:t>sinh</a:t>
            </a:r>
            <a:r>
              <a:rPr lang="en-US" sz="3520" dirty="0"/>
              <a:t> </a:t>
            </a:r>
            <a:r>
              <a:rPr lang="en-US" sz="3520" dirty="0" err="1"/>
              <a:t>trên</a:t>
            </a:r>
            <a:r>
              <a:rPr lang="en-US" sz="3520" dirty="0"/>
              <a:t> </a:t>
            </a:r>
            <a:r>
              <a:rPr lang="en-US" sz="3520" dirty="0" err="1"/>
              <a:t>cơ</a:t>
            </a:r>
            <a:r>
              <a:rPr lang="en-US" sz="3520" dirty="0"/>
              <a:t> </a:t>
            </a:r>
            <a:r>
              <a:rPr lang="en-US" sz="3520" dirty="0" err="1"/>
              <a:t>thể</a:t>
            </a:r>
            <a:r>
              <a:rPr lang="en-US" sz="3520" dirty="0"/>
              <a:t> vi </a:t>
            </a:r>
            <a:r>
              <a:rPr lang="en-US" sz="3520" dirty="0" err="1"/>
              <a:t>khuẩn</a:t>
            </a:r>
            <a:r>
              <a:rPr lang="en-US" sz="3520" dirty="0"/>
              <a:t>, </a:t>
            </a:r>
            <a:r>
              <a:rPr lang="en-US" sz="3520" dirty="0" err="1"/>
              <a:t>nó</a:t>
            </a:r>
            <a:r>
              <a:rPr lang="en-US" sz="3520" dirty="0"/>
              <a:t> </a:t>
            </a:r>
            <a:r>
              <a:rPr lang="en-US" sz="3520" dirty="0" err="1"/>
              <a:t>có</a:t>
            </a:r>
            <a:r>
              <a:rPr lang="en-US" sz="3520" dirty="0"/>
              <a:t> </a:t>
            </a:r>
            <a:r>
              <a:rPr lang="en-US" sz="3520" dirty="0" err="1"/>
              <a:t>thể</a:t>
            </a:r>
            <a:r>
              <a:rPr lang="en-US" sz="3520" dirty="0"/>
              <a:t> </a:t>
            </a:r>
            <a:r>
              <a:rPr lang="en-US" sz="3520" dirty="0" err="1"/>
              <a:t>gây</a:t>
            </a:r>
            <a:r>
              <a:rPr lang="en-US" sz="3520" dirty="0"/>
              <a:t> </a:t>
            </a:r>
            <a:r>
              <a:rPr lang="en-US" sz="3520" dirty="0" err="1"/>
              <a:t>bệnh</a:t>
            </a:r>
            <a:r>
              <a:rPr lang="en-US" sz="3520" dirty="0"/>
              <a:t> </a:t>
            </a:r>
            <a:r>
              <a:rPr lang="en-US" sz="3520" dirty="0" err="1"/>
              <a:t>và</a:t>
            </a:r>
            <a:r>
              <a:rPr lang="en-US" sz="3520" dirty="0"/>
              <a:t> </a:t>
            </a:r>
            <a:r>
              <a:rPr lang="en-US" sz="3520" dirty="0" err="1"/>
              <a:t>tiêu</a:t>
            </a:r>
            <a:r>
              <a:rPr lang="en-US" sz="3520" dirty="0"/>
              <a:t> </a:t>
            </a:r>
            <a:r>
              <a:rPr lang="en-US" sz="3520" dirty="0" err="1"/>
              <a:t>diệt</a:t>
            </a:r>
            <a:r>
              <a:rPr lang="en-US" sz="3520" dirty="0"/>
              <a:t> vi </a:t>
            </a:r>
            <a:r>
              <a:rPr lang="en-US" sz="3520" dirty="0" err="1"/>
              <a:t>khuẩn</a:t>
            </a:r>
            <a:r>
              <a:rPr lang="en-US" sz="3520" dirty="0"/>
              <a:t>. </a:t>
            </a:r>
            <a:r>
              <a:rPr lang="en-US" sz="3520" dirty="0" err="1"/>
              <a:t>Nét</a:t>
            </a:r>
            <a:r>
              <a:rPr lang="en-US" sz="3520" dirty="0"/>
              <a:t> </a:t>
            </a:r>
            <a:r>
              <a:rPr lang="en-US" sz="3520" dirty="0" err="1"/>
              <a:t>đặc</a:t>
            </a:r>
            <a:r>
              <a:rPr lang="en-US" sz="3520" dirty="0"/>
              <a:t> </a:t>
            </a:r>
            <a:r>
              <a:rPr lang="en-US" sz="3520" dirty="0" err="1"/>
              <a:t>trưng</a:t>
            </a:r>
            <a:r>
              <a:rPr lang="en-US" sz="3520" dirty="0"/>
              <a:t> </a:t>
            </a:r>
            <a:r>
              <a:rPr lang="en-US" sz="3520" dirty="0" err="1"/>
              <a:t>của</a:t>
            </a:r>
            <a:r>
              <a:rPr lang="en-US" sz="3520" dirty="0"/>
              <a:t> </a:t>
            </a:r>
            <a:r>
              <a:rPr lang="en-US" sz="3520" dirty="0" err="1"/>
              <a:t>thực</a:t>
            </a:r>
            <a:r>
              <a:rPr lang="en-US" sz="3520" dirty="0"/>
              <a:t> </a:t>
            </a:r>
            <a:r>
              <a:rPr lang="en-US" sz="3520" dirty="0" err="1"/>
              <a:t>khuẩn</a:t>
            </a:r>
            <a:r>
              <a:rPr lang="en-US" sz="3520" dirty="0"/>
              <a:t> </a:t>
            </a:r>
            <a:r>
              <a:rPr lang="en-US" sz="3520" dirty="0" err="1"/>
              <a:t>thể</a:t>
            </a:r>
            <a:r>
              <a:rPr lang="en-US" sz="3520" dirty="0"/>
              <a:t> </a:t>
            </a:r>
            <a:r>
              <a:rPr lang="en-US" sz="3520" dirty="0" err="1"/>
              <a:t>là</a:t>
            </a:r>
            <a:r>
              <a:rPr lang="en-US" sz="3520" dirty="0"/>
              <a:t> </a:t>
            </a:r>
            <a:r>
              <a:rPr lang="en-US" sz="3520" dirty="0" err="1"/>
              <a:t>kháng</a:t>
            </a:r>
            <a:r>
              <a:rPr lang="en-US" sz="3520" dirty="0"/>
              <a:t> </a:t>
            </a:r>
            <a:r>
              <a:rPr lang="en-US" sz="3520" dirty="0" err="1"/>
              <a:t>lại</a:t>
            </a:r>
            <a:r>
              <a:rPr lang="en-US" sz="3520" dirty="0"/>
              <a:t> </a:t>
            </a:r>
            <a:r>
              <a:rPr lang="en-US" sz="3520" dirty="0" err="1"/>
              <a:t>một</a:t>
            </a:r>
            <a:r>
              <a:rPr lang="en-US" sz="3520" dirty="0"/>
              <a:t> </a:t>
            </a:r>
            <a:r>
              <a:rPr lang="en-US" sz="3520" dirty="0" err="1"/>
              <a:t>loài</a:t>
            </a:r>
            <a:r>
              <a:rPr lang="en-US" sz="3520" dirty="0"/>
              <a:t> vi </a:t>
            </a:r>
            <a:r>
              <a:rPr lang="en-US" sz="3520" dirty="0" err="1"/>
              <a:t>khuẩn</a:t>
            </a:r>
            <a:r>
              <a:rPr lang="en-US" sz="3520" dirty="0"/>
              <a:t> </a:t>
            </a:r>
            <a:r>
              <a:rPr lang="en-US" sz="3520" dirty="0" err="1"/>
              <a:t>mà</a:t>
            </a:r>
            <a:r>
              <a:rPr lang="en-US" sz="3520" dirty="0"/>
              <a:t> </a:t>
            </a:r>
            <a:r>
              <a:rPr lang="en-US" sz="3520" dirty="0" err="1"/>
              <a:t>không</a:t>
            </a:r>
            <a:r>
              <a:rPr lang="en-US" sz="3520" dirty="0"/>
              <a:t> </a:t>
            </a:r>
            <a:r>
              <a:rPr lang="en-US" sz="3520" dirty="0" err="1"/>
              <a:t>làm</a:t>
            </a:r>
            <a:r>
              <a:rPr lang="en-US" sz="3520" dirty="0"/>
              <a:t> </a:t>
            </a:r>
            <a:r>
              <a:rPr lang="en-US" sz="3520" dirty="0" err="1"/>
              <a:t>ảnh</a:t>
            </a:r>
            <a:r>
              <a:rPr lang="en-US" sz="3520" dirty="0"/>
              <a:t> </a:t>
            </a:r>
            <a:r>
              <a:rPr lang="en-US" sz="3520" dirty="0" err="1"/>
              <a:t>hưởng</a:t>
            </a:r>
            <a:r>
              <a:rPr lang="en-US" sz="3520" dirty="0"/>
              <a:t> </a:t>
            </a:r>
            <a:r>
              <a:rPr lang="en-US" sz="3520" dirty="0" err="1"/>
              <a:t>tiêu</a:t>
            </a:r>
            <a:r>
              <a:rPr lang="en-US" sz="3520" dirty="0"/>
              <a:t> </a:t>
            </a:r>
            <a:r>
              <a:rPr lang="en-US" sz="3520" dirty="0" err="1"/>
              <a:t>cực</a:t>
            </a:r>
            <a:r>
              <a:rPr lang="en-US" sz="3520" dirty="0"/>
              <a:t> </a:t>
            </a:r>
            <a:r>
              <a:rPr lang="en-US" sz="3520" dirty="0" err="1"/>
              <a:t>đến</a:t>
            </a:r>
            <a:r>
              <a:rPr lang="en-US" sz="3520" dirty="0"/>
              <a:t> vi </a:t>
            </a:r>
            <a:r>
              <a:rPr lang="en-US" sz="3520" dirty="0" err="1"/>
              <a:t>khuẩn</a:t>
            </a:r>
            <a:r>
              <a:rPr lang="en-US" sz="3520" dirty="0"/>
              <a:t> </a:t>
            </a:r>
            <a:r>
              <a:rPr lang="en-US" sz="3520" dirty="0" err="1"/>
              <a:t>có</a:t>
            </a:r>
            <a:r>
              <a:rPr lang="en-US" sz="3520" dirty="0"/>
              <a:t> </a:t>
            </a:r>
            <a:r>
              <a:rPr lang="en-US" sz="3520" dirty="0" err="1"/>
              <a:t>lợi</a:t>
            </a:r>
            <a:r>
              <a:rPr lang="en-US" sz="3520" dirty="0"/>
              <a:t> </a:t>
            </a:r>
            <a:r>
              <a:rPr lang="en-US" sz="3520" dirty="0" err="1"/>
              <a:t>khác</a:t>
            </a:r>
            <a:r>
              <a:rPr lang="en-US" sz="3520" dirty="0"/>
              <a:t>. Phage </a:t>
            </a:r>
            <a:r>
              <a:rPr lang="en-US" sz="3520" dirty="0" err="1"/>
              <a:t>có</a:t>
            </a:r>
            <a:r>
              <a:rPr lang="en-US" sz="3520" dirty="0"/>
              <a:t> </a:t>
            </a:r>
            <a:r>
              <a:rPr lang="en-US" sz="3520" dirty="0" err="1"/>
              <a:t>cấu</a:t>
            </a:r>
            <a:r>
              <a:rPr lang="en-US" sz="3520" dirty="0"/>
              <a:t> </a:t>
            </a:r>
            <a:r>
              <a:rPr lang="en-US" sz="3520" dirty="0" err="1"/>
              <a:t>tạo</a:t>
            </a:r>
            <a:r>
              <a:rPr lang="en-US" sz="3520" dirty="0"/>
              <a:t> </a:t>
            </a:r>
            <a:r>
              <a:rPr lang="en-US" sz="3520" dirty="0" err="1"/>
              <a:t>giống</a:t>
            </a:r>
            <a:r>
              <a:rPr lang="en-US" sz="3520" dirty="0"/>
              <a:t> con </a:t>
            </a:r>
            <a:r>
              <a:rPr lang="en-US" sz="3520" dirty="0" err="1"/>
              <a:t>nòng</a:t>
            </a:r>
            <a:r>
              <a:rPr lang="en-US" sz="3520" dirty="0"/>
              <a:t> </a:t>
            </a:r>
            <a:r>
              <a:rPr lang="en-US" sz="3520" dirty="0" err="1"/>
              <a:t>nọc</a:t>
            </a:r>
            <a:r>
              <a:rPr lang="en-US" sz="3520" dirty="0"/>
              <a:t> </a:t>
            </a:r>
            <a:r>
              <a:rPr lang="en-US" sz="3520" dirty="0" err="1"/>
              <a:t>đầu</a:t>
            </a:r>
            <a:r>
              <a:rPr lang="en-US" sz="3520" dirty="0"/>
              <a:t> </a:t>
            </a:r>
            <a:r>
              <a:rPr lang="en-US" sz="3520" dirty="0" err="1"/>
              <a:t>có</a:t>
            </a:r>
            <a:r>
              <a:rPr lang="en-US" sz="3520" dirty="0"/>
              <a:t> </a:t>
            </a:r>
            <a:r>
              <a:rPr lang="en-US" sz="3520" dirty="0" err="1"/>
              <a:t>cấu</a:t>
            </a:r>
            <a:r>
              <a:rPr lang="en-US" sz="3520" dirty="0"/>
              <a:t> </a:t>
            </a:r>
            <a:r>
              <a:rPr lang="en-US" sz="3520" dirty="0" err="1"/>
              <a:t>trúc</a:t>
            </a:r>
            <a:r>
              <a:rPr lang="en-US" sz="3520" dirty="0"/>
              <a:t> </a:t>
            </a:r>
            <a:r>
              <a:rPr lang="en-US" sz="3520" dirty="0" err="1"/>
              <a:t>khối</a:t>
            </a:r>
            <a:r>
              <a:rPr lang="en-US" sz="3520" dirty="0"/>
              <a:t> </a:t>
            </a:r>
            <a:r>
              <a:rPr lang="en-US" sz="3520" dirty="0" err="1"/>
              <a:t>chứa</a:t>
            </a:r>
            <a:r>
              <a:rPr lang="en-US" sz="3520" dirty="0"/>
              <a:t> </a:t>
            </a:r>
            <a:r>
              <a:rPr lang="en-US" sz="3520" dirty="0" err="1"/>
              <a:t>axit</a:t>
            </a:r>
            <a:r>
              <a:rPr lang="en-US" sz="3520" dirty="0"/>
              <a:t> </a:t>
            </a:r>
            <a:r>
              <a:rPr lang="en-US" sz="3520" dirty="0" err="1"/>
              <a:t>nuclêic</a:t>
            </a:r>
            <a:r>
              <a:rPr lang="en-US" sz="3520" dirty="0"/>
              <a:t> </a:t>
            </a:r>
            <a:r>
              <a:rPr lang="en-US" sz="3520" dirty="0" err="1"/>
              <a:t>gắn</a:t>
            </a:r>
            <a:r>
              <a:rPr lang="en-US" sz="3520" dirty="0"/>
              <a:t> </a:t>
            </a:r>
            <a:r>
              <a:rPr lang="en-US" sz="3520" dirty="0" err="1"/>
              <a:t>với</a:t>
            </a:r>
            <a:r>
              <a:rPr lang="en-US" sz="3520" dirty="0"/>
              <a:t> </a:t>
            </a:r>
            <a:r>
              <a:rPr lang="en-US" sz="3520" dirty="0" err="1"/>
              <a:t>đuôi</a:t>
            </a:r>
            <a:r>
              <a:rPr lang="en-US" sz="3520" dirty="0"/>
              <a:t> </a:t>
            </a:r>
            <a:r>
              <a:rPr lang="en-US" sz="3520" dirty="0" err="1"/>
              <a:t>có</a:t>
            </a:r>
            <a:r>
              <a:rPr lang="en-US" sz="3520" dirty="0"/>
              <a:t> </a:t>
            </a:r>
            <a:r>
              <a:rPr lang="en-US" sz="3520" dirty="0" err="1"/>
              <a:t>cấu</a:t>
            </a:r>
            <a:r>
              <a:rPr lang="en-US" sz="3520" dirty="0"/>
              <a:t> </a:t>
            </a:r>
            <a:r>
              <a:rPr lang="en-US" sz="3520" dirty="0" err="1"/>
              <a:t>trúc</a:t>
            </a:r>
            <a:r>
              <a:rPr lang="en-US" sz="3520" dirty="0"/>
              <a:t> </a:t>
            </a:r>
            <a:r>
              <a:rPr lang="en-US" sz="3520" dirty="0" err="1"/>
              <a:t>xoắn</a:t>
            </a:r>
            <a:r>
              <a:rPr lang="en-US" sz="3520" dirty="0"/>
              <a:t> </a:t>
            </a:r>
            <a:endParaRPr lang="en-US" sz="3520" dirty="0"/>
          </a:p>
          <a:p>
            <a:endParaRPr lang="en-US" sz="3520" dirty="0">
              <a:latin typeface="+mj-lt"/>
            </a:endParaRPr>
          </a:p>
        </p:txBody>
      </p:sp>
      <p:sp>
        <p:nvSpPr>
          <p:cNvPr id="3" name="TextBox 2"/>
          <p:cNvSpPr txBox="1"/>
          <p:nvPr/>
        </p:nvSpPr>
        <p:spPr>
          <a:xfrm>
            <a:off x="949084" y="0"/>
            <a:ext cx="11882996" cy="632460"/>
          </a:xfrm>
          <a:prstGeom prst="rect">
            <a:avLst/>
          </a:prstGeom>
          <a:noFill/>
        </p:spPr>
        <p:txBody>
          <a:bodyPr wrap="square" rtlCol="0">
            <a:spAutoFit/>
          </a:bodyPr>
          <a:lstStyle/>
          <a:p>
            <a:r>
              <a:rPr lang="en-US" sz="3520" b="1" dirty="0" smtClean="0">
                <a:solidFill>
                  <a:srgbClr val="FF0000"/>
                </a:solidFill>
                <a:latin typeface="Times New Roman" panose="02020603050405020304" pitchFamily="18" charset="0"/>
                <a:cs typeface="Times New Roman" panose="02020603050405020304" pitchFamily="18" charset="0"/>
              </a:rPr>
              <a:t>I. ĐA DẠNG VIRUT</a:t>
            </a:r>
            <a:endParaRPr lang="en-US" sz="352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1"/>
          <p:cNvPicPr>
            <a:picLocks noChangeAspect="1"/>
          </p:cNvPicPr>
          <p:nvPr/>
        </p:nvPicPr>
        <p:blipFill>
          <a:blip r:embed="rId1"/>
          <a:srcRect l="2612" r="833" b="8646"/>
          <a:stretch>
            <a:fillRect/>
          </a:stretch>
        </p:blipFill>
        <p:spPr>
          <a:xfrm>
            <a:off x="0" y="-19050"/>
            <a:ext cx="15552738" cy="8248650"/>
          </a:xfrm>
          <a:prstGeom prst="rect">
            <a:avLst/>
          </a:prstGeom>
          <a:noFill/>
          <a:ln w="9525">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2008188" y="265113"/>
            <a:ext cx="7562850" cy="585787"/>
          </a:xfrm>
          <a:prstGeom prst="rect">
            <a:avLst/>
          </a:prstGeom>
          <a:noFill/>
          <a:ln w="9525">
            <a:noFill/>
          </a:ln>
        </p:spPr>
        <p:txBody>
          <a:bodyPr wrap="none" lIns="76078" tIns="38039" rIns="76078" bIns="38039">
            <a:spAutoFit/>
          </a:bodyPr>
          <a:p>
            <a:pPr>
              <a:buNone/>
            </a:pPr>
            <a:r>
              <a:rPr lang="en-US" altLang="x-none" sz="3300" b="1" dirty="0">
                <a:solidFill>
                  <a:srgbClr val="FF0000"/>
                </a:solidFill>
                <a:latin typeface="Times New Roman" panose="02020603050405020304" pitchFamily="18" charset="0"/>
                <a:cs typeface="Times New Roman" panose="02020603050405020304" pitchFamily="18" charset="0"/>
              </a:rPr>
              <a:t>Thảo luận v</a:t>
            </a:r>
            <a:r>
              <a:rPr lang="en-US" altLang="x-none" sz="3300" b="1" dirty="0">
                <a:solidFill>
                  <a:srgbClr val="FF0000"/>
                </a:solidFill>
                <a:latin typeface="Times New Roman" panose="02020603050405020304" pitchFamily="18" charset="0"/>
                <a:ea typeface="Times New Roman" panose="02020603050405020304" pitchFamily="18" charset="0"/>
              </a:rPr>
              <a:t>à</a:t>
            </a:r>
            <a:r>
              <a:rPr lang="en-US" altLang="x-none" sz="3300" b="1" dirty="0">
                <a:solidFill>
                  <a:srgbClr val="FF0000"/>
                </a:solidFill>
                <a:latin typeface="Times New Roman" panose="02020603050405020304" pitchFamily="18" charset="0"/>
                <a:cs typeface="Times New Roman" panose="02020603050405020304" pitchFamily="18" charset="0"/>
              </a:rPr>
              <a:t> trả lời các câu hỏi dưới đây</a:t>
            </a:r>
            <a:endParaRPr lang="en-US" altLang="x-none" sz="3300" b="1" dirty="0">
              <a:solidFill>
                <a:srgbClr val="FF0000"/>
              </a:solidFill>
              <a:latin typeface="Times New Roman" panose="02020603050405020304" pitchFamily="18" charset="0"/>
              <a:ea typeface="Times New Roman" panose="02020603050405020304" pitchFamily="18" charset="0"/>
            </a:endParaRPr>
          </a:p>
        </p:txBody>
      </p:sp>
      <p:sp>
        <p:nvSpPr>
          <p:cNvPr id="4" name="TextBox 3"/>
          <p:cNvSpPr txBox="1"/>
          <p:nvPr/>
        </p:nvSpPr>
        <p:spPr>
          <a:xfrm>
            <a:off x="906463" y="1155700"/>
            <a:ext cx="13925550" cy="2384425"/>
          </a:xfrm>
          <a:prstGeom prst="rect">
            <a:avLst/>
          </a:prstGeom>
          <a:noFill/>
        </p:spPr>
        <p:txBody>
          <a:bodyPr wrap="square" lIns="76078" tIns="38039" rIns="76078" bIns="38039" rtlCol="0">
            <a:spAutoFit/>
          </a:bodyPr>
          <a:p>
            <a:pPr marL="284480" indent="-284480">
              <a:buAutoNum type="arabicPeriod"/>
            </a:pPr>
            <a:r>
              <a:rPr lang="en-US" altLang="x-none" sz="3000" dirty="0">
                <a:solidFill>
                  <a:srgbClr val="002060"/>
                </a:solidFill>
                <a:latin typeface="Times New Roman" panose="02020603050405020304" pitchFamily="18" charset="0"/>
                <a:cs typeface="Times New Roman" panose="02020603050405020304" pitchFamily="18" charset="0"/>
              </a:rPr>
              <a:t>Quan sát hình dưới đây, em hãy trình b</a:t>
            </a:r>
            <a:r>
              <a:rPr lang="en-US" altLang="x-none" sz="3000" dirty="0">
                <a:solidFill>
                  <a:srgbClr val="002060"/>
                </a:solidFill>
                <a:latin typeface="Times New Roman" panose="02020603050405020304" pitchFamily="18" charset="0"/>
                <a:ea typeface="Times New Roman" panose="02020603050405020304" pitchFamily="18" charset="0"/>
              </a:rPr>
              <a:t>à</a:t>
            </a:r>
            <a:r>
              <a:rPr lang="en-US" altLang="x-none" sz="3000" dirty="0">
                <a:solidFill>
                  <a:srgbClr val="002060"/>
                </a:solidFill>
                <a:latin typeface="Times New Roman" panose="02020603050405020304" pitchFamily="18" charset="0"/>
                <a:cs typeface="Times New Roman" panose="02020603050405020304" pitchFamily="18" charset="0"/>
              </a:rPr>
              <a:t>y cấu tạo của virus?</a:t>
            </a:r>
            <a:endParaRPr lang="en-US" altLang="x-none" sz="3000" dirty="0">
              <a:solidFill>
                <a:srgbClr val="002060"/>
              </a:solidFill>
              <a:latin typeface="Times New Roman" panose="02020603050405020304" pitchFamily="18" charset="0"/>
              <a:cs typeface="Times New Roman" panose="02020603050405020304" pitchFamily="18" charset="0"/>
            </a:endParaRPr>
          </a:p>
          <a:p>
            <a:pPr marL="284480" indent="-284480">
              <a:buNone/>
            </a:pPr>
            <a:r>
              <a:rPr lang="en-US" altLang="x-none" sz="3000" dirty="0">
                <a:solidFill>
                  <a:srgbClr val="002060"/>
                </a:solidFill>
                <a:latin typeface="Times New Roman" panose="02020603050405020304" pitchFamily="18" charset="0"/>
                <a:cs typeface="Times New Roman" panose="02020603050405020304" pitchFamily="18" charset="0"/>
              </a:rPr>
              <a:t>2. Vì sao nói virus chưa có cấu tạo tế b</a:t>
            </a:r>
            <a:r>
              <a:rPr lang="en-US" altLang="x-none" sz="3000" dirty="0">
                <a:solidFill>
                  <a:srgbClr val="002060"/>
                </a:solidFill>
                <a:latin typeface="Times New Roman" panose="02020603050405020304" pitchFamily="18" charset="0"/>
                <a:ea typeface="Times New Roman" panose="02020603050405020304" pitchFamily="18" charset="0"/>
              </a:rPr>
              <a:t>à</a:t>
            </a:r>
            <a:r>
              <a:rPr lang="en-US" altLang="x-none" sz="3000" dirty="0">
                <a:solidFill>
                  <a:srgbClr val="002060"/>
                </a:solidFill>
                <a:latin typeface="Times New Roman" panose="02020603050405020304" pitchFamily="18" charset="0"/>
                <a:cs typeface="Times New Roman" panose="02020603050405020304" pitchFamily="18" charset="0"/>
              </a:rPr>
              <a:t>o điển hình? Em có đồng ý với ý kiến cho rằng virus l</a:t>
            </a:r>
            <a:r>
              <a:rPr lang="en-US" altLang="x-none" sz="3000" dirty="0">
                <a:solidFill>
                  <a:srgbClr val="002060"/>
                </a:solidFill>
                <a:latin typeface="Times New Roman" panose="02020603050405020304" pitchFamily="18" charset="0"/>
                <a:ea typeface="Times New Roman" panose="02020603050405020304" pitchFamily="18" charset="0"/>
              </a:rPr>
              <a:t>à</a:t>
            </a:r>
            <a:r>
              <a:rPr lang="en-US" altLang="x-none" sz="3000" dirty="0">
                <a:solidFill>
                  <a:srgbClr val="002060"/>
                </a:solidFill>
                <a:latin typeface="Times New Roman" panose="02020603050405020304" pitchFamily="18" charset="0"/>
                <a:cs typeface="Times New Roman" panose="02020603050405020304" pitchFamily="18" charset="0"/>
              </a:rPr>
              <a:t> vật thể không? Giải thích.</a:t>
            </a:r>
            <a:endParaRPr lang="en-US" altLang="x-none" sz="3000" dirty="0">
              <a:solidFill>
                <a:srgbClr val="002060"/>
              </a:solidFill>
              <a:latin typeface="Times New Roman" panose="02020603050405020304" pitchFamily="18" charset="0"/>
              <a:cs typeface="Times New Roman" panose="02020603050405020304" pitchFamily="18" charset="0"/>
            </a:endParaRPr>
          </a:p>
          <a:p>
            <a:pPr marL="284480" indent="-284480">
              <a:buNone/>
            </a:pPr>
            <a:r>
              <a:rPr lang="en-US" altLang="x-none" sz="3000" dirty="0">
                <a:solidFill>
                  <a:srgbClr val="002060"/>
                </a:solidFill>
                <a:latin typeface="Times New Roman" panose="02020603050405020304" pitchFamily="18" charset="0"/>
                <a:cs typeface="Times New Roman" panose="02020603050405020304" pitchFamily="18" charset="0"/>
              </a:rPr>
              <a:t>3. Cấu tạo của virus có khác gì so với cấu tạo của tế b</a:t>
            </a:r>
            <a:r>
              <a:rPr lang="en-US" altLang="x-none" sz="3000" dirty="0">
                <a:solidFill>
                  <a:srgbClr val="002060"/>
                </a:solidFill>
                <a:latin typeface="Times New Roman" panose="02020603050405020304" pitchFamily="18" charset="0"/>
                <a:ea typeface="Times New Roman" panose="02020603050405020304" pitchFamily="18" charset="0"/>
              </a:rPr>
              <a:t>à</a:t>
            </a:r>
            <a:r>
              <a:rPr lang="en-US" altLang="x-none" sz="3000" dirty="0">
                <a:solidFill>
                  <a:srgbClr val="002060"/>
                </a:solidFill>
                <a:latin typeface="Times New Roman" panose="02020603050405020304" pitchFamily="18" charset="0"/>
                <a:cs typeface="Times New Roman" panose="02020603050405020304" pitchFamily="18" charset="0"/>
              </a:rPr>
              <a:t>o sinh vật nhân sợ v</a:t>
            </a:r>
            <a:r>
              <a:rPr lang="en-US" altLang="x-none" sz="3000" dirty="0">
                <a:solidFill>
                  <a:srgbClr val="002060"/>
                </a:solidFill>
                <a:latin typeface="Times New Roman" panose="02020603050405020304" pitchFamily="18" charset="0"/>
                <a:ea typeface="Times New Roman" panose="02020603050405020304" pitchFamily="18" charset="0"/>
              </a:rPr>
              <a:t>à</a:t>
            </a:r>
            <a:r>
              <a:rPr lang="en-US" altLang="x-none" sz="3000" dirty="0">
                <a:solidFill>
                  <a:srgbClr val="002060"/>
                </a:solidFill>
                <a:latin typeface="Times New Roman" panose="02020603050405020304" pitchFamily="18" charset="0"/>
                <a:cs typeface="Times New Roman" panose="02020603050405020304" pitchFamily="18" charset="0"/>
              </a:rPr>
              <a:t> nhân thực m</a:t>
            </a:r>
            <a:r>
              <a:rPr lang="en-US" altLang="x-none" sz="3000" dirty="0">
                <a:solidFill>
                  <a:srgbClr val="002060"/>
                </a:solidFill>
                <a:latin typeface="Times New Roman" panose="02020603050405020304" pitchFamily="18" charset="0"/>
                <a:ea typeface="Times New Roman" panose="02020603050405020304" pitchFamily="18" charset="0"/>
              </a:rPr>
              <a:t>à</a:t>
            </a:r>
            <a:r>
              <a:rPr lang="en-US" altLang="x-none" sz="3000" dirty="0">
                <a:solidFill>
                  <a:srgbClr val="002060"/>
                </a:solidFill>
                <a:latin typeface="Times New Roman" panose="02020603050405020304" pitchFamily="18" charset="0"/>
                <a:cs typeface="Times New Roman" panose="02020603050405020304" pitchFamily="18" charset="0"/>
              </a:rPr>
              <a:t> em đã học? </a:t>
            </a:r>
            <a:endParaRPr lang="en-US" altLang="x-none" sz="3000" dirty="0">
              <a:solidFill>
                <a:srgbClr val="002060"/>
              </a:solidFill>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3368675" y="3444875"/>
            <a:ext cx="8937625" cy="4559300"/>
          </a:xfrm>
          <a:prstGeom prst="rect">
            <a:avLst/>
          </a:prstGeom>
          <a:noFill/>
          <a:ln w="9525">
            <a:noFill/>
          </a:ln>
        </p:spPr>
      </p:pic>
      <p:sp>
        <p:nvSpPr>
          <p:cNvPr id="7" name="Action Button: Help 6">
            <a:hlinkClick r:id="" action="ppaction://noaction" highlightClick="1"/>
          </p:cNvPr>
          <p:cNvSpPr/>
          <p:nvPr/>
        </p:nvSpPr>
        <p:spPr>
          <a:xfrm>
            <a:off x="722313" y="131763"/>
            <a:ext cx="885825" cy="833438"/>
          </a:xfrm>
          <a:prstGeom prst="actionButtonHelp">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7"/>
          <p:cNvPicPr>
            <a:picLocks noChangeAspect="1"/>
          </p:cNvPicPr>
          <p:nvPr/>
        </p:nvPicPr>
        <p:blipFill>
          <a:blip r:embed="rId1"/>
          <a:stretch>
            <a:fillRect/>
          </a:stretch>
        </p:blipFill>
        <p:spPr>
          <a:xfrm>
            <a:off x="301625" y="3495675"/>
            <a:ext cx="4548188" cy="3717925"/>
          </a:xfrm>
          <a:prstGeom prst="rect">
            <a:avLst/>
          </a:prstGeom>
          <a:noFill/>
          <a:ln w="9525" cap="flat" cmpd="sng">
            <a:solidFill>
              <a:srgbClr val="00B0F0"/>
            </a:solidFill>
            <a:prstDash val="solid"/>
            <a:miter/>
            <a:headEnd type="none" w="med" len="med"/>
            <a:tailEnd type="none" w="med" len="med"/>
          </a:ln>
        </p:spPr>
      </p:pic>
      <p:pic>
        <p:nvPicPr>
          <p:cNvPr id="2" name="Viruses (Updated)">
            <a:hlinkClick r:id="" action="ppaction://media"/>
          </p:cNvPr>
          <p:cNvPicPr>
            <a:picLocks noChangeAspect="1"/>
          </p:cNvPicPr>
          <p:nvPr>
            <a:videoFile r:link="rId2"/>
          </p:nvPr>
        </p:nvPicPr>
        <p:blipFill>
          <a:blip r:embed="rId3"/>
          <a:stretch>
            <a:fillRect/>
          </a:stretch>
        </p:blipFill>
        <p:spPr>
          <a:xfrm>
            <a:off x="5175250" y="457200"/>
            <a:ext cx="10190163" cy="5394325"/>
          </a:xfrm>
          <a:prstGeom prst="rect">
            <a:avLst/>
          </a:prstGeom>
          <a:noFill/>
          <a:ln w="9525">
            <a:noFill/>
          </a:ln>
        </p:spPr>
      </p:pic>
      <p:sp>
        <p:nvSpPr>
          <p:cNvPr id="3" name="Rounded Rectangle 2"/>
          <p:cNvSpPr/>
          <p:nvPr/>
        </p:nvSpPr>
        <p:spPr>
          <a:xfrm>
            <a:off x="212725" y="411163"/>
            <a:ext cx="4725988" cy="274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2533" name="TextBox 2"/>
          <p:cNvSpPr txBox="1"/>
          <p:nvPr/>
        </p:nvSpPr>
        <p:spPr>
          <a:xfrm>
            <a:off x="554038" y="766763"/>
            <a:ext cx="4468812" cy="2103437"/>
          </a:xfrm>
          <a:prstGeom prst="rect">
            <a:avLst/>
          </a:prstGeom>
          <a:noFill/>
          <a:ln w="9525">
            <a:noFill/>
          </a:ln>
        </p:spPr>
        <p:txBody>
          <a:bodyPr lIns="0" tIns="0" rIns="0" bIns="0">
            <a:spAutoFit/>
          </a:bodyPr>
          <a:p>
            <a:pPr>
              <a:lnSpc>
                <a:spcPts val="8225"/>
              </a:lnSpc>
              <a:buNone/>
            </a:pPr>
            <a:r>
              <a:rPr lang="en-US" altLang="x-none" sz="5800" b="1" dirty="0">
                <a:solidFill>
                  <a:schemeClr val="bg1"/>
                </a:solidFill>
                <a:latin typeface="Times New Roman" panose="02020603050405020304" pitchFamily="18" charset="0"/>
                <a:cs typeface="Times New Roman" panose="02020603050405020304" pitchFamily="18" charset="0"/>
              </a:rPr>
              <a:t>CẤU TẠO CỦA VIRUS </a:t>
            </a:r>
            <a:endParaRPr lang="en-US" altLang="x-none" sz="5800" b="1"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withEffect">
                                  <p:stCondLst>
                                    <p:cond delay="250"/>
                                  </p:stCondLst>
                                  <p:childTnLst>
                                    <p:cmd type="call" cmd="playFrom(0.0)">
                                      <p:cBhvr>
                                        <p:cTn id="7" dur="75196" fill="hold"/>
                                        <p:tgtEl>
                                          <p:spTgt spid="2"/>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Picture 1"/>
          <p:cNvPicPr>
            <a:picLocks noChangeAspect="1"/>
          </p:cNvPicPr>
          <p:nvPr/>
        </p:nvPicPr>
        <p:blipFill>
          <a:blip r:embed="rId1"/>
          <a:stretch>
            <a:fillRect/>
          </a:stretch>
        </p:blipFill>
        <p:spPr>
          <a:xfrm>
            <a:off x="8420100" y="884238"/>
            <a:ext cx="6294438" cy="5486400"/>
          </a:xfrm>
          <a:prstGeom prst="rect">
            <a:avLst/>
          </a:prstGeom>
          <a:noFill/>
          <a:ln w="9525">
            <a:noFill/>
          </a:ln>
        </p:spPr>
      </p:pic>
      <p:sp>
        <p:nvSpPr>
          <p:cNvPr id="3" name="TextBox 2"/>
          <p:cNvSpPr txBox="1"/>
          <p:nvPr/>
        </p:nvSpPr>
        <p:spPr>
          <a:xfrm>
            <a:off x="517525" y="457200"/>
            <a:ext cx="7578725" cy="7556500"/>
          </a:xfrm>
          <a:prstGeom prst="rect">
            <a:avLst/>
          </a:prstGeom>
          <a:noFill/>
          <a:ln w="9525">
            <a:noFill/>
          </a:ln>
        </p:spPr>
        <p:txBody>
          <a:bodyPr lIns="76078" tIns="38039" rIns="76078" bIns="38039">
            <a:spAutoFit/>
          </a:bodyPr>
          <a:p>
            <a:pPr algn="just">
              <a:buNone/>
            </a:pPr>
            <a:r>
              <a:rPr lang="en-US" altLang="x-none" sz="3000" dirty="0">
                <a:solidFill>
                  <a:srgbClr val="002060"/>
                </a:solidFill>
                <a:latin typeface="Times New Roman" panose="02020603050405020304" pitchFamily="18" charset="0"/>
                <a:cs typeface="Times New Roman" panose="02020603050405020304" pitchFamily="18" charset="0"/>
              </a:rPr>
              <a:t>2. Vì sao nói virus chưa có cấu tạo tế b</a:t>
            </a:r>
            <a:r>
              <a:rPr lang="en-US" altLang="x-none" sz="3000" dirty="0">
                <a:solidFill>
                  <a:srgbClr val="002060"/>
                </a:solidFill>
                <a:latin typeface="Times New Roman" panose="02020603050405020304" pitchFamily="18" charset="0"/>
                <a:ea typeface="Times New Roman" panose="02020603050405020304" pitchFamily="18" charset="0"/>
              </a:rPr>
              <a:t>à</a:t>
            </a:r>
            <a:r>
              <a:rPr lang="en-US" altLang="x-none" sz="3000" dirty="0">
                <a:solidFill>
                  <a:srgbClr val="002060"/>
                </a:solidFill>
                <a:latin typeface="Times New Roman" panose="02020603050405020304" pitchFamily="18" charset="0"/>
                <a:cs typeface="Times New Roman" panose="02020603050405020304" pitchFamily="18" charset="0"/>
              </a:rPr>
              <a:t>o điển hình? Em có đồng ý với ý kiến cho rằng virus l</a:t>
            </a:r>
            <a:r>
              <a:rPr lang="en-US" altLang="x-none" sz="3000" dirty="0">
                <a:solidFill>
                  <a:srgbClr val="002060"/>
                </a:solidFill>
                <a:latin typeface="Times New Roman" panose="02020603050405020304" pitchFamily="18" charset="0"/>
                <a:ea typeface="Times New Roman" panose="02020603050405020304" pitchFamily="18" charset="0"/>
              </a:rPr>
              <a:t>à</a:t>
            </a:r>
            <a:r>
              <a:rPr lang="en-US" altLang="x-none" sz="3000" dirty="0">
                <a:solidFill>
                  <a:srgbClr val="002060"/>
                </a:solidFill>
                <a:latin typeface="Times New Roman" panose="02020603050405020304" pitchFamily="18" charset="0"/>
                <a:cs typeface="Times New Roman" panose="02020603050405020304" pitchFamily="18" charset="0"/>
              </a:rPr>
              <a:t> vật thể không? Giải thích.</a:t>
            </a:r>
            <a:endParaRPr lang="en-US" altLang="x-none" sz="3000" dirty="0">
              <a:solidFill>
                <a:srgbClr val="002060"/>
              </a:solidFill>
              <a:latin typeface="Times New Roman" panose="02020603050405020304" pitchFamily="18" charset="0"/>
              <a:cs typeface="Times New Roman" panose="02020603050405020304" pitchFamily="18" charset="0"/>
            </a:endParaRPr>
          </a:p>
          <a:p>
            <a:pPr algn="just">
              <a:buNone/>
            </a:pPr>
            <a:endParaRPr lang="en-US" altLang="x-none"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buNone/>
            </a:pPr>
            <a:r>
              <a:rPr lang="en-US" altLang="x-none"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sz="3000" dirty="0">
                <a:solidFill>
                  <a:srgbClr val="FF0000"/>
                </a:solidFill>
                <a:latin typeface="Times New Roman" panose="02020603050405020304" pitchFamily="18" charset="0"/>
                <a:cs typeface="Times New Roman" panose="02020603050405020304" pitchFamily="18" charset="0"/>
              </a:rPr>
              <a:t>Virus chưa có cấu tạo tế b</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o điển hình, tất cả các tế b</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o virus đều gồm 2 th</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nh phần cơ bản: vỏ protein v</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 lõi l</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 vật chất di truyền (ADN hoặc ARN). Một số virus có thêm vỏ ngo</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i v</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 gai glicoprotein.</a:t>
            </a:r>
            <a:endParaRPr sz="3000" dirty="0">
              <a:solidFill>
                <a:srgbClr val="FF0000"/>
              </a:solidFill>
              <a:latin typeface="Times New Roman" panose="02020603050405020304" pitchFamily="18" charset="0"/>
              <a:cs typeface="Times New Roman" panose="02020603050405020304" pitchFamily="18" charset="0"/>
            </a:endParaRPr>
          </a:p>
          <a:p>
            <a:pPr algn="just">
              <a:buNone/>
            </a:pPr>
            <a:r>
              <a:rPr lang="en-US" altLang="x-none" sz="3000" dirty="0">
                <a:solidFill>
                  <a:srgbClr val="FF0000"/>
                </a:solidFill>
                <a:latin typeface="Times New Roman" panose="02020603050405020304" pitchFamily="18" charset="0"/>
                <a:cs typeface="Times New Roman" panose="02020603050405020304" pitchFamily="18" charset="0"/>
              </a:rPr>
              <a:t>	</a:t>
            </a:r>
            <a:r>
              <a:rPr sz="3000" dirty="0">
                <a:solidFill>
                  <a:srgbClr val="FF0000"/>
                </a:solidFill>
                <a:latin typeface="Times New Roman" panose="02020603050405020304" pitchFamily="18" charset="0"/>
                <a:cs typeface="Times New Roman" panose="02020603050405020304" pitchFamily="18" charset="0"/>
              </a:rPr>
              <a:t>Virus không phải l</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 một cơ thể sống. Bởi vì chúng không có cấu tạo tế b</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o, không thể thực hiện các chức năng của cơ thể sống như trao đổi chất v</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 chuyển hóa năng lượng,... Chúng phải sống dựa v</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o vật chủ v</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 nếu không có chủ thể thì virus chỉ l</a:t>
            </a:r>
            <a:r>
              <a:rPr sz="3000" dirty="0">
                <a:solidFill>
                  <a:srgbClr val="FF0000"/>
                </a:solidFill>
                <a:latin typeface="Times New Roman" panose="02020603050405020304" pitchFamily="18" charset="0"/>
                <a:ea typeface="Times New Roman" panose="02020603050405020304" pitchFamily="18" charset="0"/>
              </a:rPr>
              <a:t>à</a:t>
            </a:r>
            <a:r>
              <a:rPr sz="3000" dirty="0">
                <a:solidFill>
                  <a:srgbClr val="FF0000"/>
                </a:solidFill>
                <a:latin typeface="Times New Roman" panose="02020603050405020304" pitchFamily="18" charset="0"/>
                <a:cs typeface="Times New Roman" panose="02020603050405020304" pitchFamily="18" charset="0"/>
              </a:rPr>
              <a:t> vật không sống.</a:t>
            </a:r>
            <a:endParaRPr sz="3000" dirty="0">
              <a:solidFill>
                <a:srgbClr val="FF0000"/>
              </a:solidFill>
              <a:latin typeface="Times New Roman" panose="02020603050405020304" pitchFamily="18" charset="0"/>
              <a:cs typeface="Times New Roman" panose="02020603050405020304" pitchFamily="18" charset="0"/>
            </a:endParaRPr>
          </a:p>
          <a:p>
            <a:pPr algn="just">
              <a:buNone/>
            </a:pPr>
            <a:endParaRPr lang="en-US" altLang="x-none" sz="30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charRg st="0" end="123"/>
                                            </p:txEl>
                                          </p:spTgt>
                                        </p:tgtEl>
                                        <p:attrNameLst>
                                          <p:attrName>style.visibility</p:attrName>
                                        </p:attrNameLst>
                                      </p:cBhvr>
                                      <p:to>
                                        <p:strVal val="visible"/>
                                      </p:to>
                                    </p:set>
                                    <p:animEffect transition="in" filter="fade">
                                      <p:cBhvr>
                                        <p:cTn id="7" dur="500"/>
                                        <p:tgtEl>
                                          <p:spTgt spid="3">
                                            <p:txEl>
                                              <p:charRg st="0" end="12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charRg st="124" end="32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charRg st="326" end="58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808038" y="457200"/>
            <a:ext cx="13311188" cy="2662238"/>
          </a:xfrm>
          <a:prstGeom prst="rect">
            <a:avLst/>
          </a:prstGeom>
          <a:noFill/>
        </p:spPr>
        <p:txBody>
          <a:bodyPr wrap="square" lIns="76078" tIns="38039" rIns="76078" bIns="38039" rtlCol="0">
            <a:spAutoFit/>
          </a:bodyPr>
          <a:p>
            <a:pPr algn="just">
              <a:buNone/>
            </a:pPr>
            <a:r>
              <a:rPr lang="en-US" altLang="x-none" sz="2800" dirty="0">
                <a:solidFill>
                  <a:srgbClr val="002060"/>
                </a:solidFill>
                <a:latin typeface="Times New Roman" panose="02020603050405020304" pitchFamily="18" charset="0"/>
                <a:cs typeface="Times New Roman" panose="02020603050405020304" pitchFamily="18" charset="0"/>
              </a:rPr>
              <a:t>3. Cấu tạo của virus có khác gì so với cấu tạo của tế b</a:t>
            </a:r>
            <a:r>
              <a:rPr lang="en-US" altLang="x-none" sz="2800" dirty="0">
                <a:solidFill>
                  <a:srgbClr val="002060"/>
                </a:solidFill>
                <a:latin typeface="Times New Roman" panose="02020603050405020304" pitchFamily="18" charset="0"/>
                <a:ea typeface="Times New Roman" panose="02020603050405020304" pitchFamily="18" charset="0"/>
              </a:rPr>
              <a:t>à</a:t>
            </a:r>
            <a:r>
              <a:rPr lang="en-US" altLang="x-none" sz="2800" dirty="0">
                <a:solidFill>
                  <a:srgbClr val="002060"/>
                </a:solidFill>
                <a:latin typeface="Times New Roman" panose="02020603050405020304" pitchFamily="18" charset="0"/>
                <a:cs typeface="Times New Roman" panose="02020603050405020304" pitchFamily="18" charset="0"/>
              </a:rPr>
              <a:t>o sinh vật nhân sợ v</a:t>
            </a:r>
            <a:r>
              <a:rPr lang="en-US" altLang="x-none" sz="2800" dirty="0">
                <a:solidFill>
                  <a:srgbClr val="002060"/>
                </a:solidFill>
                <a:latin typeface="Times New Roman" panose="02020603050405020304" pitchFamily="18" charset="0"/>
                <a:ea typeface="Times New Roman" panose="02020603050405020304" pitchFamily="18" charset="0"/>
              </a:rPr>
              <a:t>à</a:t>
            </a:r>
            <a:r>
              <a:rPr lang="en-US" altLang="x-none" sz="2800" dirty="0">
                <a:solidFill>
                  <a:srgbClr val="002060"/>
                </a:solidFill>
                <a:latin typeface="Times New Roman" panose="02020603050405020304" pitchFamily="18" charset="0"/>
                <a:cs typeface="Times New Roman" panose="02020603050405020304" pitchFamily="18" charset="0"/>
              </a:rPr>
              <a:t> nhân thực m</a:t>
            </a:r>
            <a:r>
              <a:rPr lang="en-US" altLang="x-none" sz="2800" dirty="0">
                <a:solidFill>
                  <a:srgbClr val="002060"/>
                </a:solidFill>
                <a:latin typeface="Times New Roman" panose="02020603050405020304" pitchFamily="18" charset="0"/>
                <a:ea typeface="Times New Roman" panose="02020603050405020304" pitchFamily="18" charset="0"/>
              </a:rPr>
              <a:t>à</a:t>
            </a:r>
            <a:r>
              <a:rPr lang="en-US" altLang="x-none" sz="2800" dirty="0">
                <a:solidFill>
                  <a:srgbClr val="002060"/>
                </a:solidFill>
                <a:latin typeface="Times New Roman" panose="02020603050405020304" pitchFamily="18" charset="0"/>
                <a:cs typeface="Times New Roman" panose="02020603050405020304" pitchFamily="18" charset="0"/>
              </a:rPr>
              <a:t> em đã học?</a:t>
            </a:r>
            <a:endParaRPr lang="en-US" altLang="x-none" sz="2800" dirty="0">
              <a:solidFill>
                <a:srgbClr val="002060"/>
              </a:solidFill>
              <a:latin typeface="Times New Roman" panose="02020603050405020304" pitchFamily="18" charset="0"/>
              <a:cs typeface="Times New Roman" panose="02020603050405020304" pitchFamily="18" charset="0"/>
            </a:endParaRPr>
          </a:p>
          <a:p>
            <a:pPr algn="just">
              <a:buNone/>
            </a:pPr>
            <a:endParaRPr lang="en-US" altLang="x-none" sz="2800" dirty="0">
              <a:solidFill>
                <a:srgbClr val="00206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è"/>
            </a:pPr>
            <a:r>
              <a:rPr lang="en-US" altLang="x-none"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Virus có cấu tạo đơn giản, gồm lớp vỏ protein v</a:t>
            </a:r>
            <a:r>
              <a:rPr lang="en-US" altLang="x-none"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à</a:t>
            </a:r>
            <a:r>
              <a:rPr lang="en-US" altLang="x-none"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phần lõi chứa vật chất di truyền, một số virus có thêm lớp vỏ ngo</a:t>
            </a:r>
            <a:r>
              <a:rPr lang="en-US" altLang="x-none"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à</a:t>
            </a:r>
            <a:r>
              <a:rPr lang="en-US" altLang="x-none"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 Virus không có các th</a:t>
            </a:r>
            <a:r>
              <a:rPr lang="en-US" altLang="x-none"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à</a:t>
            </a:r>
            <a:r>
              <a:rPr lang="en-US" altLang="x-none"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 phần cấu tạo giống với tế b</a:t>
            </a:r>
            <a:r>
              <a:rPr lang="en-US" altLang="x-none"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à</a:t>
            </a:r>
            <a:r>
              <a:rPr lang="en-US" altLang="x-none"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o nhân sơ v</a:t>
            </a:r>
            <a:r>
              <a:rPr lang="en-US" altLang="x-none" sz="28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à</a:t>
            </a:r>
            <a:r>
              <a:rPr lang="en-US" altLang="x-none"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nhân thực.</a:t>
            </a:r>
            <a:r>
              <a:rPr lang="en-US" altLang="x-none" sz="2800" dirty="0">
                <a:solidFill>
                  <a:srgbClr val="FF0000"/>
                </a:solidFill>
                <a:latin typeface="Times New Roman" panose="02020603050405020304" pitchFamily="18" charset="0"/>
                <a:cs typeface="Times New Roman" panose="02020603050405020304" pitchFamily="18" charset="0"/>
              </a:rPr>
              <a:t> </a:t>
            </a:r>
            <a:endParaRPr lang="en-US" altLang="x-none" sz="2800" dirty="0">
              <a:solidFill>
                <a:srgbClr val="FF0000"/>
              </a:solidFill>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2655888" y="3322638"/>
            <a:ext cx="9067800" cy="46243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charRg st="0" end="102"/>
                                            </p:txEl>
                                          </p:spTgt>
                                        </p:tgtEl>
                                        <p:attrNameLst>
                                          <p:attrName>style.visibility</p:attrName>
                                        </p:attrNameLst>
                                      </p:cBhvr>
                                      <p:to>
                                        <p:strVal val="visible"/>
                                      </p:to>
                                    </p:set>
                                    <p:animEffect transition="in" filter="fade">
                                      <p:cBhvr>
                                        <p:cTn id="7" dur="1000"/>
                                        <p:tgtEl>
                                          <p:spTgt spid="4">
                                            <p:txEl>
                                              <p:charRg st="0" end="102"/>
                                            </p:txEl>
                                          </p:spTgt>
                                        </p:tgtEl>
                                      </p:cBhvr>
                                    </p:animEffect>
                                    <p:anim calcmode="lin" valueType="num">
                                      <p:cBhvr>
                                        <p:cTn id="8" dur="1000" fill="hold"/>
                                        <p:tgtEl>
                                          <p:spTgt spid="4">
                                            <p:txEl>
                                              <p:charRg st="0" end="102"/>
                                            </p:txEl>
                                          </p:spTgt>
                                        </p:tgtEl>
                                        <p:attrNameLst>
                                          <p:attrName>ppt_x</p:attrName>
                                        </p:attrNameLst>
                                      </p:cBhvr>
                                      <p:tavLst>
                                        <p:tav tm="0">
                                          <p:val>
                                            <p:strVal val="#ppt_x"/>
                                          </p:val>
                                        </p:tav>
                                        <p:tav tm="100000">
                                          <p:val>
                                            <p:strVal val="#ppt_x"/>
                                          </p:val>
                                        </p:tav>
                                      </p:tavLst>
                                    </p:anim>
                                    <p:anim calcmode="lin" valueType="num">
                                      <p:cBhvr>
                                        <p:cTn id="9" dur="1000" fill="hold"/>
                                        <p:tgtEl>
                                          <p:spTgt spid="4">
                                            <p:txEl>
                                              <p:charRg st="0" end="10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charRg st="103" end="299"/>
                                            </p:txEl>
                                          </p:spTgt>
                                        </p:tgtEl>
                                        <p:attrNameLst>
                                          <p:attrName>style.visibility</p:attrName>
                                        </p:attrNameLst>
                                      </p:cBhvr>
                                      <p:to>
                                        <p:strVal val="visible"/>
                                      </p:to>
                                    </p:set>
                                    <p:animEffect transition="in" filter="circle(in)">
                                      <p:cBhvr>
                                        <p:cTn id="19" dur="2000"/>
                                        <p:tgtEl>
                                          <p:spTgt spid="4">
                                            <p:txEl>
                                              <p:charRg st="103" end="29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2008188" y="265113"/>
            <a:ext cx="12823825" cy="1092200"/>
          </a:xfrm>
          <a:prstGeom prst="rect">
            <a:avLst/>
          </a:prstGeom>
          <a:noFill/>
          <a:ln w="9525">
            <a:noFill/>
          </a:ln>
        </p:spPr>
        <p:txBody>
          <a:bodyPr lIns="76078" tIns="38039" rIns="76078" bIns="38039">
            <a:spAutoFit/>
          </a:bodyPr>
          <a:p>
            <a:pPr>
              <a:buNone/>
            </a:pPr>
            <a:r>
              <a:rPr lang="en-US" altLang="x-none" sz="3300" b="1" dirty="0">
                <a:solidFill>
                  <a:srgbClr val="FF0000"/>
                </a:solidFill>
                <a:latin typeface="Times New Roman" panose="02020603050405020304" pitchFamily="18" charset="0"/>
                <a:cs typeface="Times New Roman" panose="02020603050405020304" pitchFamily="18" charset="0"/>
              </a:rPr>
              <a:t>Quan sát hình 5.2 v</a:t>
            </a:r>
            <a:r>
              <a:rPr lang="en-US" altLang="x-none" sz="3300" b="1" dirty="0">
                <a:solidFill>
                  <a:srgbClr val="FF0000"/>
                </a:solidFill>
                <a:latin typeface="Times New Roman" panose="02020603050405020304" pitchFamily="18" charset="0"/>
                <a:ea typeface="Times New Roman" panose="02020603050405020304" pitchFamily="18" charset="0"/>
              </a:rPr>
              <a:t>à</a:t>
            </a:r>
            <a:r>
              <a:rPr lang="en-US" altLang="x-none" sz="3300" b="1" dirty="0">
                <a:solidFill>
                  <a:srgbClr val="FF0000"/>
                </a:solidFill>
                <a:latin typeface="Times New Roman" panose="02020603050405020304" pitchFamily="18" charset="0"/>
                <a:cs typeface="Times New Roman" panose="02020603050405020304" pitchFamily="18" charset="0"/>
              </a:rPr>
              <a:t> hình 3.2 ( b</a:t>
            </a:r>
            <a:r>
              <a:rPr lang="en-US" altLang="x-none" sz="3300" b="1" dirty="0">
                <a:solidFill>
                  <a:srgbClr val="FF0000"/>
                </a:solidFill>
                <a:latin typeface="Times New Roman" panose="02020603050405020304" pitchFamily="18" charset="0"/>
                <a:ea typeface="Times New Roman" panose="02020603050405020304" pitchFamily="18" charset="0"/>
              </a:rPr>
              <a:t>à</a:t>
            </a:r>
            <a:r>
              <a:rPr lang="en-US" altLang="x-none" sz="3300" b="1" dirty="0">
                <a:solidFill>
                  <a:srgbClr val="FF0000"/>
                </a:solidFill>
                <a:latin typeface="Times New Roman" panose="02020603050405020304" pitchFamily="18" charset="0"/>
                <a:cs typeface="Times New Roman" panose="02020603050405020304" pitchFamily="18" charset="0"/>
              </a:rPr>
              <a:t>i 3 chương VII), hãy phân biệt vi khuẩn v</a:t>
            </a:r>
            <a:r>
              <a:rPr lang="en-US" altLang="x-none" sz="3300" b="1" dirty="0">
                <a:solidFill>
                  <a:srgbClr val="FF0000"/>
                </a:solidFill>
                <a:latin typeface="Times New Roman" panose="02020603050405020304" pitchFamily="18" charset="0"/>
                <a:ea typeface="Times New Roman" panose="02020603050405020304" pitchFamily="18" charset="0"/>
              </a:rPr>
              <a:t>à</a:t>
            </a:r>
            <a:r>
              <a:rPr lang="en-US" altLang="x-none" sz="3300" b="1" dirty="0">
                <a:solidFill>
                  <a:srgbClr val="FF0000"/>
                </a:solidFill>
                <a:latin typeface="Times New Roman" panose="02020603050405020304" pitchFamily="18" charset="0"/>
                <a:cs typeface="Times New Roman" panose="02020603050405020304" pitchFamily="18" charset="0"/>
              </a:rPr>
              <a:t> virus?</a:t>
            </a:r>
            <a:endParaRPr lang="en-US" altLang="x-none" sz="3300" b="1" dirty="0">
              <a:solidFill>
                <a:srgbClr val="FF0000"/>
              </a:solidFill>
              <a:latin typeface="Times New Roman" panose="02020603050405020304" pitchFamily="18" charset="0"/>
              <a:ea typeface="Times New Roman" panose="02020603050405020304" pitchFamily="18" charset="0"/>
            </a:endParaRPr>
          </a:p>
        </p:txBody>
      </p:sp>
      <p:sp>
        <p:nvSpPr>
          <p:cNvPr id="3" name="Action Button: Help 2">
            <a:hlinkClick r:id="" action="ppaction://noaction" highlightClick="1"/>
          </p:cNvPr>
          <p:cNvSpPr/>
          <p:nvPr/>
        </p:nvSpPr>
        <p:spPr>
          <a:xfrm>
            <a:off x="630238" y="22225"/>
            <a:ext cx="885825" cy="835025"/>
          </a:xfrm>
          <a:prstGeom prst="actionButtonHelp">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4" name="Picture 3"/>
          <p:cNvPicPr>
            <a:picLocks noChangeAspect="1"/>
          </p:cNvPicPr>
          <p:nvPr/>
        </p:nvPicPr>
        <p:blipFill>
          <a:blip r:embed="rId1"/>
          <a:stretch>
            <a:fillRect/>
          </a:stretch>
        </p:blipFill>
        <p:spPr>
          <a:xfrm>
            <a:off x="8031163" y="1654175"/>
            <a:ext cx="6283325" cy="5524500"/>
          </a:xfrm>
          <a:prstGeom prst="rect">
            <a:avLst/>
          </a:prstGeom>
          <a:noFill/>
          <a:ln w="9525">
            <a:noFill/>
          </a:ln>
        </p:spPr>
      </p:pic>
      <p:pic>
        <p:nvPicPr>
          <p:cNvPr id="5" name="Picture 4"/>
          <p:cNvPicPr>
            <a:picLocks noChangeAspect="1"/>
          </p:cNvPicPr>
          <p:nvPr/>
        </p:nvPicPr>
        <p:blipFill>
          <a:blip r:embed="rId2"/>
          <a:stretch>
            <a:fillRect/>
          </a:stretch>
        </p:blipFill>
        <p:spPr>
          <a:xfrm>
            <a:off x="1073150" y="1654175"/>
            <a:ext cx="6537325" cy="56991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50" fill="hold"/>
                                        <p:tgtEl>
                                          <p:spTgt spid="4"/>
                                        </p:tgtEl>
                                        <p:attrNameLst>
                                          <p:attrName>ppt_x</p:attrName>
                                        </p:attrNameLst>
                                      </p:cBhvr>
                                      <p:tavLst>
                                        <p:tav tm="0">
                                          <p:val>
                                            <p:strVal val="#ppt_x"/>
                                          </p:val>
                                        </p:tav>
                                        <p:tav tm="100000">
                                          <p:val>
                                            <p:strVal val="#ppt_x"/>
                                          </p:val>
                                        </p:tav>
                                      </p:tavLst>
                                    </p:anim>
                                    <p:anim calcmode="lin" valueType="num">
                                      <p:cBhvr additive="base">
                                        <p:cTn id="23"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TextBox 5"/>
          <p:cNvSpPr txBox="1"/>
          <p:nvPr/>
        </p:nvSpPr>
        <p:spPr>
          <a:xfrm>
            <a:off x="-193675" y="-334962"/>
            <a:ext cx="16062325" cy="1616075"/>
          </a:xfrm>
          <a:prstGeom prst="rect">
            <a:avLst/>
          </a:prstGeom>
          <a:noFill/>
          <a:ln w="9525">
            <a:noFill/>
          </a:ln>
        </p:spPr>
        <p:txBody>
          <a:bodyPr lIns="0" tIns="0" rIns="0" bIns="0">
            <a:spAutoFit/>
          </a:bodyPr>
          <a:p>
            <a:pPr algn="ctr">
              <a:lnSpc>
                <a:spcPts val="12600"/>
              </a:lnSpc>
              <a:buNone/>
            </a:pPr>
            <a:r>
              <a:rPr lang="en-US" altLang="x-none" sz="4600" b="1" dirty="0">
                <a:solidFill>
                  <a:srgbClr val="FF0000"/>
                </a:solidFill>
                <a:latin typeface="Times New Roman" panose="02020603050405020304" pitchFamily="18" charset="0"/>
                <a:cs typeface="Times New Roman" panose="02020603050405020304" pitchFamily="18" charset="0"/>
              </a:rPr>
              <a:t>VIRUS VÀ VI KHUẨN KHÁC NHAU NHƯ THẾ NÀO?</a:t>
            </a:r>
            <a:endParaRPr lang="en-US" altLang="x-none" sz="4600" b="1" dirty="0">
              <a:solidFill>
                <a:srgbClr val="FF0000"/>
              </a:solidFill>
              <a:latin typeface="Times New Roman" panose="02020603050405020304" pitchFamily="18" charset="0"/>
              <a:ea typeface="Times New Roman" panose="02020603050405020304" pitchFamily="18" charset="0"/>
            </a:endParaRPr>
          </a:p>
        </p:txBody>
      </p:sp>
      <p:pic>
        <p:nvPicPr>
          <p:cNvPr id="9" name="Sự khác nhau giữa vi khuẩn và virus">
            <a:hlinkClick r:id="" action="ppaction://media"/>
          </p:cNvPr>
          <p:cNvPicPr>
            <a:picLocks noChangeAspect="1"/>
          </p:cNvPicPr>
          <p:nvPr>
            <a:videoFile r:link="rId1"/>
          </p:nvPr>
        </p:nvPicPr>
        <p:blipFill>
          <a:blip r:embed="rId2"/>
          <a:stretch>
            <a:fillRect/>
          </a:stretch>
        </p:blipFill>
        <p:spPr>
          <a:xfrm>
            <a:off x="1489710" y="1195574"/>
            <a:ext cx="11852910" cy="676101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481013" y="274638"/>
            <a:ext cx="14555788" cy="7759700"/>
          </a:xfrm>
          <a:prstGeom prst="rect">
            <a:avLst/>
          </a:prstGeom>
          <a:solidFill>
            <a:sysClr val="window" lastClr="FFFFFF"/>
          </a:solidFill>
          <a:ln w="12700" cap="flat" cmpd="sng" algn="ctr">
            <a:solidFill>
              <a:sysClr val="windowText" lastClr="000000"/>
            </a:solidFill>
            <a:prstDash val="solid"/>
            <a:miter lim="800000"/>
          </a:ln>
          <a:effectLst/>
        </p:spPr>
        <p:txBody>
          <a:bodyPr lIns="76078" tIns="38039" rIns="76078" bIns="38039" rtlCol="0" anchor="ctr"/>
          <a:lstStyle/>
          <a:p>
            <a:pPr marL="0" marR="0" lvl="0" indent="0" algn="ctr" defTabSz="760730" rtl="0" eaLnBrk="1" fontAlgn="auto" latinLnBrk="0" hangingPunct="1">
              <a:lnSpc>
                <a:spcPct val="100000"/>
              </a:lnSpc>
              <a:spcBef>
                <a:spcPts val="0"/>
              </a:spcBef>
              <a:spcAft>
                <a:spcPts val="0"/>
              </a:spcAft>
              <a:buClrTx/>
              <a:buSzTx/>
              <a:buFontTx/>
              <a:buNone/>
              <a:defRPr/>
            </a:pPr>
            <a:endParaRPr kumimoji="0" lang="x-none" sz="1500" b="0" i="0" u="none" strike="noStrike" kern="0" cap="none" spc="0" normalizeH="0" baseline="0" noProof="0" dirty="0">
              <a:ln>
                <a:noFill/>
              </a:ln>
              <a:solidFill>
                <a:prstClr val="white"/>
              </a:solidFill>
              <a:effectLst/>
              <a:uLnTx/>
              <a:uFillTx/>
              <a:latin typeface="#9Slide02 Noi dung dai"/>
              <a:ea typeface="+mn-ea"/>
              <a:cs typeface="+mn-cs"/>
            </a:endParaRPr>
          </a:p>
        </p:txBody>
      </p:sp>
      <p:grpSp>
        <p:nvGrpSpPr>
          <p:cNvPr id="2" name="Group 3"/>
          <p:cNvGrpSpPr/>
          <p:nvPr/>
        </p:nvGrpSpPr>
        <p:grpSpPr>
          <a:xfrm>
            <a:off x="323850" y="274638"/>
            <a:ext cx="14009688" cy="5688012"/>
            <a:chOff x="902043" y="812285"/>
            <a:chExt cx="6005805" cy="2577319"/>
          </a:xfrm>
        </p:grpSpPr>
        <p:pic>
          <p:nvPicPr>
            <p:cNvPr id="27659" name="Picture 4"/>
            <p:cNvPicPr>
              <a:picLocks noChangeAspect="1"/>
            </p:cNvPicPr>
            <p:nvPr/>
          </p:nvPicPr>
          <p:blipFill>
            <a:blip r:embed="rId1"/>
            <a:srcRect r="20767" b="20253"/>
            <a:stretch>
              <a:fillRect/>
            </a:stretch>
          </p:blipFill>
          <p:spPr>
            <a:xfrm>
              <a:off x="902043" y="812285"/>
              <a:ext cx="4089400" cy="2070100"/>
            </a:xfrm>
            <a:prstGeom prst="rect">
              <a:avLst/>
            </a:prstGeom>
            <a:noFill/>
            <a:ln w="9525">
              <a:noFill/>
            </a:ln>
          </p:spPr>
        </p:pic>
        <p:cxnSp>
          <p:nvCxnSpPr>
            <p:cNvPr id="27660" name="Straight Arrow Connector 5"/>
            <p:cNvCxnSpPr/>
            <p:nvPr/>
          </p:nvCxnSpPr>
          <p:spPr>
            <a:xfrm flipH="1">
              <a:off x="3812378" y="1114416"/>
              <a:ext cx="970158" cy="547565"/>
            </a:xfrm>
            <a:prstGeom prst="straightConnector1">
              <a:avLst/>
            </a:prstGeom>
            <a:ln w="38100" cap="flat" cmpd="sng">
              <a:solidFill>
                <a:sysClr val="background" lastClr="000000">
                  <a:gamma/>
                  <a:invGamma/>
                </a:sysClr>
              </a:solidFill>
              <a:prstDash val="solid"/>
              <a:miter/>
              <a:headEnd type="none" w="med" len="med"/>
              <a:tailEnd type="triangle" w="med" len="med"/>
            </a:ln>
          </p:spPr>
        </p:cxnSp>
        <p:cxnSp>
          <p:nvCxnSpPr>
            <p:cNvPr id="27661" name="Straight Arrow Connector 6"/>
            <p:cNvCxnSpPr/>
            <p:nvPr/>
          </p:nvCxnSpPr>
          <p:spPr>
            <a:xfrm flipH="1">
              <a:off x="4177482" y="1582615"/>
              <a:ext cx="672330" cy="105508"/>
            </a:xfrm>
            <a:prstGeom prst="straightConnector1">
              <a:avLst/>
            </a:prstGeom>
            <a:ln w="28575" cap="flat" cmpd="sng">
              <a:solidFill>
                <a:sysClr val="background" lastClr="000000">
                  <a:gamma/>
                  <a:invGamma/>
                </a:sysClr>
              </a:solidFill>
              <a:prstDash val="solid"/>
              <a:miter/>
              <a:headEnd type="none" w="med" len="med"/>
              <a:tailEnd type="triangle" w="med" len="med"/>
            </a:ln>
          </p:spPr>
        </p:cxnSp>
        <p:cxnSp>
          <p:nvCxnSpPr>
            <p:cNvPr id="27662" name="Straight Arrow Connector 7"/>
            <p:cNvCxnSpPr/>
            <p:nvPr/>
          </p:nvCxnSpPr>
          <p:spPr>
            <a:xfrm flipH="1">
              <a:off x="4309659" y="2070100"/>
              <a:ext cx="502453" cy="0"/>
            </a:xfrm>
            <a:prstGeom prst="straightConnector1">
              <a:avLst/>
            </a:prstGeom>
            <a:ln w="28575" cap="flat" cmpd="sng">
              <a:solidFill>
                <a:sysClr val="background" lastClr="000000">
                  <a:gamma/>
                  <a:invGamma/>
                </a:sysClr>
              </a:solidFill>
              <a:prstDash val="solid"/>
              <a:miter/>
              <a:headEnd type="none" w="med" len="med"/>
              <a:tailEnd type="triangle" w="med" len="med"/>
            </a:ln>
          </p:spPr>
        </p:cxnSp>
        <p:cxnSp>
          <p:nvCxnSpPr>
            <p:cNvPr id="27663" name="Straight Arrow Connector 8"/>
            <p:cNvCxnSpPr/>
            <p:nvPr/>
          </p:nvCxnSpPr>
          <p:spPr>
            <a:xfrm flipH="1" flipV="1">
              <a:off x="4421950" y="2484129"/>
              <a:ext cx="390162" cy="141840"/>
            </a:xfrm>
            <a:prstGeom prst="straightConnector1">
              <a:avLst/>
            </a:prstGeom>
            <a:ln w="38100" cap="flat" cmpd="sng">
              <a:solidFill>
                <a:sysClr val="background" lastClr="000000">
                  <a:gamma/>
                  <a:invGamma/>
                </a:sysClr>
              </a:solidFill>
              <a:prstDash val="solid"/>
              <a:miter/>
              <a:headEnd type="none" w="med" len="med"/>
              <a:tailEnd type="triangle" w="med" len="med"/>
            </a:ln>
          </p:spPr>
        </p:cxnSp>
        <p:sp>
          <p:nvSpPr>
            <p:cNvPr id="10" name="Rectangle 9"/>
            <p:cNvSpPr/>
            <p:nvPr/>
          </p:nvSpPr>
          <p:spPr>
            <a:xfrm>
              <a:off x="5345724" y="901413"/>
              <a:ext cx="1562124" cy="446741"/>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760730" rtl="0" eaLnBrk="1" fontAlgn="auto" latinLnBrk="0" hangingPunct="1">
                <a:lnSpc>
                  <a:spcPct val="100000"/>
                </a:lnSpc>
                <a:spcBef>
                  <a:spcPts val="0"/>
                </a:spcBef>
                <a:spcAft>
                  <a:spcPts val="0"/>
                </a:spcAft>
                <a:buClrTx/>
                <a:buSzTx/>
                <a:buFontTx/>
                <a:buNone/>
                <a:defRPr/>
              </a:pPr>
              <a:r>
                <a:rPr kumimoji="0" lang="x-none" sz="33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Gai prôtêin </a:t>
              </a:r>
              <a:endParaRPr kumimoji="0" lang="x-none" sz="33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5345724" y="1606697"/>
              <a:ext cx="1562124" cy="446741"/>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p>
              <a:pPr algn="ctr" defTabSz="760730" eaLnBrk="1" hangingPunct="1">
                <a:buNone/>
              </a:pPr>
              <a:r>
                <a:rPr lang="zh-CN" altLang="x-none" sz="3300" dirty="0">
                  <a:solidFill>
                    <a:srgbClr val="000000"/>
                  </a:solidFill>
                  <a:latin typeface="Times New Roman" panose="02020603050405020304" pitchFamily="18" charset="0"/>
                  <a:cs typeface="Times New Roman" panose="02020603050405020304" pitchFamily="18" charset="0"/>
                </a:rPr>
                <a:t>Vỏ ngo</a:t>
              </a:r>
              <a:r>
                <a:rPr lang="zh-CN" altLang="x-none" sz="3300" dirty="0">
                  <a:solidFill>
                    <a:srgbClr val="000000"/>
                  </a:solidFill>
                  <a:latin typeface="Times New Roman" panose="02020603050405020304" pitchFamily="18" charset="0"/>
                  <a:ea typeface="Times New Roman" panose="02020603050405020304" pitchFamily="18" charset="0"/>
                </a:rPr>
                <a:t>à</a:t>
              </a:r>
              <a:r>
                <a:rPr lang="zh-CN" altLang="x-none" sz="3300" dirty="0">
                  <a:solidFill>
                    <a:srgbClr val="000000"/>
                  </a:solidFill>
                  <a:latin typeface="Times New Roman" panose="02020603050405020304" pitchFamily="18" charset="0"/>
                  <a:cs typeface="Times New Roman" panose="02020603050405020304" pitchFamily="18" charset="0"/>
                </a:rPr>
                <a:t>i</a:t>
              </a:r>
              <a:endParaRPr lang="zh-CN" altLang="x-none" sz="3300" dirty="0">
                <a:solidFill>
                  <a:srgbClr val="0000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45724" y="2258895"/>
              <a:ext cx="1562124" cy="446741"/>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760730" rtl="0" eaLnBrk="1" fontAlgn="auto" latinLnBrk="0" hangingPunct="1">
                <a:lnSpc>
                  <a:spcPct val="100000"/>
                </a:lnSpc>
                <a:spcBef>
                  <a:spcPts val="0"/>
                </a:spcBef>
                <a:spcAft>
                  <a:spcPts val="0"/>
                </a:spcAft>
                <a:buClrTx/>
                <a:buSzTx/>
                <a:buFontTx/>
                <a:buNone/>
                <a:defRPr/>
              </a:pPr>
              <a:r>
                <a:rPr kumimoji="0" lang="x-none" sz="33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ARN</a:t>
              </a:r>
              <a:endParaRPr kumimoji="0" lang="x-none" sz="33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5345724" y="2942863"/>
              <a:ext cx="1562124" cy="446741"/>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p>
              <a:pPr algn="ctr" defTabSz="760730" eaLnBrk="1" hangingPunct="1">
                <a:buNone/>
              </a:pPr>
              <a:r>
                <a:rPr lang="zh-CN" altLang="x-none" sz="3300" dirty="0">
                  <a:solidFill>
                    <a:srgbClr val="000000"/>
                  </a:solidFill>
                  <a:latin typeface="Times New Roman" panose="02020603050405020304" pitchFamily="18" charset="0"/>
                  <a:cs typeface="Times New Roman" panose="02020603050405020304" pitchFamily="18" charset="0"/>
                </a:rPr>
                <a:t>Vỏ capsit</a:t>
              </a:r>
              <a:endParaRPr lang="zh-CN" altLang="x-none" sz="3300" dirty="0">
                <a:solidFill>
                  <a:srgbClr val="000000"/>
                </a:solidFill>
                <a:latin typeface="Times New Roman" panose="02020603050405020304" pitchFamily="18" charset="0"/>
                <a:ea typeface="Times New Roman" panose="02020603050405020304" pitchFamily="18" charset="0"/>
              </a:endParaRPr>
            </a:p>
          </p:txBody>
        </p:sp>
        <p:sp>
          <p:nvSpPr>
            <p:cNvPr id="14" name="TextBox 13"/>
            <p:cNvSpPr txBox="1"/>
            <p:nvPr/>
          </p:nvSpPr>
          <p:spPr>
            <a:xfrm>
              <a:off x="4836957" y="1019856"/>
              <a:ext cx="90709" cy="1840768"/>
            </a:xfrm>
            <a:prstGeom prst="rect">
              <a:avLst/>
            </a:prstGeom>
            <a:solidFill>
              <a:sysClr val="window" lastClr="FFFFFF"/>
            </a:solidFill>
            <a:ln>
              <a:noFill/>
            </a:ln>
          </p:spPr>
          <p:txBody>
            <a:bodyPr wrap="none" lIns="0" tIns="0" rIns="0" bIns="0" rtlCol="0">
              <a:spAutoFit/>
            </a:bodyPr>
            <a:lstStyle/>
            <a:p>
              <a:pPr marR="0" defTabSz="760730" eaLnBrk="1" fontAlgn="auto" hangingPunct="1">
                <a:spcBef>
                  <a:spcPts val="0"/>
                </a:spcBef>
                <a:spcAft>
                  <a:spcPts val="0"/>
                </a:spcAft>
                <a:buClrTx/>
                <a:buSzTx/>
                <a:buFontTx/>
                <a:buNone/>
                <a:defRPr/>
              </a:pPr>
              <a:r>
                <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rPr>
                <a:t>1</a:t>
              </a:r>
              <a:endPar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a:p>
              <a:pPr marR="0" defTabSz="760730" eaLnBrk="1" fontAlgn="auto" hangingPunct="1">
                <a:spcBef>
                  <a:spcPts val="0"/>
                </a:spcBef>
                <a:spcAft>
                  <a:spcPts val="0"/>
                </a:spcAft>
                <a:buClrTx/>
                <a:buSzTx/>
                <a:buFontTx/>
                <a:buNone/>
                <a:defRPr/>
              </a:pPr>
              <a:endPar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a:p>
              <a:pPr marR="0" defTabSz="760730" eaLnBrk="1" fontAlgn="auto" hangingPunct="1">
                <a:spcBef>
                  <a:spcPts val="0"/>
                </a:spcBef>
                <a:spcAft>
                  <a:spcPts val="0"/>
                </a:spcAft>
                <a:buClrTx/>
                <a:buSzTx/>
                <a:buFontTx/>
                <a:buNone/>
                <a:defRPr/>
              </a:pPr>
              <a:r>
                <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rPr>
                <a:t>2</a:t>
              </a:r>
              <a:endParaRPr kumimoji="0" lang="en-US"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a:p>
              <a:pPr marR="0" defTabSz="760730" eaLnBrk="1" fontAlgn="auto" hangingPunct="1">
                <a:spcBef>
                  <a:spcPts val="0"/>
                </a:spcBef>
                <a:spcAft>
                  <a:spcPts val="0"/>
                </a:spcAft>
                <a:buClrTx/>
                <a:buSzTx/>
                <a:buFontTx/>
                <a:buNone/>
                <a:defRPr/>
              </a:pPr>
              <a:endPar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a:p>
              <a:pPr marR="0" defTabSz="760730" eaLnBrk="1" fontAlgn="auto" hangingPunct="1">
                <a:spcBef>
                  <a:spcPts val="0"/>
                </a:spcBef>
                <a:spcAft>
                  <a:spcPts val="0"/>
                </a:spcAft>
                <a:buClrTx/>
                <a:buSzTx/>
                <a:buFontTx/>
                <a:buNone/>
                <a:defRPr/>
              </a:pPr>
              <a:r>
                <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rPr>
                <a:t>3</a:t>
              </a:r>
              <a:endPar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a:p>
              <a:pPr marR="0" defTabSz="760730" eaLnBrk="1" fontAlgn="auto" hangingPunct="1">
                <a:spcBef>
                  <a:spcPts val="0"/>
                </a:spcBef>
                <a:spcAft>
                  <a:spcPts val="0"/>
                </a:spcAft>
                <a:buClrTx/>
                <a:buSzTx/>
                <a:buFontTx/>
                <a:buNone/>
                <a:defRPr/>
              </a:pPr>
              <a:endPar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a:p>
              <a:pPr marR="0" defTabSz="760730" eaLnBrk="1" fontAlgn="auto" hangingPunct="1">
                <a:spcBef>
                  <a:spcPts val="0"/>
                </a:spcBef>
                <a:spcAft>
                  <a:spcPts val="0"/>
                </a:spcAft>
                <a:buClrTx/>
                <a:buSzTx/>
                <a:buFontTx/>
                <a:buNone/>
                <a:defRPr/>
              </a:pPr>
              <a:endPar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a:p>
              <a:pPr marR="0" defTabSz="760730" eaLnBrk="1" fontAlgn="auto" hangingPunct="1">
                <a:spcBef>
                  <a:spcPts val="0"/>
                </a:spcBef>
                <a:spcAft>
                  <a:spcPts val="0"/>
                </a:spcAft>
                <a:buClrTx/>
                <a:buSzTx/>
                <a:buFontTx/>
                <a:buNone/>
                <a:defRPr/>
              </a:pPr>
              <a:r>
                <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rPr>
                <a:t>4</a:t>
              </a:r>
              <a:endParaRPr kumimoji="0" lang="x-none" sz="3300" b="1" kern="0" cap="none" spc="0" normalizeH="0" baseline="0" noProof="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15" name="TextBox 14"/>
          <p:cNvSpPr txBox="1"/>
          <p:nvPr/>
        </p:nvSpPr>
        <p:spPr>
          <a:xfrm>
            <a:off x="676275" y="5624513"/>
            <a:ext cx="14360525" cy="2540000"/>
          </a:xfrm>
          <a:prstGeom prst="rect">
            <a:avLst/>
          </a:prstGeom>
          <a:noFill/>
          <a:ln w="9525">
            <a:noFill/>
          </a:ln>
        </p:spPr>
        <p:txBody>
          <a:bodyPr lIns="0" tIns="0" rIns="0" bIns="0">
            <a:spAutoFit/>
          </a:bodyPr>
          <a:p>
            <a:pPr>
              <a:buNone/>
            </a:pPr>
            <a:r>
              <a:rPr lang="en-US" altLang="x-none" sz="3300" dirty="0">
                <a:solidFill>
                  <a:srgbClr val="000000"/>
                </a:solidFill>
                <a:latin typeface="Times New Roman" panose="02020603050405020304" pitchFamily="18" charset="0"/>
                <a:cs typeface="Times New Roman" panose="02020603050405020304" pitchFamily="18" charset="0"/>
              </a:rPr>
              <a:t>G</a:t>
            </a:r>
            <a:r>
              <a:rPr lang="zh-CN" altLang="x-none" sz="3300" dirty="0">
                <a:solidFill>
                  <a:srgbClr val="000000"/>
                </a:solidFill>
                <a:latin typeface="Times New Roman" panose="02020603050405020304" pitchFamily="18" charset="0"/>
                <a:cs typeface="Times New Roman" panose="02020603050405020304" pitchFamily="18" charset="0"/>
              </a:rPr>
              <a:t>iải thích tại sai virut Sars- CoV2 phần lớn chỉ lây nhiễm </a:t>
            </a:r>
            <a:endParaRPr lang="zh-CN" altLang="x-none" sz="3300" dirty="0">
              <a:solidFill>
                <a:srgbClr val="000000"/>
              </a:solidFill>
              <a:latin typeface="Times New Roman" panose="02020603050405020304" pitchFamily="18" charset="0"/>
              <a:cs typeface="Times New Roman" panose="02020603050405020304" pitchFamily="18" charset="0"/>
            </a:endParaRPr>
          </a:p>
          <a:p>
            <a:pPr>
              <a:buNone/>
            </a:pPr>
            <a:r>
              <a:rPr lang="zh-CN" altLang="x-none" sz="3300" dirty="0">
                <a:solidFill>
                  <a:srgbClr val="000000"/>
                </a:solidFill>
                <a:latin typeface="Times New Roman" panose="02020603050405020304" pitchFamily="18" charset="0"/>
                <a:cs typeface="Times New Roman" panose="02020603050405020304" pitchFamily="18" charset="0"/>
              </a:rPr>
              <a:t>v</a:t>
            </a:r>
            <a:r>
              <a:rPr lang="zh-CN" altLang="x-none" sz="3300" dirty="0">
                <a:solidFill>
                  <a:srgbClr val="000000"/>
                </a:solidFill>
                <a:latin typeface="Times New Roman" panose="02020603050405020304" pitchFamily="18" charset="0"/>
                <a:ea typeface="Times New Roman" panose="02020603050405020304" pitchFamily="18" charset="0"/>
              </a:rPr>
              <a:t>à</a:t>
            </a:r>
            <a:r>
              <a:rPr lang="zh-CN" altLang="x-none" sz="3300" dirty="0">
                <a:solidFill>
                  <a:srgbClr val="000000"/>
                </a:solidFill>
                <a:latin typeface="Times New Roman" panose="02020603050405020304" pitchFamily="18" charset="0"/>
                <a:cs typeface="Times New Roman" panose="02020603050405020304" pitchFamily="18" charset="0"/>
              </a:rPr>
              <a:t>o cơ thể người m</a:t>
            </a:r>
            <a:r>
              <a:rPr lang="zh-CN" altLang="x-none" sz="3300" dirty="0">
                <a:solidFill>
                  <a:srgbClr val="000000"/>
                </a:solidFill>
                <a:latin typeface="Times New Roman" panose="02020603050405020304" pitchFamily="18" charset="0"/>
                <a:ea typeface="Times New Roman" panose="02020603050405020304" pitchFamily="18" charset="0"/>
              </a:rPr>
              <a:t>à</a:t>
            </a:r>
            <a:r>
              <a:rPr lang="zh-CN" altLang="x-none" sz="3300" dirty="0">
                <a:solidFill>
                  <a:srgbClr val="000000"/>
                </a:solidFill>
                <a:latin typeface="Times New Roman" panose="02020603050405020304" pitchFamily="18" charset="0"/>
                <a:cs typeface="Times New Roman" panose="02020603050405020304" pitchFamily="18" charset="0"/>
              </a:rPr>
              <a:t>  không lây nhiễm v</a:t>
            </a:r>
            <a:r>
              <a:rPr lang="zh-CN" altLang="x-none" sz="3300" dirty="0">
                <a:solidFill>
                  <a:srgbClr val="000000"/>
                </a:solidFill>
                <a:latin typeface="Times New Roman" panose="02020603050405020304" pitchFamily="18" charset="0"/>
                <a:ea typeface="Times New Roman" panose="02020603050405020304" pitchFamily="18" charset="0"/>
              </a:rPr>
              <a:t>à</a:t>
            </a:r>
            <a:r>
              <a:rPr lang="zh-CN" altLang="x-none" sz="3300" dirty="0">
                <a:solidFill>
                  <a:srgbClr val="000000"/>
                </a:solidFill>
                <a:latin typeface="Times New Roman" panose="02020603050405020304" pitchFamily="18" charset="0"/>
                <a:cs typeface="Times New Roman" panose="02020603050405020304" pitchFamily="18" charset="0"/>
              </a:rPr>
              <a:t>o các sinh vật khác?</a:t>
            </a:r>
            <a:endParaRPr lang="zh-CN" altLang="x-none" sz="3300" dirty="0">
              <a:solidFill>
                <a:srgbClr val="000000"/>
              </a:solidFill>
              <a:latin typeface="Times New Roman" panose="02020603050405020304" pitchFamily="18" charset="0"/>
              <a:cs typeface="Times New Roman" panose="02020603050405020304" pitchFamily="18" charset="0"/>
            </a:endParaRPr>
          </a:p>
          <a:p>
            <a:pPr>
              <a:lnSpc>
                <a:spcPct val="150000"/>
              </a:lnSpc>
              <a:buNone/>
            </a:pPr>
            <a:r>
              <a:rPr lang="zh-CN" altLang="x-none" sz="3300" dirty="0">
                <a:solidFill>
                  <a:srgbClr val="000000"/>
                </a:solidFill>
                <a:latin typeface="Times New Roman" panose="02020603050405020304" pitchFamily="18" charset="0"/>
                <a:ea typeface="Times New Roman" panose="02020603050405020304" pitchFamily="18" charset="0"/>
              </a:rPr>
              <a:t>………………………………………………………………………………………………………………………………………………</a:t>
            </a:r>
            <a:r>
              <a:rPr lang="zh-CN" altLang="x-none" sz="3300" dirty="0">
                <a:solidFill>
                  <a:srgbClr val="000000"/>
                </a:solidFill>
                <a:latin typeface="Times New Roman" panose="02020603050405020304" pitchFamily="18" charset="0"/>
                <a:cs typeface="Times New Roman" panose="02020603050405020304" pitchFamily="18" charset="0"/>
              </a:rPr>
              <a:t>..</a:t>
            </a:r>
            <a:endParaRPr lang="zh-CN" altLang="x-none" sz="3300" dirty="0">
              <a:solidFill>
                <a:srgbClr val="000000"/>
              </a:solidFill>
              <a:latin typeface="Times New Roman" panose="02020603050405020304" pitchFamily="18" charset="0"/>
              <a:ea typeface="Times New Roman" panose="02020603050405020304" pitchFamily="18" charset="0"/>
            </a:endParaRPr>
          </a:p>
        </p:txBody>
      </p:sp>
      <p:cxnSp>
        <p:nvCxnSpPr>
          <p:cNvPr id="16" name="Straight Connector 15"/>
          <p:cNvCxnSpPr>
            <a:endCxn id="12" idx="1"/>
          </p:cNvCxnSpPr>
          <p:nvPr/>
        </p:nvCxnSpPr>
        <p:spPr>
          <a:xfrm>
            <a:off x="9656763" y="958850"/>
            <a:ext cx="1033462" cy="3001963"/>
          </a:xfrm>
          <a:prstGeom prst="line">
            <a:avLst/>
          </a:prstGeom>
          <a:ln w="6350" cap="flat" cmpd="sng">
            <a:solidFill>
              <a:srgbClr val="F62D04"/>
            </a:solidFill>
            <a:prstDash val="solid"/>
            <a:miter/>
            <a:headEnd type="none" w="med" len="med"/>
            <a:tailEnd type="none" w="med" len="med"/>
          </a:ln>
        </p:spPr>
      </p:cxnSp>
      <p:cxnSp>
        <p:nvCxnSpPr>
          <p:cNvPr id="17" name="Straight Connector 16"/>
          <p:cNvCxnSpPr/>
          <p:nvPr/>
        </p:nvCxnSpPr>
        <p:spPr>
          <a:xfrm>
            <a:off x="9578975" y="1974850"/>
            <a:ext cx="1111250" cy="3649663"/>
          </a:xfrm>
          <a:prstGeom prst="line">
            <a:avLst/>
          </a:prstGeom>
          <a:ln w="6350" cap="flat" cmpd="sng">
            <a:solidFill>
              <a:srgbClr val="F62D04"/>
            </a:solidFill>
            <a:prstDash val="solid"/>
            <a:miter/>
            <a:headEnd type="none" w="med" len="med"/>
            <a:tailEnd type="none" w="med" len="med"/>
          </a:ln>
        </p:spPr>
      </p:cxnSp>
      <p:cxnSp>
        <p:nvCxnSpPr>
          <p:cNvPr id="18" name="Straight Connector 17"/>
          <p:cNvCxnSpPr/>
          <p:nvPr/>
        </p:nvCxnSpPr>
        <p:spPr>
          <a:xfrm flipV="1">
            <a:off x="9578975" y="966788"/>
            <a:ext cx="1111250" cy="3309937"/>
          </a:xfrm>
          <a:prstGeom prst="line">
            <a:avLst/>
          </a:prstGeom>
          <a:ln w="6350" cap="flat" cmpd="sng">
            <a:solidFill>
              <a:srgbClr val="F62D04"/>
            </a:solidFill>
            <a:prstDash val="solid"/>
            <a:miter/>
            <a:headEnd type="none" w="med" len="med"/>
            <a:tailEnd type="none" w="med" len="med"/>
          </a:ln>
        </p:spPr>
      </p:cxnSp>
      <p:cxnSp>
        <p:nvCxnSpPr>
          <p:cNvPr id="19" name="Straight Connector 18"/>
          <p:cNvCxnSpPr/>
          <p:nvPr/>
        </p:nvCxnSpPr>
        <p:spPr>
          <a:xfrm flipV="1">
            <a:off x="9674225" y="2559050"/>
            <a:ext cx="1016000" cy="387350"/>
          </a:xfrm>
          <a:prstGeom prst="line">
            <a:avLst/>
          </a:prstGeom>
          <a:ln w="6350" cap="flat" cmpd="sng">
            <a:solidFill>
              <a:srgbClr val="F62D04"/>
            </a:solidFill>
            <a:prstDash val="solid"/>
            <a:miter/>
            <a:headEnd type="none" w="med" len="med"/>
            <a:tailEnd type="none" w="med" len="med"/>
          </a:ln>
        </p:spPr>
      </p:cxnSp>
      <p:sp>
        <p:nvSpPr>
          <p:cNvPr id="20" name="TextBox 19"/>
          <p:cNvSpPr txBox="1"/>
          <p:nvPr/>
        </p:nvSpPr>
        <p:spPr>
          <a:xfrm>
            <a:off x="589915" y="6572568"/>
            <a:ext cx="13816013" cy="1523365"/>
          </a:xfrm>
          <a:prstGeom prst="rect">
            <a:avLst/>
          </a:prstGeom>
          <a:noFill/>
          <a:ln w="9525">
            <a:noFill/>
          </a:ln>
        </p:spPr>
        <p:txBody>
          <a:bodyPr lIns="0" tIns="0" rIns="0" bIns="0">
            <a:spAutoFit/>
          </a:bodyPr>
          <a:p>
            <a:pPr>
              <a:lnSpc>
                <a:spcPct val="150000"/>
              </a:lnSpc>
              <a:buNone/>
            </a:pPr>
            <a:r>
              <a:rPr lang="zh-CN" altLang="x-none" sz="3300" dirty="0">
                <a:solidFill>
                  <a:srgbClr val="FF0000"/>
                </a:solidFill>
                <a:latin typeface="Times New Roman" panose="02020603050405020304" pitchFamily="18" charset="0"/>
                <a:cs typeface="Times New Roman" panose="02020603050405020304" pitchFamily="18" charset="0"/>
              </a:rPr>
              <a:t>GAI GLICÔPRÔTÊIN LÀM NHIỆM VỤ KHÁNG NGUYÊN ĐẶC TRƯNG CHO MỖI LOẠI VIRUT</a:t>
            </a:r>
            <a:endParaRPr lang="zh-CN" altLang="x-none" sz="3300" dirty="0">
              <a:solidFill>
                <a:srgbClr val="FF0000"/>
              </a:solidFill>
              <a:latin typeface="Times New Roman" panose="02020603050405020304" pitchFamily="18" charset="0"/>
              <a:ea typeface="Times New Roman" panose="02020603050405020304" pitchFamily="18" charset="0"/>
            </a:endParaRPr>
          </a:p>
        </p:txBody>
      </p:sp>
      <p:sp>
        <p:nvSpPr>
          <p:cNvPr id="25" name="Action Button: Help 24">
            <a:hlinkClick r:id="" action="ppaction://noaction" highlightClick="1"/>
          </p:cNvPr>
          <p:cNvSpPr/>
          <p:nvPr/>
        </p:nvSpPr>
        <p:spPr>
          <a:xfrm>
            <a:off x="511175" y="4821238"/>
            <a:ext cx="936625" cy="771525"/>
          </a:xfrm>
          <a:prstGeom prst="actionButtonHelp">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1+#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1+#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457200" y="0"/>
            <a:ext cx="14630400" cy="8229600"/>
          </a:xfrm>
          <a:prstGeom prst="rect">
            <a:avLst/>
          </a:prstGeom>
        </p:spPr>
      </p:pic>
      <p:sp>
        <p:nvSpPr>
          <p:cNvPr id="7" name="矩形 50"/>
          <p:cNvSpPr/>
          <p:nvPr/>
        </p:nvSpPr>
        <p:spPr>
          <a:xfrm flipV="1">
            <a:off x="427482" y="3961638"/>
            <a:ext cx="14630400" cy="426796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dirty="0">
              <a:latin typeface="Times New Roman" panose="02020603050405020304" pitchFamily="18" charset="0"/>
              <a:cs typeface="Times New Roman" panose="02020603050405020304" pitchFamily="18" charset="0"/>
            </a:endParaRPr>
          </a:p>
        </p:txBody>
      </p:sp>
      <p:graphicFrame>
        <p:nvGraphicFramePr>
          <p:cNvPr id="2" name="Diagram 1"/>
          <p:cNvGraphicFramePr/>
          <p:nvPr/>
        </p:nvGraphicFramePr>
        <p:xfrm>
          <a:off x="457200" y="1792224"/>
          <a:ext cx="14065758" cy="6437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214073" y="147274"/>
            <a:ext cx="4335145" cy="977265"/>
          </a:xfrm>
          <a:prstGeom prst="rect">
            <a:avLst/>
          </a:prstGeom>
          <a:noFill/>
        </p:spPr>
        <p:txBody>
          <a:bodyPr wrap="none" rtlCol="0">
            <a:spAutoFit/>
          </a:bodyPr>
          <a:lstStyle/>
          <a:p>
            <a:r>
              <a:rPr lang="vi-VN" sz="5760" b="1" dirty="0">
                <a:solidFill>
                  <a:srgbClr val="FF0000"/>
                </a:solidFill>
                <a:latin typeface="Times New Roman" panose="02020603050405020304" pitchFamily="18" charset="0"/>
                <a:cs typeface="Times New Roman" panose="02020603050405020304" pitchFamily="18" charset="0"/>
              </a:rPr>
              <a:t>LUẬT CHƠI</a:t>
            </a:r>
            <a:endParaRPr lang="en-US" sz="576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59632" y="2008620"/>
            <a:ext cx="13879542" cy="681990"/>
          </a:xfrm>
          <a:prstGeom prst="rect">
            <a:avLst/>
          </a:prstGeom>
          <a:solidFill>
            <a:schemeClr val="accent6">
              <a:lumMod val="60000"/>
              <a:lumOff val="40000"/>
            </a:schemeClr>
          </a:solidFill>
        </p:spPr>
        <p:txBody>
          <a:bodyPr wrap="square" rtlCol="0">
            <a:spAutoFit/>
          </a:bodyPr>
          <a:lstStyle/>
          <a:p>
            <a:r>
              <a:rPr lang="vi-VN" sz="3840" dirty="0">
                <a:latin typeface="Times New Roman" panose="02020603050405020304" pitchFamily="18" charset="0"/>
                <a:cs typeface="Times New Roman" panose="02020603050405020304" pitchFamily="18" charset="0"/>
              </a:rPr>
              <a:t>- </a:t>
            </a:r>
            <a:r>
              <a:rPr lang="vi-VN" sz="3840" dirty="0" err="1">
                <a:latin typeface="Times New Roman" panose="02020603050405020304" pitchFamily="18" charset="0"/>
                <a:cs typeface="Times New Roman" panose="02020603050405020304" pitchFamily="18" charset="0"/>
              </a:rPr>
              <a:t>Có</a:t>
            </a:r>
            <a:r>
              <a:rPr lang="vi-VN" sz="3840" dirty="0">
                <a:latin typeface="Times New Roman" panose="02020603050405020304" pitchFamily="18" charset="0"/>
                <a:cs typeface="Times New Roman" panose="02020603050405020304" pitchFamily="18" charset="0"/>
              </a:rPr>
              <a:t> </a:t>
            </a:r>
            <a:r>
              <a:rPr lang="vi-VN" sz="3840" dirty="0" err="1">
                <a:latin typeface="Times New Roman" panose="02020603050405020304" pitchFamily="18" charset="0"/>
                <a:cs typeface="Times New Roman" panose="02020603050405020304" pitchFamily="18" charset="0"/>
              </a:rPr>
              <a:t>tất</a:t>
            </a:r>
            <a:r>
              <a:rPr lang="vi-VN" sz="3840" dirty="0">
                <a:latin typeface="Times New Roman" panose="02020603050405020304" pitchFamily="18" charset="0"/>
                <a:cs typeface="Times New Roman" panose="02020603050405020304" pitchFamily="18" charset="0"/>
              </a:rPr>
              <a:t> </a:t>
            </a:r>
            <a:r>
              <a:rPr lang="vi-VN" sz="3840" dirty="0" err="1">
                <a:latin typeface="Times New Roman" panose="02020603050405020304" pitchFamily="18" charset="0"/>
                <a:cs typeface="Times New Roman" panose="02020603050405020304" pitchFamily="18" charset="0"/>
              </a:rPr>
              <a:t>cả</a:t>
            </a:r>
            <a:r>
              <a:rPr lang="vi-VN" sz="3840" dirty="0">
                <a:latin typeface="Times New Roman" panose="02020603050405020304" pitchFamily="18" charset="0"/>
                <a:cs typeface="Times New Roman" panose="02020603050405020304" pitchFamily="18" charset="0"/>
              </a:rPr>
              <a:t> 4 </a:t>
            </a:r>
            <a:r>
              <a:rPr lang="vi-VN" sz="3840" dirty="0" err="1">
                <a:latin typeface="Times New Roman" panose="02020603050405020304" pitchFamily="18" charset="0"/>
                <a:cs typeface="Times New Roman" panose="02020603050405020304" pitchFamily="18" charset="0"/>
              </a:rPr>
              <a:t>bệnh</a:t>
            </a:r>
            <a:r>
              <a:rPr lang="vi-VN" sz="3840" dirty="0">
                <a:latin typeface="Times New Roman" panose="02020603050405020304" pitchFamily="18" charset="0"/>
                <a:cs typeface="Times New Roman" panose="02020603050405020304" pitchFamily="18" charset="0"/>
              </a:rPr>
              <a:t>, </a:t>
            </a:r>
            <a:r>
              <a:rPr lang="vi-VN" sz="3840" dirty="0" err="1">
                <a:latin typeface="Times New Roman" panose="02020603050405020304" pitchFamily="18" charset="0"/>
                <a:cs typeface="Times New Roman" panose="02020603050405020304" pitchFamily="18" charset="0"/>
              </a:rPr>
              <a:t>mỗi</a:t>
            </a:r>
            <a:r>
              <a:rPr lang="vi-VN" sz="3840" dirty="0">
                <a:latin typeface="Times New Roman" panose="02020603050405020304" pitchFamily="18" charset="0"/>
                <a:cs typeface="Times New Roman" panose="02020603050405020304" pitchFamily="18" charset="0"/>
              </a:rPr>
              <a:t> </a:t>
            </a:r>
            <a:r>
              <a:rPr lang="vi-VN" sz="3840" dirty="0" err="1">
                <a:latin typeface="Times New Roman" panose="02020603050405020304" pitchFamily="18" charset="0"/>
                <a:cs typeface="Times New Roman" panose="02020603050405020304" pitchFamily="18" charset="0"/>
              </a:rPr>
              <a:t>bệnh</a:t>
            </a:r>
            <a:r>
              <a:rPr lang="vi-VN" sz="3840" dirty="0">
                <a:latin typeface="Times New Roman" panose="02020603050405020304" pitchFamily="18" charset="0"/>
                <a:cs typeface="Times New Roman" panose="02020603050405020304" pitchFamily="18" charset="0"/>
              </a:rPr>
              <a:t> </a:t>
            </a:r>
            <a:r>
              <a:rPr lang="vi-VN" sz="3840" dirty="0" err="1">
                <a:latin typeface="Times New Roman" panose="02020603050405020304" pitchFamily="18" charset="0"/>
                <a:cs typeface="Times New Roman" panose="02020603050405020304" pitchFamily="18" charset="0"/>
              </a:rPr>
              <a:t>có</a:t>
            </a:r>
            <a:r>
              <a:rPr lang="vi-VN" sz="3840" dirty="0">
                <a:latin typeface="Times New Roman" panose="02020603050405020304" pitchFamily="18" charset="0"/>
                <a:cs typeface="Times New Roman" panose="02020603050405020304" pitchFamily="18" charset="0"/>
              </a:rPr>
              <a:t> 4 </a:t>
            </a:r>
            <a:r>
              <a:rPr lang="vi-VN" sz="3840" dirty="0" err="1">
                <a:latin typeface="Times New Roman" panose="02020603050405020304" pitchFamily="18" charset="0"/>
                <a:cs typeface="Times New Roman" panose="02020603050405020304" pitchFamily="18" charset="0"/>
              </a:rPr>
              <a:t>gợi</a:t>
            </a:r>
            <a:r>
              <a:rPr lang="vi-VN" sz="3840" dirty="0">
                <a:latin typeface="Times New Roman" panose="02020603050405020304" pitchFamily="18" charset="0"/>
                <a:cs typeface="Times New Roman" panose="02020603050405020304" pitchFamily="18" charset="0"/>
              </a:rPr>
              <a:t> ý, </a:t>
            </a:r>
            <a:r>
              <a:rPr lang="vi-VN" sz="3840" dirty="0" err="1">
                <a:latin typeface="Times New Roman" panose="02020603050405020304" pitchFamily="18" charset="0"/>
                <a:cs typeface="Times New Roman" panose="02020603050405020304" pitchFamily="18" charset="0"/>
              </a:rPr>
              <a:t>mỗi</a:t>
            </a:r>
            <a:r>
              <a:rPr lang="vi-VN" sz="3840" dirty="0">
                <a:latin typeface="Times New Roman" panose="02020603050405020304" pitchFamily="18" charset="0"/>
                <a:cs typeface="Times New Roman" panose="02020603050405020304" pitchFamily="18" charset="0"/>
              </a:rPr>
              <a:t> </a:t>
            </a:r>
            <a:r>
              <a:rPr lang="vi-VN" sz="3840" dirty="0" err="1">
                <a:latin typeface="Times New Roman" panose="02020603050405020304" pitchFamily="18" charset="0"/>
                <a:cs typeface="Times New Roman" panose="02020603050405020304" pitchFamily="18" charset="0"/>
              </a:rPr>
              <a:t>gợi</a:t>
            </a:r>
            <a:r>
              <a:rPr lang="vi-VN" sz="3840" dirty="0">
                <a:latin typeface="Times New Roman" panose="02020603050405020304" pitchFamily="18" charset="0"/>
                <a:cs typeface="Times New Roman" panose="02020603050405020304" pitchFamily="18" charset="0"/>
              </a:rPr>
              <a:t> ý </a:t>
            </a:r>
            <a:r>
              <a:rPr lang="vi-VN" sz="3840" dirty="0" err="1">
                <a:latin typeface="Times New Roman" panose="02020603050405020304" pitchFamily="18" charset="0"/>
                <a:cs typeface="Times New Roman" panose="02020603050405020304" pitchFamily="18" charset="0"/>
              </a:rPr>
              <a:t>có</a:t>
            </a:r>
            <a:r>
              <a:rPr lang="vi-VN" sz="3840" dirty="0">
                <a:latin typeface="Times New Roman" panose="02020603050405020304" pitchFamily="18" charset="0"/>
                <a:cs typeface="Times New Roman" panose="02020603050405020304" pitchFamily="18" charset="0"/>
              </a:rPr>
              <a:t> 5 giây suy </a:t>
            </a:r>
            <a:r>
              <a:rPr lang="vi-VN" sz="3840" dirty="0" err="1">
                <a:latin typeface="Times New Roman" panose="02020603050405020304" pitchFamily="18" charset="0"/>
                <a:cs typeface="Times New Roman" panose="02020603050405020304" pitchFamily="18" charset="0"/>
              </a:rPr>
              <a:t>nghĩ</a:t>
            </a:r>
            <a:endParaRPr lang="en-US" sz="384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30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P spid="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9083" y="1073106"/>
            <a:ext cx="13833716" cy="7126605"/>
          </a:xfrm>
          <a:prstGeom prst="rect">
            <a:avLst/>
          </a:prstGeom>
          <a:noFill/>
        </p:spPr>
        <p:txBody>
          <a:bodyPr wrap="square" rtlCol="0">
            <a:spAutoFit/>
          </a:bodyPr>
          <a:lstStyle/>
          <a:p>
            <a:r>
              <a:rPr lang="en-US" sz="3520" dirty="0" smtClean="0">
                <a:solidFill>
                  <a:srgbClr val="222222"/>
                </a:solidFill>
                <a:latin typeface="+mj-lt"/>
              </a:rPr>
              <a:t>-</a:t>
            </a:r>
            <a:r>
              <a:rPr lang="vi-VN" sz="3520" dirty="0" smtClean="0">
                <a:solidFill>
                  <a:srgbClr val="222222"/>
                </a:solidFill>
                <a:latin typeface="+mj-lt"/>
              </a:rPr>
              <a:t>Tất </a:t>
            </a:r>
            <a:r>
              <a:rPr lang="vi-VN" sz="3520" dirty="0">
                <a:solidFill>
                  <a:srgbClr val="222222"/>
                </a:solidFill>
                <a:latin typeface="+mj-lt"/>
              </a:rPr>
              <a:t>cả các virut đều bao gồm hai thành phần cơ bản : lõi là axit nuclêic (tức hệ gen) và vỏ là prôtêin (gọi là capsit) bao bọc bên ngoài để bảo vệ axit nuclêic. Phức hợp gồm axit nuclêic và vỏ capsit gọi là nuclêôcapsit.</a:t>
            </a:r>
            <a:endParaRPr lang="vi-VN" sz="3520" dirty="0">
              <a:solidFill>
                <a:srgbClr val="222222"/>
              </a:solidFill>
              <a:latin typeface="+mj-lt"/>
            </a:endParaRPr>
          </a:p>
          <a:p>
            <a:r>
              <a:rPr lang="en-US" sz="3520" dirty="0" smtClean="0">
                <a:solidFill>
                  <a:srgbClr val="222222"/>
                </a:solidFill>
                <a:latin typeface="+mj-lt"/>
              </a:rPr>
              <a:t>-</a:t>
            </a:r>
            <a:r>
              <a:rPr lang="vi-VN" sz="3520" dirty="0" smtClean="0">
                <a:solidFill>
                  <a:srgbClr val="222222"/>
                </a:solidFill>
                <a:latin typeface="+mj-lt"/>
              </a:rPr>
              <a:t>Hệ </a:t>
            </a:r>
            <a:r>
              <a:rPr lang="vi-VN" sz="3520" dirty="0">
                <a:solidFill>
                  <a:srgbClr val="222222"/>
                </a:solidFill>
                <a:latin typeface="+mj-lt"/>
              </a:rPr>
              <a:t>gen của virut có thể là ADN (chuỗi đơn hoặc chuỗi kép) hoặc ARN (chuỗi đơn hoặc chuỗi kép) trong khi hệ gen của tế bào luôn luôn là ADN chuỗi kép.</a:t>
            </a:r>
            <a:endParaRPr lang="vi-VN" sz="3520" dirty="0">
              <a:solidFill>
                <a:srgbClr val="222222"/>
              </a:solidFill>
              <a:latin typeface="+mj-lt"/>
            </a:endParaRPr>
          </a:p>
          <a:p>
            <a:r>
              <a:rPr lang="en-US" sz="3520" dirty="0" smtClean="0">
                <a:solidFill>
                  <a:srgbClr val="222222"/>
                </a:solidFill>
                <a:latin typeface="+mj-lt"/>
              </a:rPr>
              <a:t>-</a:t>
            </a:r>
            <a:r>
              <a:rPr lang="vi-VN" sz="3520" dirty="0" smtClean="0">
                <a:solidFill>
                  <a:srgbClr val="222222"/>
                </a:solidFill>
                <a:latin typeface="+mj-lt"/>
              </a:rPr>
              <a:t>Vỏ </a:t>
            </a:r>
            <a:r>
              <a:rPr lang="vi-VN" sz="3520" dirty="0">
                <a:solidFill>
                  <a:srgbClr val="222222"/>
                </a:solidFill>
                <a:latin typeface="+mj-lt"/>
              </a:rPr>
              <a:t>capsit được cấu tạo từ các đơn vị prôtêin gọi là capsôme.</a:t>
            </a:r>
            <a:endParaRPr lang="vi-VN" sz="3520" dirty="0">
              <a:solidFill>
                <a:srgbClr val="222222"/>
              </a:solidFill>
              <a:latin typeface="+mj-lt"/>
            </a:endParaRPr>
          </a:p>
          <a:p>
            <a:r>
              <a:rPr lang="en-US" sz="3520" dirty="0" smtClean="0">
                <a:solidFill>
                  <a:srgbClr val="222222"/>
                </a:solidFill>
                <a:latin typeface="+mj-lt"/>
              </a:rPr>
              <a:t>-</a:t>
            </a:r>
            <a:r>
              <a:rPr lang="vi-VN" sz="3520" dirty="0" smtClean="0">
                <a:solidFill>
                  <a:srgbClr val="222222"/>
                </a:solidFill>
                <a:latin typeface="+mj-lt"/>
              </a:rPr>
              <a:t>Một </a:t>
            </a:r>
            <a:r>
              <a:rPr lang="vi-VN" sz="3520" dirty="0">
                <a:solidFill>
                  <a:srgbClr val="222222"/>
                </a:solidFill>
                <a:latin typeface="+mj-lt"/>
              </a:rPr>
              <a:t>số virut còn có thêm một vỏ bao bên ngoài vỏ capsit, gọi là vỏ ngoài, vỏ ngoài là lớp lipit kép và prôtêin. Trên mặt vỏ ngoài có các gai glicôprôtêin làm nhiệm vụ kháng nguyên và giúp virut bám lên bề mặt tế bào chủ. Virut không có vỏ ngoài gọi là virut trần</a:t>
            </a:r>
            <a:endParaRPr lang="vi-VN" sz="3520" dirty="0">
              <a:solidFill>
                <a:srgbClr val="222222"/>
              </a:solidFill>
              <a:latin typeface="+mj-lt"/>
            </a:endParaRPr>
          </a:p>
          <a:p>
            <a:endParaRPr lang="en-US" sz="3520" dirty="0">
              <a:latin typeface="+mj-lt"/>
            </a:endParaRPr>
          </a:p>
        </p:txBody>
      </p:sp>
      <p:sp>
        <p:nvSpPr>
          <p:cNvPr id="3" name="TextBox 2"/>
          <p:cNvSpPr txBox="1"/>
          <p:nvPr/>
        </p:nvSpPr>
        <p:spPr>
          <a:xfrm>
            <a:off x="949084" y="0"/>
            <a:ext cx="11882996" cy="632460"/>
          </a:xfrm>
          <a:prstGeom prst="rect">
            <a:avLst/>
          </a:prstGeom>
          <a:noFill/>
        </p:spPr>
        <p:txBody>
          <a:bodyPr wrap="square" rtlCol="0">
            <a:spAutoFit/>
          </a:bodyPr>
          <a:lstStyle/>
          <a:p>
            <a:r>
              <a:rPr lang="en-US" sz="3520" dirty="0" smtClean="0">
                <a:solidFill>
                  <a:srgbClr val="FF0000"/>
                </a:solidFill>
                <a:latin typeface="Times New Roman" panose="02020603050405020304" pitchFamily="18" charset="0"/>
                <a:cs typeface="Times New Roman" panose="02020603050405020304" pitchFamily="18" charset="0"/>
              </a:rPr>
              <a:t>II. CẤU TẠO VIRUT</a:t>
            </a:r>
            <a:endParaRPr lang="en-US" sz="352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1"/>
          <p:cNvPicPr>
            <a:picLocks noChangeAspect="1"/>
          </p:cNvPicPr>
          <p:nvPr/>
        </p:nvPicPr>
        <p:blipFill>
          <a:blip r:embed="rId1"/>
          <a:stretch>
            <a:fillRect/>
          </a:stretch>
        </p:blipFill>
        <p:spPr>
          <a:xfrm>
            <a:off x="0" y="0"/>
            <a:ext cx="15544800" cy="8229600"/>
          </a:xfrm>
          <a:prstGeom prst="rect">
            <a:avLst/>
          </a:prstGeom>
          <a:noFill/>
          <a:ln w="9525">
            <a:noFill/>
          </a:ln>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2"/>
          <p:cNvPicPr>
            <a:picLocks noChangeAspect="1"/>
          </p:cNvPicPr>
          <p:nvPr/>
        </p:nvPicPr>
        <p:blipFill>
          <a:blip r:embed="rId1"/>
          <a:stretch>
            <a:fillRect/>
          </a:stretch>
        </p:blipFill>
        <p:spPr>
          <a:xfrm>
            <a:off x="0" y="1588"/>
            <a:ext cx="15544800" cy="8229600"/>
          </a:xfrm>
          <a:prstGeom prst="rect">
            <a:avLst/>
          </a:prstGeom>
          <a:noFill/>
          <a:ln w="9525">
            <a:noFill/>
          </a:ln>
        </p:spPr>
      </p:pic>
      <p:sp>
        <p:nvSpPr>
          <p:cNvPr id="4" name="TextBox 3"/>
          <p:cNvSpPr txBox="1"/>
          <p:nvPr/>
        </p:nvSpPr>
        <p:spPr>
          <a:xfrm>
            <a:off x="1489075" y="274638"/>
            <a:ext cx="11723688" cy="1092200"/>
          </a:xfrm>
          <a:prstGeom prst="rect">
            <a:avLst/>
          </a:prstGeom>
          <a:noFill/>
          <a:ln w="9525">
            <a:noFill/>
          </a:ln>
        </p:spPr>
        <p:txBody>
          <a:bodyPr lIns="76078" tIns="38039" rIns="76078" bIns="38039">
            <a:spAutoFit/>
          </a:bodyPr>
          <a:p>
            <a:pPr>
              <a:buNone/>
            </a:pPr>
            <a:r>
              <a:rPr lang="en-US" altLang="x-none" sz="3300" b="1" dirty="0">
                <a:solidFill>
                  <a:srgbClr val="FF0000"/>
                </a:solidFill>
                <a:latin typeface="Times New Roman" panose="02020603050405020304" pitchFamily="18" charset="0"/>
                <a:cs typeface="Times New Roman" panose="02020603050405020304" pitchFamily="18" charset="0"/>
              </a:rPr>
              <a:t>Hãy tìm hiểu thông tin v</a:t>
            </a:r>
            <a:r>
              <a:rPr lang="en-US" altLang="x-none" sz="3300" b="1" dirty="0">
                <a:solidFill>
                  <a:srgbClr val="FF0000"/>
                </a:solidFill>
                <a:latin typeface="Times New Roman" panose="02020603050405020304" pitchFamily="18" charset="0"/>
                <a:ea typeface="Times New Roman" panose="02020603050405020304" pitchFamily="18" charset="0"/>
              </a:rPr>
              <a:t>à</a:t>
            </a:r>
            <a:r>
              <a:rPr lang="en-US" altLang="x-none" sz="3300" b="1" dirty="0">
                <a:solidFill>
                  <a:srgbClr val="FF0000"/>
                </a:solidFill>
                <a:latin typeface="Times New Roman" panose="02020603050405020304" pitchFamily="18" charset="0"/>
                <a:cs typeface="Times New Roman" panose="02020603050405020304" pitchFamily="18" charset="0"/>
              </a:rPr>
              <a:t> cho biết ứng dụng của virus trong thực tiễn m</a:t>
            </a:r>
            <a:r>
              <a:rPr lang="en-US" altLang="x-none" sz="3300" b="1" dirty="0">
                <a:solidFill>
                  <a:srgbClr val="FF0000"/>
                </a:solidFill>
                <a:latin typeface="Times New Roman" panose="02020603050405020304" pitchFamily="18" charset="0"/>
                <a:ea typeface="Times New Roman" panose="02020603050405020304" pitchFamily="18" charset="0"/>
              </a:rPr>
              <a:t>à</a:t>
            </a:r>
            <a:r>
              <a:rPr lang="en-US" altLang="x-none" sz="3300" b="1" dirty="0">
                <a:solidFill>
                  <a:srgbClr val="FF0000"/>
                </a:solidFill>
                <a:latin typeface="Times New Roman" panose="02020603050405020304" pitchFamily="18" charset="0"/>
                <a:cs typeface="Times New Roman" panose="02020603050405020304" pitchFamily="18" charset="0"/>
              </a:rPr>
              <a:t> em biết?</a:t>
            </a:r>
            <a:endParaRPr lang="en-US" altLang="x-none" sz="3300" b="1" dirty="0">
              <a:solidFill>
                <a:srgbClr val="FF0000"/>
              </a:solidFill>
              <a:latin typeface="Times New Roman" panose="02020603050405020304" pitchFamily="18" charset="0"/>
              <a:ea typeface="Times New Roman" panose="02020603050405020304" pitchFamily="18" charset="0"/>
            </a:endParaRPr>
          </a:p>
        </p:txBody>
      </p:sp>
      <p:sp>
        <p:nvSpPr>
          <p:cNvPr id="5" name="Action Button: Help 4">
            <a:hlinkClick r:id="" action="ppaction://noaction" highlightClick="1"/>
          </p:cNvPr>
          <p:cNvSpPr/>
          <p:nvPr/>
        </p:nvSpPr>
        <p:spPr>
          <a:xfrm>
            <a:off x="276225" y="274638"/>
            <a:ext cx="936625" cy="771525"/>
          </a:xfrm>
          <a:prstGeom prst="actionButtonHelp">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9701" name="Picture 5"/>
          <p:cNvPicPr>
            <a:picLocks noChangeAspect="1"/>
          </p:cNvPicPr>
          <p:nvPr/>
        </p:nvPicPr>
        <p:blipFill>
          <a:blip r:embed="rId2"/>
          <a:stretch>
            <a:fillRect/>
          </a:stretch>
        </p:blipFill>
        <p:spPr>
          <a:xfrm>
            <a:off x="2332038" y="1624013"/>
            <a:ext cx="9844087" cy="667702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30723" name="TextBox 4"/>
          <p:cNvSpPr txBox="1"/>
          <p:nvPr/>
        </p:nvSpPr>
        <p:spPr>
          <a:xfrm>
            <a:off x="841375" y="457200"/>
            <a:ext cx="12430125" cy="769938"/>
          </a:xfrm>
          <a:prstGeom prst="rect">
            <a:avLst/>
          </a:prstGeom>
          <a:noFill/>
          <a:ln w="9525">
            <a:noFill/>
          </a:ln>
        </p:spPr>
        <p:txBody>
          <a:bodyPr wrap="none" lIns="76078" tIns="38039" rIns="76078" bIns="38039">
            <a:spAutoFit/>
          </a:bodyPr>
          <a:p>
            <a:pPr>
              <a:buNone/>
            </a:pPr>
            <a:r>
              <a:rPr lang="en-US" altLang="x-none" sz="4500" b="1" dirty="0">
                <a:solidFill>
                  <a:srgbClr val="FF0000"/>
                </a:solidFill>
                <a:latin typeface="Times New Roman" panose="02020603050405020304" pitchFamily="18" charset="0"/>
                <a:cs typeface="Times New Roman" panose="02020603050405020304" pitchFamily="18" charset="0"/>
              </a:rPr>
              <a:t>MỘT SỐ ỨNG DỤNG THỰC TIỄN CỦA VIRUS</a:t>
            </a:r>
            <a:endParaRPr lang="en-US" altLang="x-none" sz="4500" b="1" dirty="0">
              <a:solidFill>
                <a:srgbClr val="FF0000"/>
              </a:solidFill>
              <a:latin typeface="Times New Roman" panose="02020603050405020304" pitchFamily="18" charset="0"/>
              <a:ea typeface="Times New Roman" panose="02020603050405020304" pitchFamily="18" charset="0"/>
            </a:endParaRPr>
          </a:p>
        </p:txBody>
      </p:sp>
      <p:sp>
        <p:nvSpPr>
          <p:cNvPr id="6" name="Rectangle 5"/>
          <p:cNvSpPr/>
          <p:nvPr/>
        </p:nvSpPr>
        <p:spPr>
          <a:xfrm flipH="1">
            <a:off x="1036638" y="1466850"/>
            <a:ext cx="6735763" cy="73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300" dirty="0">
                <a:solidFill>
                  <a:srgbClr val="FFFFFF"/>
                </a:solidFill>
                <a:latin typeface="Times New Roman" panose="02020603050405020304" pitchFamily="18" charset="0"/>
                <a:cs typeface="Times New Roman" panose="02020603050405020304" pitchFamily="18" charset="0"/>
              </a:rPr>
              <a:t>TRONG KHOA HỌC, SẢN XUẤT</a:t>
            </a:r>
            <a:endParaRPr lang="en-US" altLang="x-none" sz="3300" dirty="0">
              <a:solidFill>
                <a:srgbClr val="FFFFFF"/>
              </a:solidFill>
              <a:latin typeface="Times New Roman" panose="02020603050405020304" pitchFamily="18" charset="0"/>
              <a:ea typeface="Times New Roman" panose="02020603050405020304" pitchFamily="18" charset="0"/>
            </a:endParaRPr>
          </a:p>
        </p:txBody>
      </p:sp>
      <p:sp>
        <p:nvSpPr>
          <p:cNvPr id="7" name="Rounded Rectangle 6"/>
          <p:cNvSpPr/>
          <p:nvPr/>
        </p:nvSpPr>
        <p:spPr>
          <a:xfrm>
            <a:off x="582613" y="2773363"/>
            <a:ext cx="1814513" cy="3719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300" b="1" dirty="0">
                <a:solidFill>
                  <a:schemeClr val="bg1"/>
                </a:solidFill>
                <a:latin typeface="Times New Roman" panose="02020603050405020304" pitchFamily="18" charset="0"/>
                <a:cs typeface="Times New Roman" panose="02020603050405020304" pitchFamily="18" charset="0"/>
              </a:rPr>
              <a:t>CHẾ PHẨM SINH HỌC</a:t>
            </a:r>
            <a:endParaRPr lang="en-US" altLang="x-none" sz="3300" b="1" dirty="0">
              <a:solidFill>
                <a:schemeClr val="bg1"/>
              </a:solidFill>
              <a:latin typeface="Times New Roman" panose="02020603050405020304" pitchFamily="18" charset="0"/>
              <a:ea typeface="Times New Roman" panose="02020603050405020304" pitchFamily="18" charset="0"/>
            </a:endParaRPr>
          </a:p>
        </p:txBody>
      </p:sp>
      <p:grpSp>
        <p:nvGrpSpPr>
          <p:cNvPr id="2" name="Group 9"/>
          <p:cNvGrpSpPr/>
          <p:nvPr/>
        </p:nvGrpSpPr>
        <p:grpSpPr>
          <a:xfrm>
            <a:off x="2979738" y="2470150"/>
            <a:ext cx="12306300" cy="3375025"/>
            <a:chOff x="3505200" y="3088498"/>
            <a:chExt cx="14478000" cy="4217666"/>
          </a:xfrm>
        </p:grpSpPr>
        <p:pic>
          <p:nvPicPr>
            <p:cNvPr id="30728" name="Picture 7"/>
            <p:cNvPicPr>
              <a:picLocks noChangeAspect="1"/>
            </p:cNvPicPr>
            <p:nvPr/>
          </p:nvPicPr>
          <p:blipFill>
            <a:blip r:embed="rId2"/>
            <a:stretch>
              <a:fillRect/>
            </a:stretch>
          </p:blipFill>
          <p:spPr>
            <a:xfrm>
              <a:off x="3505200" y="3088498"/>
              <a:ext cx="14478000" cy="3508700"/>
            </a:xfrm>
            <a:prstGeom prst="rect">
              <a:avLst/>
            </a:prstGeom>
            <a:noFill/>
            <a:ln w="9525">
              <a:noFill/>
            </a:ln>
          </p:spPr>
        </p:pic>
        <p:sp>
          <p:nvSpPr>
            <p:cNvPr id="30729" name="TextBox 8"/>
            <p:cNvSpPr txBox="1"/>
            <p:nvPr/>
          </p:nvSpPr>
          <p:spPr>
            <a:xfrm>
              <a:off x="7239000" y="6613666"/>
              <a:ext cx="5942200" cy="692498"/>
            </a:xfrm>
            <a:prstGeom prst="rect">
              <a:avLst/>
            </a:prstGeom>
            <a:solidFill>
              <a:schemeClr val="bg1"/>
            </a:solidFill>
            <a:ln w="9525">
              <a:noFill/>
            </a:ln>
          </p:spPr>
          <p:txBody>
            <a:bodyPr wrap="none">
              <a:spAutoFit/>
            </a:bodyPr>
            <a:p>
              <a:pPr>
                <a:buNone/>
              </a:pPr>
              <a:r>
                <a:rPr lang="en-US" altLang="x-none" sz="3000" b="1" dirty="0">
                  <a:solidFill>
                    <a:srgbClr val="002060"/>
                  </a:solidFill>
                  <a:latin typeface="Times New Roman" panose="02020603050405020304" pitchFamily="18" charset="0"/>
                  <a:cs typeface="Times New Roman" panose="02020603050405020304" pitchFamily="18" charset="0"/>
                </a:rPr>
                <a:t>Quy trình sản xuất interferon</a:t>
              </a:r>
              <a:endParaRPr lang="en-US" altLang="x-none" sz="3000" b="1" dirty="0">
                <a:solidFill>
                  <a:srgbClr val="002060"/>
                </a:solidFill>
                <a:latin typeface="Times New Roman" panose="02020603050405020304" pitchFamily="18" charset="0"/>
                <a:ea typeface="Times New Roman" panose="02020603050405020304" pitchFamily="18" charset="0"/>
              </a:endParaRPr>
            </a:p>
          </p:txBody>
        </p:sp>
      </p:grpSp>
      <p:sp>
        <p:nvSpPr>
          <p:cNvPr id="11" name="Rectangle 3"/>
          <p:cNvSpPr txBox="1"/>
          <p:nvPr/>
        </p:nvSpPr>
        <p:spPr>
          <a:xfrm>
            <a:off x="2805113" y="6049963"/>
            <a:ext cx="12331700" cy="1951037"/>
          </a:xfrm>
          <a:prstGeom prst="rect">
            <a:avLst/>
          </a:prstGeom>
          <a:noFill/>
          <a:ln w="9525">
            <a:noFill/>
          </a:ln>
        </p:spPr>
        <p:txBody>
          <a:bodyPr lIns="76078" tIns="38039" rIns="76078" bIns="38039"/>
          <a:p>
            <a:pPr indent="241300" eaLnBrk="1" hangingPunct="1">
              <a:spcBef>
                <a:spcPct val="20000"/>
              </a:spcBef>
            </a:pPr>
            <a:r>
              <a:rPr lang="en-US" altLang="en-US" sz="3000" dirty="0">
                <a:solidFill>
                  <a:srgbClr val="002060"/>
                </a:solidFill>
                <a:latin typeface="Times New Roman" panose="02020603050405020304" pitchFamily="18" charset="0"/>
              </a:rPr>
              <a:t>Một số phagơ chứa các đoạn gen không thật sự quan trọng, nên có thể các đi nhờ tính chất này phagơ được dùng làm vật chuyển gen</a:t>
            </a:r>
            <a:endParaRPr lang="en-US" altLang="en-US" sz="3000" dirty="0">
              <a:solidFill>
                <a:srgbClr val="002060"/>
              </a:solidFill>
              <a:latin typeface="Times New Roman" panose="02020603050405020304" pitchFamily="18" charset="0"/>
            </a:endParaRPr>
          </a:p>
          <a:p>
            <a:pPr indent="241300" eaLnBrk="1" hangingPunct="1">
              <a:spcBef>
                <a:spcPct val="20000"/>
              </a:spcBef>
            </a:pPr>
            <a:r>
              <a:rPr lang="en-US" altLang="en-US" sz="3000" dirty="0">
                <a:solidFill>
                  <a:srgbClr val="002060"/>
                </a:solidFill>
                <a:latin typeface="Times New Roman" panose="02020603050405020304" pitchFamily="18" charset="0"/>
              </a:rPr>
              <a:t>Interferon là protein đặc biệt do nhiều loại tế bào tiết ra, có khả năng chống virut, chống tế bào ung thư và tăng cường khả năng miễn dịch.</a:t>
            </a:r>
            <a:endParaRPr lang="en-US" altLang="en-US" sz="3000" dirty="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xEl>
                                              <p:charRg st="0" end="128"/>
                                            </p:txEl>
                                          </p:spTgt>
                                        </p:tgtEl>
                                        <p:attrNameLst>
                                          <p:attrName>style.visibility</p:attrName>
                                        </p:attrNameLst>
                                      </p:cBhvr>
                                      <p:to>
                                        <p:strVal val="visible"/>
                                      </p:to>
                                    </p:set>
                                    <p:anim calcmode="lin" valueType="num">
                                      <p:cBhvr additive="base">
                                        <p:cTn id="24" dur="1000" fill="hold"/>
                                        <p:tgtEl>
                                          <p:spTgt spid="11">
                                            <p:txEl>
                                              <p:charRg st="0" end="128"/>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11">
                                            <p:txEl>
                                              <p:charRg st="0" end="128"/>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1">
                                            <p:txEl>
                                              <p:charRg st="128" end="269"/>
                                            </p:txEl>
                                          </p:spTgt>
                                        </p:tgtEl>
                                        <p:attrNameLst>
                                          <p:attrName>style.visibility</p:attrName>
                                        </p:attrNameLst>
                                      </p:cBhvr>
                                      <p:to>
                                        <p:strVal val="visible"/>
                                      </p:to>
                                    </p:set>
                                    <p:anim calcmode="lin" valueType="num">
                                      <p:cBhvr additive="base">
                                        <p:cTn id="30" dur="1000" fill="hold"/>
                                        <p:tgtEl>
                                          <p:spTgt spid="11">
                                            <p:txEl>
                                              <p:charRg st="128" end="269"/>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11">
                                            <p:txEl>
                                              <p:charRg st="128" end="26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3"/>
          <p:cNvPicPr>
            <a:picLocks noChangeAspect="1"/>
          </p:cNvPicPr>
          <p:nvPr/>
        </p:nvPicPr>
        <p:blipFill>
          <a:blip r:embed="rId1"/>
          <a:stretch>
            <a:fillRect/>
          </a:stretch>
        </p:blipFill>
        <p:spPr>
          <a:xfrm>
            <a:off x="0" y="1588"/>
            <a:ext cx="15544800" cy="8229600"/>
          </a:xfrm>
          <a:prstGeom prst="rect">
            <a:avLst/>
          </a:prstGeom>
          <a:noFill/>
          <a:ln w="9525">
            <a:noFill/>
          </a:ln>
        </p:spPr>
      </p:pic>
      <p:sp>
        <p:nvSpPr>
          <p:cNvPr id="31747" name="TextBox 4"/>
          <p:cNvSpPr txBox="1"/>
          <p:nvPr/>
        </p:nvSpPr>
        <p:spPr>
          <a:xfrm>
            <a:off x="841375" y="457200"/>
            <a:ext cx="12430125" cy="769938"/>
          </a:xfrm>
          <a:prstGeom prst="rect">
            <a:avLst/>
          </a:prstGeom>
          <a:noFill/>
          <a:ln w="9525">
            <a:noFill/>
          </a:ln>
        </p:spPr>
        <p:txBody>
          <a:bodyPr wrap="none" lIns="76078" tIns="38039" rIns="76078" bIns="38039">
            <a:spAutoFit/>
          </a:bodyPr>
          <a:p>
            <a:pPr>
              <a:buNone/>
            </a:pPr>
            <a:r>
              <a:rPr lang="en-US" altLang="x-none" sz="4500" b="1" dirty="0">
                <a:solidFill>
                  <a:srgbClr val="FF0000"/>
                </a:solidFill>
                <a:latin typeface="Times New Roman" panose="02020603050405020304" pitchFamily="18" charset="0"/>
                <a:cs typeface="Times New Roman" panose="02020603050405020304" pitchFamily="18" charset="0"/>
              </a:rPr>
              <a:t>MỘT SỐ ỨNG DỤNG THỰC TIỄN CỦA VIRUS</a:t>
            </a:r>
            <a:endParaRPr lang="en-US" altLang="x-none" sz="4500" b="1" dirty="0">
              <a:solidFill>
                <a:srgbClr val="FF0000"/>
              </a:solidFill>
              <a:latin typeface="Times New Roman" panose="02020603050405020304" pitchFamily="18" charset="0"/>
              <a:ea typeface="Times New Roman" panose="02020603050405020304" pitchFamily="18" charset="0"/>
            </a:endParaRPr>
          </a:p>
        </p:txBody>
      </p:sp>
      <p:sp>
        <p:nvSpPr>
          <p:cNvPr id="6" name="Rectangle 5"/>
          <p:cNvSpPr/>
          <p:nvPr/>
        </p:nvSpPr>
        <p:spPr>
          <a:xfrm flipH="1">
            <a:off x="1036638" y="1466850"/>
            <a:ext cx="6735763" cy="73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300" dirty="0">
                <a:solidFill>
                  <a:srgbClr val="FFFFFF"/>
                </a:solidFill>
                <a:latin typeface="Times New Roman" panose="02020603050405020304" pitchFamily="18" charset="0"/>
                <a:cs typeface="Times New Roman" panose="02020603050405020304" pitchFamily="18" charset="0"/>
              </a:rPr>
              <a:t>TRONG KHOA HỌC, SẢN XUẤT</a:t>
            </a:r>
            <a:endParaRPr lang="en-US" altLang="x-none" sz="3300" dirty="0">
              <a:solidFill>
                <a:srgbClr val="FFFFFF"/>
              </a:solidFill>
              <a:latin typeface="Times New Roman" panose="02020603050405020304" pitchFamily="18" charset="0"/>
              <a:ea typeface="Times New Roman" panose="02020603050405020304" pitchFamily="18" charset="0"/>
            </a:endParaRPr>
          </a:p>
        </p:txBody>
      </p:sp>
      <p:sp>
        <p:nvSpPr>
          <p:cNvPr id="7" name="Rounded Rectangle 6"/>
          <p:cNvSpPr/>
          <p:nvPr/>
        </p:nvSpPr>
        <p:spPr>
          <a:xfrm>
            <a:off x="582613" y="2773363"/>
            <a:ext cx="1814513" cy="3719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300" b="1" dirty="0">
                <a:solidFill>
                  <a:schemeClr val="bg1"/>
                </a:solidFill>
                <a:latin typeface="Times New Roman" panose="02020603050405020304" pitchFamily="18" charset="0"/>
                <a:cs typeface="Times New Roman" panose="02020603050405020304" pitchFamily="18" charset="0"/>
              </a:rPr>
              <a:t>CHẾ PHẨM SINH HỌC</a:t>
            </a:r>
            <a:endParaRPr lang="en-US" altLang="x-none" sz="3300" b="1" dirty="0">
              <a:solidFill>
                <a:schemeClr val="bg1"/>
              </a:solidFill>
              <a:latin typeface="Times New Roman" panose="02020603050405020304" pitchFamily="18" charset="0"/>
              <a:ea typeface="Times New Roman" panose="02020603050405020304" pitchFamily="18" charset="0"/>
            </a:endParaRPr>
          </a:p>
        </p:txBody>
      </p:sp>
      <p:grpSp>
        <p:nvGrpSpPr>
          <p:cNvPr id="3" name="Group 8"/>
          <p:cNvGrpSpPr/>
          <p:nvPr/>
        </p:nvGrpSpPr>
        <p:grpSpPr>
          <a:xfrm>
            <a:off x="5557838" y="2470150"/>
            <a:ext cx="6824662" cy="5056188"/>
            <a:chOff x="6096000" y="3230455"/>
            <a:chExt cx="8028925" cy="6320101"/>
          </a:xfrm>
        </p:grpSpPr>
        <p:pic>
          <p:nvPicPr>
            <p:cNvPr id="31751" name="Picture 1"/>
            <p:cNvPicPr>
              <a:picLocks noChangeAspect="1"/>
            </p:cNvPicPr>
            <p:nvPr/>
          </p:nvPicPr>
          <p:blipFill>
            <a:blip r:embed="rId2"/>
            <a:stretch>
              <a:fillRect/>
            </a:stretch>
          </p:blipFill>
          <p:spPr>
            <a:xfrm>
              <a:off x="6096000" y="3230455"/>
              <a:ext cx="8028925" cy="5003942"/>
            </a:xfrm>
            <a:prstGeom prst="rect">
              <a:avLst/>
            </a:prstGeom>
            <a:noFill/>
            <a:ln w="9525">
              <a:noFill/>
            </a:ln>
          </p:spPr>
        </p:pic>
        <p:sp>
          <p:nvSpPr>
            <p:cNvPr id="31752" name="TextBox 7"/>
            <p:cNvSpPr txBox="1"/>
            <p:nvPr/>
          </p:nvSpPr>
          <p:spPr>
            <a:xfrm>
              <a:off x="7688966" y="8723406"/>
              <a:ext cx="4828246" cy="827150"/>
            </a:xfrm>
            <a:prstGeom prst="rect">
              <a:avLst/>
            </a:prstGeom>
            <a:noFill/>
            <a:ln w="9525">
              <a:noFill/>
            </a:ln>
          </p:spPr>
          <p:txBody>
            <a:bodyPr wrap="none">
              <a:spAutoFit/>
            </a:bodyPr>
            <a:p>
              <a:pPr>
                <a:buNone/>
              </a:pPr>
              <a:r>
                <a:rPr lang="en-US" altLang="x-none" sz="3700" b="1" dirty="0">
                  <a:solidFill>
                    <a:srgbClr val="002060"/>
                  </a:solidFill>
                  <a:latin typeface="Times New Roman" panose="02020603050405020304" pitchFamily="18" charset="0"/>
                  <a:cs typeface="Times New Roman" panose="02020603050405020304" pitchFamily="18" charset="0"/>
                </a:rPr>
                <a:t>Chế tạo kháng sinh</a:t>
              </a:r>
              <a:endParaRPr lang="en-US" altLang="x-none" sz="3700" b="1" dirty="0">
                <a:solidFill>
                  <a:srgbClr val="002060"/>
                </a:solidFill>
                <a:latin typeface="Times New Roman" panose="02020603050405020304" pitchFamily="18" charset="0"/>
                <a:ea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3"/>
          <p:cNvPicPr>
            <a:picLocks noChangeAspect="1"/>
          </p:cNvPicPr>
          <p:nvPr/>
        </p:nvPicPr>
        <p:blipFill>
          <a:blip r:embed="rId1"/>
          <a:stretch>
            <a:fillRect/>
          </a:stretch>
        </p:blipFill>
        <p:spPr>
          <a:xfrm>
            <a:off x="0" y="1588"/>
            <a:ext cx="15544800" cy="8229600"/>
          </a:xfrm>
          <a:prstGeom prst="rect">
            <a:avLst/>
          </a:prstGeom>
          <a:noFill/>
          <a:ln w="9525">
            <a:noFill/>
          </a:ln>
        </p:spPr>
      </p:pic>
      <p:sp>
        <p:nvSpPr>
          <p:cNvPr id="32771" name="TextBox 4"/>
          <p:cNvSpPr txBox="1"/>
          <p:nvPr/>
        </p:nvSpPr>
        <p:spPr>
          <a:xfrm>
            <a:off x="841375" y="457200"/>
            <a:ext cx="12430125" cy="769938"/>
          </a:xfrm>
          <a:prstGeom prst="rect">
            <a:avLst/>
          </a:prstGeom>
          <a:noFill/>
          <a:ln w="9525">
            <a:noFill/>
          </a:ln>
        </p:spPr>
        <p:txBody>
          <a:bodyPr wrap="none" lIns="76078" tIns="38039" rIns="76078" bIns="38039">
            <a:spAutoFit/>
          </a:bodyPr>
          <a:p>
            <a:pPr>
              <a:buNone/>
            </a:pPr>
            <a:r>
              <a:rPr lang="en-US" altLang="x-none" sz="4500" b="1" dirty="0">
                <a:solidFill>
                  <a:srgbClr val="FF0000"/>
                </a:solidFill>
                <a:latin typeface="Times New Roman" panose="02020603050405020304" pitchFamily="18" charset="0"/>
                <a:cs typeface="Times New Roman" panose="02020603050405020304" pitchFamily="18" charset="0"/>
              </a:rPr>
              <a:t>MỘT SỐ ỨNG DỤNG THỰC TIỄN CỦA VIRUS</a:t>
            </a:r>
            <a:endParaRPr lang="en-US" altLang="x-none" sz="4500" b="1" dirty="0">
              <a:solidFill>
                <a:srgbClr val="FF0000"/>
              </a:solidFill>
              <a:latin typeface="Times New Roman" panose="02020603050405020304" pitchFamily="18" charset="0"/>
              <a:ea typeface="Times New Roman" panose="02020603050405020304" pitchFamily="18" charset="0"/>
            </a:endParaRPr>
          </a:p>
        </p:txBody>
      </p:sp>
      <p:sp>
        <p:nvSpPr>
          <p:cNvPr id="6" name="Rectangle 5"/>
          <p:cNvSpPr/>
          <p:nvPr/>
        </p:nvSpPr>
        <p:spPr>
          <a:xfrm flipH="1">
            <a:off x="1036638" y="1466850"/>
            <a:ext cx="6735763" cy="73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300" dirty="0">
                <a:solidFill>
                  <a:schemeClr val="tx1"/>
                </a:solidFill>
                <a:latin typeface="Times New Roman" panose="02020603050405020304" pitchFamily="18" charset="0"/>
                <a:cs typeface="Times New Roman" panose="02020603050405020304" pitchFamily="18" charset="0"/>
              </a:rPr>
              <a:t>TRONG KHOA HỌC, SẢN XUẤT</a:t>
            </a:r>
            <a:endParaRPr lang="en-US" altLang="x-none" sz="33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582613" y="2773363"/>
            <a:ext cx="1814513" cy="3719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300" b="1" dirty="0">
                <a:solidFill>
                  <a:schemeClr val="tx1"/>
                </a:solidFill>
                <a:latin typeface="Times New Roman" panose="02020603050405020304" pitchFamily="18" charset="0"/>
                <a:cs typeface="Times New Roman" panose="02020603050405020304" pitchFamily="18" charset="0"/>
              </a:rPr>
              <a:t>CHẾ PHẨM SINH HỌC</a:t>
            </a:r>
            <a:endParaRPr lang="en-US" altLang="x-none" sz="33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Group 9"/>
          <p:cNvGrpSpPr/>
          <p:nvPr/>
        </p:nvGrpSpPr>
        <p:grpSpPr>
          <a:xfrm>
            <a:off x="3087688" y="2928938"/>
            <a:ext cx="11739562" cy="4605337"/>
            <a:chOff x="3577491" y="3108042"/>
            <a:chExt cx="13812014" cy="5757463"/>
          </a:xfrm>
        </p:grpSpPr>
        <p:pic>
          <p:nvPicPr>
            <p:cNvPr id="32775" name="Picture 1"/>
            <p:cNvPicPr>
              <a:picLocks noChangeAspect="1"/>
            </p:cNvPicPr>
            <p:nvPr/>
          </p:nvPicPr>
          <p:blipFill>
            <a:blip r:embed="rId2"/>
            <a:stretch>
              <a:fillRect/>
            </a:stretch>
          </p:blipFill>
          <p:spPr>
            <a:xfrm>
              <a:off x="3577491" y="3108042"/>
              <a:ext cx="6825874" cy="4092858"/>
            </a:xfrm>
            <a:prstGeom prst="rect">
              <a:avLst/>
            </a:prstGeom>
            <a:noFill/>
            <a:ln w="9525">
              <a:noFill/>
            </a:ln>
          </p:spPr>
        </p:pic>
        <p:pic>
          <p:nvPicPr>
            <p:cNvPr id="32776" name="Picture 7"/>
            <p:cNvPicPr>
              <a:picLocks noChangeAspect="1"/>
            </p:cNvPicPr>
            <p:nvPr/>
          </p:nvPicPr>
          <p:blipFill>
            <a:blip r:embed="rId3"/>
            <a:stretch>
              <a:fillRect/>
            </a:stretch>
          </p:blipFill>
          <p:spPr>
            <a:xfrm>
              <a:off x="11161456" y="3108042"/>
              <a:ext cx="6228049" cy="4092858"/>
            </a:xfrm>
            <a:prstGeom prst="rect">
              <a:avLst/>
            </a:prstGeom>
            <a:noFill/>
            <a:ln w="9525">
              <a:noFill/>
            </a:ln>
          </p:spPr>
        </p:pic>
        <p:sp>
          <p:nvSpPr>
            <p:cNvPr id="32777" name="TextBox 8"/>
            <p:cNvSpPr txBox="1"/>
            <p:nvPr/>
          </p:nvSpPr>
          <p:spPr>
            <a:xfrm>
              <a:off x="7924800" y="8115300"/>
              <a:ext cx="3619392" cy="750205"/>
            </a:xfrm>
            <a:prstGeom prst="rect">
              <a:avLst/>
            </a:prstGeom>
            <a:noFill/>
            <a:ln w="9525">
              <a:noFill/>
            </a:ln>
          </p:spPr>
          <p:txBody>
            <a:bodyPr wrap="none">
              <a:spAutoFit/>
            </a:bodyPr>
            <a:p>
              <a:r>
                <a:rPr lang="en-US" altLang="x-none" sz="3300" b="1" dirty="0">
                  <a:solidFill>
                    <a:srgbClr val="002060"/>
                  </a:solidFill>
                  <a:latin typeface="Times New Roman" panose="02020603050405020304" pitchFamily="18" charset="0"/>
                  <a:cs typeface="Times New Roman" panose="02020603050405020304" pitchFamily="18" charset="0"/>
                </a:rPr>
                <a:t>Chế tạo Vaccine</a:t>
              </a:r>
              <a:endParaRPr lang="en-US" altLang="x-none" sz="3300" b="1" dirty="0">
                <a:solidFill>
                  <a:srgbClr val="002060"/>
                </a:solidFill>
                <a:latin typeface="Times New Roman" panose="02020603050405020304" pitchFamily="18" charset="0"/>
                <a:ea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33795" name="TextBox 4"/>
          <p:cNvSpPr txBox="1"/>
          <p:nvPr/>
        </p:nvSpPr>
        <p:spPr>
          <a:xfrm>
            <a:off x="841375" y="457200"/>
            <a:ext cx="12430125" cy="769938"/>
          </a:xfrm>
          <a:prstGeom prst="rect">
            <a:avLst/>
          </a:prstGeom>
          <a:noFill/>
          <a:ln w="9525">
            <a:noFill/>
          </a:ln>
        </p:spPr>
        <p:txBody>
          <a:bodyPr wrap="none" lIns="76078" tIns="38039" rIns="76078" bIns="38039">
            <a:spAutoFit/>
          </a:bodyPr>
          <a:p>
            <a:pPr>
              <a:buNone/>
            </a:pPr>
            <a:r>
              <a:rPr lang="en-US" altLang="x-none" sz="4500" b="1" dirty="0">
                <a:solidFill>
                  <a:srgbClr val="FF0000"/>
                </a:solidFill>
                <a:latin typeface="Times New Roman" panose="02020603050405020304" pitchFamily="18" charset="0"/>
                <a:cs typeface="Times New Roman" panose="02020603050405020304" pitchFamily="18" charset="0"/>
              </a:rPr>
              <a:t>MỘT SỐ ỨNG DỤNG THỰC TIỄN CỦA VIRUS</a:t>
            </a:r>
            <a:endParaRPr lang="en-US" altLang="x-none" sz="4500" b="1" dirty="0">
              <a:solidFill>
                <a:srgbClr val="FF0000"/>
              </a:solidFill>
              <a:latin typeface="Times New Roman" panose="02020603050405020304" pitchFamily="18" charset="0"/>
              <a:ea typeface="Times New Roman" panose="02020603050405020304" pitchFamily="18" charset="0"/>
            </a:endParaRPr>
          </a:p>
        </p:txBody>
      </p:sp>
      <p:sp>
        <p:nvSpPr>
          <p:cNvPr id="6" name="Rectangle 5"/>
          <p:cNvSpPr/>
          <p:nvPr/>
        </p:nvSpPr>
        <p:spPr>
          <a:xfrm flipH="1">
            <a:off x="1036638" y="1466850"/>
            <a:ext cx="6735763" cy="73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300" dirty="0">
                <a:solidFill>
                  <a:schemeClr val="tx1"/>
                </a:solidFill>
                <a:latin typeface="Times New Roman" panose="02020603050405020304" pitchFamily="18" charset="0"/>
                <a:cs typeface="Times New Roman" panose="02020603050405020304" pitchFamily="18" charset="0"/>
              </a:rPr>
              <a:t>TRONG NÔNG NGHIỆP</a:t>
            </a:r>
            <a:endParaRPr lang="en-US" altLang="x-none" sz="33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ounded Rectangle 6"/>
          <p:cNvSpPr/>
          <p:nvPr/>
        </p:nvSpPr>
        <p:spPr>
          <a:xfrm>
            <a:off x="582613" y="2773363"/>
            <a:ext cx="2008188" cy="3719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3300" b="1" dirty="0">
                <a:solidFill>
                  <a:schemeClr val="tx1"/>
                </a:solidFill>
                <a:latin typeface="Times New Roman" panose="02020603050405020304" pitchFamily="18" charset="0"/>
                <a:cs typeface="Times New Roman" panose="02020603050405020304" pitchFamily="18" charset="0"/>
              </a:rPr>
              <a:t>SẢN XUẤT THUỐC TRỪ SÂU</a:t>
            </a:r>
            <a:endParaRPr lang="en-US" altLang="x-none" sz="33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rcRect b="14934"/>
          <a:stretch>
            <a:fillRect/>
          </a:stretch>
        </p:blipFill>
        <p:spPr>
          <a:xfrm>
            <a:off x="8289925" y="2633663"/>
            <a:ext cx="6191250" cy="3876675"/>
          </a:xfrm>
          <a:prstGeom prst="rect">
            <a:avLst/>
          </a:prstGeom>
          <a:noFill/>
          <a:ln w="9525">
            <a:noFill/>
          </a:ln>
        </p:spPr>
      </p:pic>
      <p:pic>
        <p:nvPicPr>
          <p:cNvPr id="8" name="Picture 7"/>
          <p:cNvPicPr>
            <a:picLocks noChangeAspect="1"/>
          </p:cNvPicPr>
          <p:nvPr/>
        </p:nvPicPr>
        <p:blipFill>
          <a:blip r:embed="rId3"/>
          <a:stretch>
            <a:fillRect/>
          </a:stretch>
        </p:blipFill>
        <p:spPr>
          <a:xfrm>
            <a:off x="3933825" y="2676525"/>
            <a:ext cx="3246438" cy="38163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14"/>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34819" name="Text Box 5"/>
          <p:cNvSpPr txBox="1"/>
          <p:nvPr/>
        </p:nvSpPr>
        <p:spPr>
          <a:xfrm>
            <a:off x="3789363" y="7132638"/>
            <a:ext cx="3594100" cy="414337"/>
          </a:xfrm>
          <a:prstGeom prst="rect">
            <a:avLst/>
          </a:prstGeom>
          <a:noFill/>
          <a:ln w="9525">
            <a:noFill/>
          </a:ln>
        </p:spPr>
        <p:txBody>
          <a:bodyPr lIns="76078" tIns="38039" rIns="76078" bIns="38039">
            <a:spAutoFit/>
          </a:bodyPr>
          <a:p>
            <a:pPr>
              <a:spcBef>
                <a:spcPct val="50000"/>
              </a:spcBef>
              <a:buNone/>
            </a:pPr>
            <a:endParaRPr lang="en-US" altLang="en-US" sz="2200" dirty="0">
              <a:solidFill>
                <a:srgbClr val="000000"/>
              </a:solidFill>
              <a:latin typeface="Arial" panose="020B0604020202020204" pitchFamily="34" charset="0"/>
            </a:endParaRPr>
          </a:p>
        </p:txBody>
      </p:sp>
      <p:sp>
        <p:nvSpPr>
          <p:cNvPr id="34820" name="Rectangle 6"/>
          <p:cNvSpPr/>
          <p:nvPr/>
        </p:nvSpPr>
        <p:spPr>
          <a:xfrm>
            <a:off x="2525713" y="7497763"/>
            <a:ext cx="10493375" cy="823912"/>
          </a:xfrm>
          <a:prstGeom prst="rect">
            <a:avLst/>
          </a:prstGeom>
          <a:noFill/>
          <a:ln w="9525">
            <a:noFill/>
          </a:ln>
        </p:spPr>
        <p:txBody>
          <a:bodyPr lIns="76078" tIns="38039" rIns="76078" bIns="38039" anchor="ctr" anchorCtr="0"/>
          <a:p>
            <a:pPr algn="ctr">
              <a:buNone/>
            </a:pPr>
            <a:r>
              <a:rPr lang="en-US" altLang="en-US" sz="3500" dirty="0">
                <a:solidFill>
                  <a:srgbClr val="002060"/>
                </a:solidFill>
                <a:latin typeface="Arial" panose="020B0604020202020204" pitchFamily="34" charset="0"/>
              </a:rPr>
              <a:t>Quy trình sản xuất thuốc trừ sâu với virut Baculo</a:t>
            </a:r>
            <a:endParaRPr lang="en-US" altLang="en-US" sz="3500" dirty="0">
              <a:solidFill>
                <a:srgbClr val="002060"/>
              </a:solidFill>
              <a:latin typeface="Arial" panose="020B0604020202020204" pitchFamily="34" charset="0"/>
            </a:endParaRPr>
          </a:p>
        </p:txBody>
      </p:sp>
      <p:sp>
        <p:nvSpPr>
          <p:cNvPr id="34821" name="Line 7"/>
          <p:cNvSpPr/>
          <p:nvPr/>
        </p:nvSpPr>
        <p:spPr>
          <a:xfrm>
            <a:off x="7675563" y="639763"/>
            <a:ext cx="0" cy="549275"/>
          </a:xfrm>
          <a:prstGeom prst="line">
            <a:avLst/>
          </a:prstGeom>
          <a:ln w="19050" cap="flat" cmpd="sng">
            <a:solidFill>
              <a:schemeClr val="tx1"/>
            </a:solidFill>
            <a:prstDash val="solid"/>
            <a:headEnd type="none" w="med" len="med"/>
            <a:tailEnd type="triangle" w="med" len="med"/>
          </a:ln>
        </p:spPr>
      </p:sp>
      <p:sp>
        <p:nvSpPr>
          <p:cNvPr id="34822" name="Line 8"/>
          <p:cNvSpPr/>
          <p:nvPr/>
        </p:nvSpPr>
        <p:spPr>
          <a:xfrm>
            <a:off x="7675563" y="1646238"/>
            <a:ext cx="0" cy="547687"/>
          </a:xfrm>
          <a:prstGeom prst="line">
            <a:avLst/>
          </a:prstGeom>
          <a:ln w="19050" cap="flat" cmpd="sng">
            <a:solidFill>
              <a:schemeClr val="tx1"/>
            </a:solidFill>
            <a:prstDash val="solid"/>
            <a:headEnd type="none" w="med" len="med"/>
            <a:tailEnd type="triangle" w="med" len="med"/>
          </a:ln>
        </p:spPr>
      </p:sp>
      <p:sp>
        <p:nvSpPr>
          <p:cNvPr id="34823" name="Line 9"/>
          <p:cNvSpPr/>
          <p:nvPr/>
        </p:nvSpPr>
        <p:spPr>
          <a:xfrm>
            <a:off x="7675563" y="2560638"/>
            <a:ext cx="0" cy="547687"/>
          </a:xfrm>
          <a:prstGeom prst="line">
            <a:avLst/>
          </a:prstGeom>
          <a:ln w="19050" cap="flat" cmpd="sng">
            <a:solidFill>
              <a:schemeClr val="tx1"/>
            </a:solidFill>
            <a:prstDash val="solid"/>
            <a:headEnd type="none" w="med" len="med"/>
            <a:tailEnd type="triangle" w="med" len="med"/>
          </a:ln>
        </p:spPr>
      </p:sp>
      <p:sp>
        <p:nvSpPr>
          <p:cNvPr id="34824" name="Line 10"/>
          <p:cNvSpPr/>
          <p:nvPr/>
        </p:nvSpPr>
        <p:spPr>
          <a:xfrm>
            <a:off x="7675563" y="3475038"/>
            <a:ext cx="0" cy="547687"/>
          </a:xfrm>
          <a:prstGeom prst="line">
            <a:avLst/>
          </a:prstGeom>
          <a:ln w="19050" cap="flat" cmpd="sng">
            <a:solidFill>
              <a:schemeClr val="tx1"/>
            </a:solidFill>
            <a:prstDash val="solid"/>
            <a:headEnd type="none" w="med" len="med"/>
            <a:tailEnd type="triangle" w="med" len="med"/>
          </a:ln>
        </p:spPr>
      </p:sp>
      <p:sp>
        <p:nvSpPr>
          <p:cNvPr id="34825" name="Line 11"/>
          <p:cNvSpPr/>
          <p:nvPr/>
        </p:nvSpPr>
        <p:spPr>
          <a:xfrm>
            <a:off x="7675563" y="4479925"/>
            <a:ext cx="0" cy="549275"/>
          </a:xfrm>
          <a:prstGeom prst="line">
            <a:avLst/>
          </a:prstGeom>
          <a:ln w="19050" cap="flat" cmpd="sng">
            <a:solidFill>
              <a:schemeClr val="tx1"/>
            </a:solidFill>
            <a:prstDash val="solid"/>
            <a:headEnd type="none" w="med" len="med"/>
            <a:tailEnd type="triangle" w="med" len="med"/>
          </a:ln>
        </p:spPr>
      </p:sp>
      <p:sp>
        <p:nvSpPr>
          <p:cNvPr id="34826" name="Line 13"/>
          <p:cNvSpPr/>
          <p:nvPr/>
        </p:nvSpPr>
        <p:spPr>
          <a:xfrm>
            <a:off x="7675563" y="6492875"/>
            <a:ext cx="0" cy="547688"/>
          </a:xfrm>
          <a:prstGeom prst="line">
            <a:avLst/>
          </a:prstGeom>
          <a:ln w="19050" cap="flat" cmpd="sng">
            <a:solidFill>
              <a:schemeClr val="tx1"/>
            </a:solidFill>
            <a:prstDash val="solid"/>
            <a:headEnd type="none" w="med" len="med"/>
            <a:tailEnd type="triangle" w="med" len="med"/>
          </a:ln>
        </p:spPr>
      </p:sp>
      <p:sp>
        <p:nvSpPr>
          <p:cNvPr id="34827" name="Line 14"/>
          <p:cNvSpPr/>
          <p:nvPr/>
        </p:nvSpPr>
        <p:spPr>
          <a:xfrm>
            <a:off x="7675563" y="5486400"/>
            <a:ext cx="0" cy="549275"/>
          </a:xfrm>
          <a:prstGeom prst="line">
            <a:avLst/>
          </a:prstGeom>
          <a:ln w="19050" cap="flat" cmpd="sng">
            <a:solidFill>
              <a:schemeClr val="tx1"/>
            </a:solidFill>
            <a:prstDash val="solid"/>
            <a:headEnd type="none" w="med" len="med"/>
            <a:tailEnd type="triangle" w="med" len="med"/>
          </a:ln>
        </p:spPr>
      </p:sp>
      <p:sp>
        <p:nvSpPr>
          <p:cNvPr id="34828" name="Text Box 15"/>
          <p:cNvSpPr txBox="1"/>
          <p:nvPr/>
        </p:nvSpPr>
        <p:spPr>
          <a:xfrm>
            <a:off x="7675563" y="1646238"/>
            <a:ext cx="2332037" cy="538162"/>
          </a:xfrm>
          <a:prstGeom prst="rect">
            <a:avLst/>
          </a:prstGeom>
          <a:noFill/>
          <a:ln w="9525">
            <a:noFill/>
          </a:ln>
        </p:spPr>
        <p:txBody>
          <a:bodyPr lIns="76078" tIns="38039" rIns="76078" bIns="38039">
            <a:spAutoFit/>
          </a:bodyPr>
          <a:p>
            <a:pPr>
              <a:spcBef>
                <a:spcPct val="50000"/>
              </a:spcBef>
              <a:buNone/>
            </a:pPr>
            <a:r>
              <a:rPr lang="en-US" altLang="en-US" sz="3000" b="1" i="1" dirty="0">
                <a:solidFill>
                  <a:srgbClr val="000000"/>
                </a:solidFill>
                <a:latin typeface="Arial" panose="020B0604020202020204" pitchFamily="34" charset="0"/>
              </a:rPr>
              <a:t>7-9 ngày</a:t>
            </a:r>
            <a:endParaRPr lang="en-US" altLang="en-US" sz="3000" b="1" i="1" dirty="0">
              <a:solidFill>
                <a:srgbClr val="000000"/>
              </a:solidFill>
              <a:latin typeface="Arial" panose="020B0604020202020204" pitchFamily="34" charset="0"/>
            </a:endParaRPr>
          </a:p>
        </p:txBody>
      </p:sp>
      <p:sp>
        <p:nvSpPr>
          <p:cNvPr id="34829" name="Rectangle 3"/>
          <p:cNvSpPr>
            <a:spLocks noGrp="1"/>
          </p:cNvSpPr>
          <p:nvPr>
            <p:ph idx="1"/>
          </p:nvPr>
        </p:nvSpPr>
        <p:spPr>
          <a:xfrm>
            <a:off x="2525713" y="182563"/>
            <a:ext cx="10493375" cy="6583362"/>
          </a:xfrm>
          <a:ln/>
        </p:spPr>
        <p:txBody>
          <a:bodyPr vert="horz" wrap="square" lIns="135852" tIns="67926" rIns="135852" bIns="67926" anchor="t" anchorCtr="0"/>
          <a:p>
            <a:pPr algn="ctr">
              <a:lnSpc>
                <a:spcPct val="90000"/>
              </a:lnSpc>
              <a:buNone/>
            </a:pPr>
            <a:r>
              <a:rPr lang="en-US" altLang="en-US" sz="3000" b="1" dirty="0">
                <a:solidFill>
                  <a:srgbClr val="F628A3"/>
                </a:solidFill>
              </a:rPr>
              <a:t>Nuôi sâu</a:t>
            </a:r>
            <a:endParaRPr lang="en-US" altLang="en-US" sz="3000" b="1" dirty="0">
              <a:solidFill>
                <a:srgbClr val="F628A3"/>
              </a:solidFill>
            </a:endParaRPr>
          </a:p>
          <a:p>
            <a:pPr algn="ctr">
              <a:lnSpc>
                <a:spcPct val="90000"/>
              </a:lnSpc>
              <a:buNone/>
            </a:pPr>
            <a:endParaRPr lang="en-US" altLang="en-US" sz="3000" b="1" dirty="0">
              <a:solidFill>
                <a:srgbClr val="F628A3"/>
              </a:solidFill>
            </a:endParaRPr>
          </a:p>
          <a:p>
            <a:pPr algn="ctr">
              <a:lnSpc>
                <a:spcPct val="90000"/>
              </a:lnSpc>
              <a:buNone/>
            </a:pPr>
            <a:r>
              <a:rPr lang="en-US" altLang="en-US" sz="3000" b="1" dirty="0">
                <a:solidFill>
                  <a:srgbClr val="F628A3"/>
                </a:solidFill>
              </a:rPr>
              <a:t>Cấy dịch huyền phù virut vào thức ăn</a:t>
            </a:r>
            <a:endParaRPr lang="en-US" altLang="en-US" sz="3000" b="1" dirty="0">
              <a:solidFill>
                <a:srgbClr val="F628A3"/>
              </a:solidFill>
            </a:endParaRPr>
          </a:p>
          <a:p>
            <a:pPr algn="ctr">
              <a:lnSpc>
                <a:spcPct val="90000"/>
              </a:lnSpc>
              <a:buNone/>
            </a:pPr>
            <a:endParaRPr lang="en-US" altLang="en-US" sz="3000" b="1" dirty="0">
              <a:solidFill>
                <a:srgbClr val="F628A3"/>
              </a:solidFill>
            </a:endParaRPr>
          </a:p>
          <a:p>
            <a:pPr algn="ctr">
              <a:lnSpc>
                <a:spcPct val="90000"/>
              </a:lnSpc>
              <a:buNone/>
            </a:pPr>
            <a:r>
              <a:rPr lang="en-US" altLang="en-US" sz="3000" b="1" dirty="0">
                <a:solidFill>
                  <a:srgbClr val="F628A3"/>
                </a:solidFill>
              </a:rPr>
              <a:t>Thu ấu trùng chết</a:t>
            </a:r>
            <a:endParaRPr lang="en-US" altLang="en-US" sz="3000" b="1" dirty="0">
              <a:solidFill>
                <a:srgbClr val="F628A3"/>
              </a:solidFill>
            </a:endParaRPr>
          </a:p>
          <a:p>
            <a:pPr algn="ctr">
              <a:lnSpc>
                <a:spcPct val="90000"/>
              </a:lnSpc>
              <a:buNone/>
            </a:pPr>
            <a:endParaRPr lang="en-US" altLang="en-US" sz="3000" b="1" dirty="0">
              <a:solidFill>
                <a:srgbClr val="F628A3"/>
              </a:solidFill>
            </a:endParaRPr>
          </a:p>
          <a:p>
            <a:pPr algn="ctr">
              <a:lnSpc>
                <a:spcPct val="90000"/>
              </a:lnSpc>
              <a:buNone/>
            </a:pPr>
            <a:r>
              <a:rPr lang="en-US" altLang="en-US" sz="3000" b="1" dirty="0">
                <a:solidFill>
                  <a:srgbClr val="F628A3"/>
                </a:solidFill>
              </a:rPr>
              <a:t>Sấy khô ở 33-35</a:t>
            </a:r>
            <a:r>
              <a:rPr lang="en-US" altLang="en-US" sz="3000" b="1" baseline="30000" dirty="0">
                <a:solidFill>
                  <a:srgbClr val="F628A3"/>
                </a:solidFill>
              </a:rPr>
              <a:t>o</a:t>
            </a:r>
            <a:r>
              <a:rPr lang="en-US" altLang="en-US" sz="3000" b="1" dirty="0">
                <a:solidFill>
                  <a:srgbClr val="F628A3"/>
                </a:solidFill>
              </a:rPr>
              <a:t>C</a:t>
            </a:r>
            <a:endParaRPr lang="en-US" altLang="en-US" sz="3000" b="1" dirty="0">
              <a:solidFill>
                <a:srgbClr val="F628A3"/>
              </a:solidFill>
            </a:endParaRPr>
          </a:p>
          <a:p>
            <a:pPr algn="ctr">
              <a:lnSpc>
                <a:spcPct val="90000"/>
              </a:lnSpc>
              <a:buNone/>
            </a:pPr>
            <a:endParaRPr lang="en-US" altLang="en-US" sz="3000" b="1" dirty="0">
              <a:solidFill>
                <a:srgbClr val="F628A3"/>
              </a:solidFill>
            </a:endParaRPr>
          </a:p>
          <a:p>
            <a:pPr algn="ctr">
              <a:lnSpc>
                <a:spcPct val="90000"/>
              </a:lnSpc>
              <a:buNone/>
            </a:pPr>
            <a:r>
              <a:rPr lang="en-US" altLang="en-US" sz="3000" b="1" dirty="0">
                <a:solidFill>
                  <a:srgbClr val="F628A3"/>
                </a:solidFill>
              </a:rPr>
              <a:t>Nghiền nhỏ</a:t>
            </a:r>
            <a:endParaRPr lang="en-US" altLang="en-US" sz="3000" b="1" dirty="0">
              <a:solidFill>
                <a:srgbClr val="F628A3"/>
              </a:solidFill>
            </a:endParaRPr>
          </a:p>
          <a:p>
            <a:pPr algn="ctr">
              <a:lnSpc>
                <a:spcPct val="90000"/>
              </a:lnSpc>
              <a:buNone/>
            </a:pPr>
            <a:endParaRPr lang="en-US" altLang="en-US" sz="3000" b="1" dirty="0">
              <a:solidFill>
                <a:srgbClr val="F628A3"/>
              </a:solidFill>
            </a:endParaRPr>
          </a:p>
          <a:p>
            <a:pPr algn="ctr">
              <a:lnSpc>
                <a:spcPct val="90000"/>
              </a:lnSpc>
              <a:buNone/>
            </a:pPr>
            <a:r>
              <a:rPr lang="en-US" altLang="en-US" sz="3000" b="1" dirty="0">
                <a:solidFill>
                  <a:srgbClr val="F628A3"/>
                </a:solidFill>
              </a:rPr>
              <a:t>Trộn với dung dịch sinh lý</a:t>
            </a:r>
            <a:endParaRPr lang="en-US" altLang="en-US" sz="3000" b="1" dirty="0">
              <a:solidFill>
                <a:srgbClr val="F628A3"/>
              </a:solidFill>
            </a:endParaRPr>
          </a:p>
          <a:p>
            <a:pPr algn="ctr">
              <a:lnSpc>
                <a:spcPct val="90000"/>
              </a:lnSpc>
              <a:buNone/>
            </a:pPr>
            <a:endParaRPr lang="en-US" altLang="en-US" sz="3000" b="1" dirty="0">
              <a:solidFill>
                <a:srgbClr val="F628A3"/>
              </a:solidFill>
            </a:endParaRPr>
          </a:p>
          <a:p>
            <a:pPr algn="ctr">
              <a:lnSpc>
                <a:spcPct val="90000"/>
              </a:lnSpc>
              <a:buNone/>
            </a:pPr>
            <a:r>
              <a:rPr lang="en-US" altLang="en-US" sz="3000" b="1" dirty="0">
                <a:solidFill>
                  <a:srgbClr val="F628A3"/>
                </a:solidFill>
              </a:rPr>
              <a:t>Lọc</a:t>
            </a:r>
            <a:endParaRPr lang="en-US" altLang="en-US" sz="3000" b="1" dirty="0">
              <a:solidFill>
                <a:srgbClr val="F628A3"/>
              </a:solidFill>
            </a:endParaRPr>
          </a:p>
          <a:p>
            <a:pPr algn="ctr">
              <a:lnSpc>
                <a:spcPct val="90000"/>
              </a:lnSpc>
              <a:buNone/>
            </a:pPr>
            <a:endParaRPr lang="en-US" altLang="en-US" sz="3000" b="1" dirty="0">
              <a:solidFill>
                <a:srgbClr val="F628A3"/>
              </a:solidFill>
            </a:endParaRPr>
          </a:p>
          <a:p>
            <a:pPr algn="ctr">
              <a:lnSpc>
                <a:spcPct val="90000"/>
              </a:lnSpc>
              <a:buNone/>
            </a:pPr>
            <a:r>
              <a:rPr lang="en-US" altLang="en-US" sz="3000" b="1" dirty="0">
                <a:solidFill>
                  <a:srgbClr val="F628A3"/>
                </a:solidFill>
              </a:rPr>
              <a:t>Thu chế phẩm</a:t>
            </a:r>
            <a:endParaRPr lang="en-US" altLang="en-US" sz="3000" b="1" dirty="0">
              <a:solidFill>
                <a:srgbClr val="F628A3"/>
              </a:solidFill>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14"/>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35843" name="Text Box 5"/>
          <p:cNvSpPr txBox="1"/>
          <p:nvPr/>
        </p:nvSpPr>
        <p:spPr>
          <a:xfrm>
            <a:off x="3789363" y="7132638"/>
            <a:ext cx="3594100" cy="414337"/>
          </a:xfrm>
          <a:prstGeom prst="rect">
            <a:avLst/>
          </a:prstGeom>
          <a:noFill/>
          <a:ln w="9525">
            <a:noFill/>
          </a:ln>
        </p:spPr>
        <p:txBody>
          <a:bodyPr lIns="76078" tIns="38039" rIns="76078" bIns="38039">
            <a:spAutoFit/>
          </a:bodyPr>
          <a:p>
            <a:pPr>
              <a:spcBef>
                <a:spcPct val="50000"/>
              </a:spcBef>
              <a:buNone/>
            </a:pPr>
            <a:endParaRPr lang="en-US" altLang="en-US" sz="2200" dirty="0">
              <a:solidFill>
                <a:srgbClr val="000000"/>
              </a:solidFill>
              <a:latin typeface="Arial" panose="020B0604020202020204" pitchFamily="34" charset="0"/>
            </a:endParaRPr>
          </a:p>
        </p:txBody>
      </p:sp>
      <p:sp>
        <p:nvSpPr>
          <p:cNvPr id="4" name="Rounded Rectangle 3"/>
          <p:cNvSpPr/>
          <p:nvPr/>
        </p:nvSpPr>
        <p:spPr>
          <a:xfrm>
            <a:off x="-7937" y="-30162"/>
            <a:ext cx="4016375" cy="852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000" dirty="0">
                <a:solidFill>
                  <a:srgbClr val="FF0000"/>
                </a:solidFill>
                <a:latin typeface="Times New Roman" panose="02020603050405020304" pitchFamily="18" charset="0"/>
                <a:cs typeface="Times New Roman" panose="02020603050405020304" pitchFamily="18" charset="0"/>
              </a:rPr>
              <a:t>TÓM LẠI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
        <p:nvSpPr>
          <p:cNvPr id="35845" name="TextBox 4"/>
          <p:cNvSpPr txBox="1"/>
          <p:nvPr/>
        </p:nvSpPr>
        <p:spPr>
          <a:xfrm>
            <a:off x="1943100" y="2103438"/>
            <a:ext cx="11334750" cy="1922462"/>
          </a:xfrm>
          <a:prstGeom prst="rect">
            <a:avLst/>
          </a:prstGeom>
          <a:noFill/>
          <a:ln w="9525">
            <a:noFill/>
          </a:ln>
        </p:spPr>
        <p:txBody>
          <a:bodyPr lIns="76078" tIns="38039" rIns="76078" bIns="38039">
            <a:spAutoFit/>
          </a:bodyPr>
          <a:p>
            <a:pPr algn="just">
              <a:buNone/>
            </a:pPr>
            <a:r>
              <a:rPr lang="en-US" altLang="x-none" sz="4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x-none" sz="4000" dirty="0">
                <a:solidFill>
                  <a:srgbClr val="002060"/>
                </a:solidFill>
                <a:latin typeface="Times New Roman" panose="02020603050405020304" pitchFamily="18" charset="0"/>
                <a:cs typeface="Times New Roman" panose="02020603050405020304" pitchFamily="18" charset="0"/>
              </a:rPr>
              <a:t>Virus có vai trò quan trọng trong nghiên cứu khoa học v</a:t>
            </a:r>
            <a:r>
              <a:rPr lang="en-US" altLang="x-none" sz="4000" dirty="0">
                <a:solidFill>
                  <a:srgbClr val="002060"/>
                </a:solidFill>
                <a:latin typeface="Times New Roman" panose="02020603050405020304" pitchFamily="18" charset="0"/>
                <a:ea typeface="Times New Roman" panose="02020603050405020304" pitchFamily="18" charset="0"/>
              </a:rPr>
              <a:t>à</a:t>
            </a:r>
            <a:r>
              <a:rPr lang="en-US" altLang="x-none" sz="4000" dirty="0">
                <a:solidFill>
                  <a:srgbClr val="002060"/>
                </a:solidFill>
                <a:latin typeface="Times New Roman" panose="02020603050405020304" pitchFamily="18" charset="0"/>
                <a:cs typeface="Times New Roman" panose="02020603050405020304" pitchFamily="18" charset="0"/>
              </a:rPr>
              <a:t> trong thực tiễn, đặc biệt ứng dụng rộng rãi trong y học, nông nghiệp</a:t>
            </a:r>
            <a:r>
              <a:rPr lang="en-US" altLang="x-none" sz="4000" dirty="0">
                <a:solidFill>
                  <a:srgbClr val="002060"/>
                </a:solidFill>
                <a:latin typeface="Times New Roman" panose="02020603050405020304" pitchFamily="18" charset="0"/>
                <a:ea typeface="Times New Roman" panose="02020603050405020304" pitchFamily="18" charset="0"/>
              </a:rPr>
              <a:t>…</a:t>
            </a:r>
            <a:endParaRPr lang="en-US" altLang="x-none" sz="40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5"/>
          <p:cNvPicPr>
            <a:picLocks noChangeAspect="1"/>
          </p:cNvPicPr>
          <p:nvPr/>
        </p:nvPicPr>
        <p:blipFill>
          <a:blip r:embed="rId1"/>
          <a:stretch>
            <a:fillRect/>
          </a:stretch>
        </p:blipFill>
        <p:spPr>
          <a:xfrm>
            <a:off x="12700" y="4857750"/>
            <a:ext cx="9055100" cy="3371850"/>
          </a:xfrm>
          <a:prstGeom prst="rect">
            <a:avLst/>
          </a:prstGeom>
          <a:noFill/>
          <a:ln w="9525">
            <a:noFill/>
          </a:ln>
        </p:spPr>
      </p:pic>
      <p:pic>
        <p:nvPicPr>
          <p:cNvPr id="36867" name="Picture 6"/>
          <p:cNvPicPr>
            <a:picLocks noChangeAspect="1"/>
          </p:cNvPicPr>
          <p:nvPr/>
        </p:nvPicPr>
        <p:blipFill>
          <a:blip r:embed="rId2"/>
          <a:stretch>
            <a:fillRect/>
          </a:stretch>
        </p:blipFill>
        <p:spPr>
          <a:xfrm>
            <a:off x="0" y="0"/>
            <a:ext cx="3292475" cy="3098800"/>
          </a:xfrm>
          <a:prstGeom prst="rect">
            <a:avLst/>
          </a:prstGeom>
          <a:noFill/>
          <a:ln w="9525">
            <a:noFill/>
          </a:ln>
        </p:spPr>
      </p:pic>
      <p:pic>
        <p:nvPicPr>
          <p:cNvPr id="36868" name="Picture 7"/>
          <p:cNvPicPr>
            <a:picLocks noChangeAspect="1"/>
          </p:cNvPicPr>
          <p:nvPr/>
        </p:nvPicPr>
        <p:blipFill>
          <a:blip r:embed="rId3"/>
          <a:stretch>
            <a:fillRect/>
          </a:stretch>
        </p:blipFill>
        <p:spPr>
          <a:xfrm>
            <a:off x="11464925" y="0"/>
            <a:ext cx="4079875" cy="8229600"/>
          </a:xfrm>
          <a:prstGeom prst="rect">
            <a:avLst/>
          </a:prstGeom>
          <a:noFill/>
          <a:ln w="9525">
            <a:noFill/>
          </a:ln>
        </p:spPr>
      </p:pic>
      <p:sp>
        <p:nvSpPr>
          <p:cNvPr id="10" name="Hexagon 9"/>
          <p:cNvSpPr/>
          <p:nvPr/>
        </p:nvSpPr>
        <p:spPr>
          <a:xfrm>
            <a:off x="3959225" y="274638"/>
            <a:ext cx="7513638" cy="485616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800" b="1" dirty="0">
                <a:solidFill>
                  <a:srgbClr val="002060"/>
                </a:solidFill>
                <a:latin typeface="Times New Roman" panose="02020603050405020304" pitchFamily="18" charset="0"/>
                <a:cs typeface="Times New Roman" panose="02020603050405020304" pitchFamily="18" charset="0"/>
              </a:rPr>
              <a:t>IV. MỘT SỐ BỆNH DO VIRUS VÀ CÁCH PHÒNG BỆNH.</a:t>
            </a:r>
            <a:endParaRPr lang="en-US" altLang="x-none" sz="5800" b="1"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457200" y="-3547"/>
            <a:ext cx="14630400" cy="8229600"/>
          </a:xfrm>
          <a:prstGeom prst="rect">
            <a:avLst/>
          </a:prstGeom>
        </p:spPr>
      </p:pic>
      <p:sp>
        <p:nvSpPr>
          <p:cNvPr id="31" name="矩形 30"/>
          <p:cNvSpPr/>
          <p:nvPr/>
        </p:nvSpPr>
        <p:spPr>
          <a:xfrm>
            <a:off x="1291584" y="2144268"/>
            <a:ext cx="5184653" cy="590550"/>
          </a:xfrm>
          <a:prstGeom prst="rect">
            <a:avLst/>
          </a:prstGeom>
        </p:spPr>
        <p:txBody>
          <a:bodyPr wrap="square" lIns="0" tIns="0" rIns="0" bIns="0">
            <a:spAutoFit/>
          </a:bodyPr>
          <a:lstStyle/>
          <a:p>
            <a:pPr algn="ctr" eaLnBrk="1" hangingPunct="1">
              <a:defRPr/>
            </a:pPr>
            <a:r>
              <a:rPr lang="vi-VN" altLang="zh-CN" sz="3840" b="1" spc="600" noProof="1" smtClean="0">
                <a:solidFill>
                  <a:srgbClr val="0000CC"/>
                </a:solidFill>
                <a:latin typeface="+mj-lt"/>
                <a:ea typeface="Montserrat" panose="00000500000000000000" charset="0"/>
                <a:cs typeface="+mn-ea"/>
                <a:sym typeface="Arial" panose="020B0604020202020204" pitchFamily="34" charset="0"/>
              </a:rPr>
              <a:t>Đây là bệnh gì?</a:t>
            </a:r>
            <a:endParaRPr lang="zh-CN" altLang="en-US" sz="3840" b="1" spc="600" noProof="1">
              <a:solidFill>
                <a:srgbClr val="0000CC"/>
              </a:solidFill>
              <a:latin typeface="+mj-lt"/>
              <a:ea typeface="Montserrat" panose="00000500000000000000" charset="0"/>
              <a:cs typeface="+mn-ea"/>
              <a:sym typeface="Arial" panose="020B0604020202020204" pitchFamily="34" charset="0"/>
            </a:endParaRPr>
          </a:p>
        </p:txBody>
      </p:sp>
      <p:cxnSp>
        <p:nvCxnSpPr>
          <p:cNvPr id="34" name="直接连接符 33"/>
          <p:cNvCxnSpPr/>
          <p:nvPr/>
        </p:nvCxnSpPr>
        <p:spPr>
          <a:xfrm>
            <a:off x="1291584" y="3096665"/>
            <a:ext cx="5200656"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
        <p:nvSpPr>
          <p:cNvPr id="18" name="矩形 30"/>
          <p:cNvSpPr/>
          <p:nvPr/>
        </p:nvSpPr>
        <p:spPr>
          <a:xfrm>
            <a:off x="2101770" y="3384599"/>
            <a:ext cx="4421405" cy="903931"/>
          </a:xfrm>
          <a:prstGeom prst="cloudCallout">
            <a:avLst>
              <a:gd name="adj1" fmla="val -7046"/>
              <a:gd name="adj2" fmla="val 149630"/>
            </a:avLst>
          </a:prstGeom>
          <a:solidFill>
            <a:schemeClr val="accent3">
              <a:lumMod val="60000"/>
              <a:lumOff val="40000"/>
            </a:schemeClr>
          </a:solidFill>
        </p:spPr>
        <p:txBody>
          <a:bodyPr wrap="square" lIns="0" tIns="0" rIns="0" bIns="0">
            <a:spAutoFit/>
          </a:bodyPr>
          <a:lstStyle/>
          <a:p>
            <a:pPr algn="ctr">
              <a:defRPr/>
            </a:pPr>
            <a:r>
              <a:rPr lang="en-US" sz="3840" b="1" dirty="0" smtClean="0">
                <a:solidFill>
                  <a:srgbClr val="FF0000"/>
                </a:solidFill>
              </a:rPr>
              <a:t>BỆNH</a:t>
            </a:r>
            <a:r>
              <a:rPr lang="vi-VN" sz="3840" b="1" dirty="0" smtClean="0">
                <a:solidFill>
                  <a:srgbClr val="FF0000"/>
                </a:solidFill>
              </a:rPr>
              <a:t> </a:t>
            </a:r>
            <a:r>
              <a:rPr lang="vi-VN" sz="3840" b="1" dirty="0">
                <a:solidFill>
                  <a:srgbClr val="FF0000"/>
                </a:solidFill>
              </a:rPr>
              <a:t>AIDS</a:t>
            </a:r>
            <a:endParaRPr lang="zh-CN" altLang="en-US" sz="6480" b="1" spc="600" noProof="1">
              <a:solidFill>
                <a:srgbClr val="FF0000"/>
              </a:solidFill>
              <a:latin typeface="Montserrat" panose="00000500000000000000" charset="0"/>
              <a:ea typeface="Montserrat" panose="00000500000000000000" charset="0"/>
              <a:cs typeface="+mn-ea"/>
              <a:sym typeface="Arial" panose="020B0604020202020204" pitchFamily="34" charset="0"/>
            </a:endParaRPr>
          </a:p>
        </p:txBody>
      </p:sp>
      <p:sp>
        <p:nvSpPr>
          <p:cNvPr id="3" name="Rectangle 2"/>
          <p:cNvSpPr/>
          <p:nvPr/>
        </p:nvSpPr>
        <p:spPr>
          <a:xfrm>
            <a:off x="7590767" y="914980"/>
            <a:ext cx="6122293" cy="1124585"/>
          </a:xfrm>
          <a:prstGeom prst="rect">
            <a:avLst/>
          </a:prstGeom>
        </p:spPr>
        <p:txBody>
          <a:bodyPr wrap="square">
            <a:spAutoFit/>
          </a:bodyPr>
          <a:lstStyle/>
          <a:p>
            <a:pPr>
              <a:defRPr/>
            </a:pPr>
            <a:r>
              <a:rPr lang="vi-VN" sz="3360" dirty="0" err="1" smtClean="0">
                <a:latin typeface="+mj-lt"/>
              </a:rPr>
              <a:t>Đại</a:t>
            </a:r>
            <a:r>
              <a:rPr lang="vi-VN" sz="3360" dirty="0" smtClean="0">
                <a:latin typeface="+mj-lt"/>
              </a:rPr>
              <a:t> </a:t>
            </a:r>
            <a:r>
              <a:rPr lang="vi-VN" sz="3360" dirty="0" err="1" smtClean="0">
                <a:latin typeface="+mj-lt"/>
              </a:rPr>
              <a:t>dịch</a:t>
            </a:r>
            <a:r>
              <a:rPr lang="vi-VN" sz="3360" dirty="0" smtClean="0">
                <a:latin typeface="+mj-lt"/>
              </a:rPr>
              <a:t> </a:t>
            </a:r>
            <a:r>
              <a:rPr lang="vi-VN" sz="3360" dirty="0" err="1" smtClean="0">
                <a:latin typeface="+mj-lt"/>
              </a:rPr>
              <a:t>xuất</a:t>
            </a:r>
            <a:r>
              <a:rPr lang="vi-VN" sz="3360" dirty="0" smtClean="0">
                <a:latin typeface="+mj-lt"/>
              </a:rPr>
              <a:t> </a:t>
            </a:r>
            <a:r>
              <a:rPr lang="vi-VN" sz="3360" dirty="0" err="1" smtClean="0">
                <a:latin typeface="+mj-lt"/>
              </a:rPr>
              <a:t>hiện</a:t>
            </a:r>
            <a:r>
              <a:rPr lang="vi-VN" sz="3360" dirty="0" smtClean="0">
                <a:latin typeface="+mj-lt"/>
              </a:rPr>
              <a:t> </a:t>
            </a:r>
            <a:r>
              <a:rPr lang="vi-VN" sz="3360" dirty="0" err="1" smtClean="0">
                <a:latin typeface="+mj-lt"/>
              </a:rPr>
              <a:t>lần</a:t>
            </a:r>
            <a:r>
              <a:rPr lang="vi-VN" sz="3360" dirty="0" smtClean="0">
                <a:latin typeface="+mj-lt"/>
              </a:rPr>
              <a:t> </a:t>
            </a:r>
            <a:r>
              <a:rPr lang="vi-VN" sz="3360" dirty="0" err="1" smtClean="0">
                <a:latin typeface="+mj-lt"/>
              </a:rPr>
              <a:t>đầu</a:t>
            </a:r>
            <a:r>
              <a:rPr lang="vi-VN" sz="3360" dirty="0" smtClean="0">
                <a:latin typeface="+mj-lt"/>
              </a:rPr>
              <a:t> tiên </a:t>
            </a:r>
            <a:r>
              <a:rPr lang="vi-VN" sz="3360" dirty="0" err="1" smtClean="0">
                <a:latin typeface="+mj-lt"/>
              </a:rPr>
              <a:t>vào</a:t>
            </a:r>
            <a:r>
              <a:rPr lang="vi-VN" sz="3360" dirty="0" smtClean="0">
                <a:latin typeface="+mj-lt"/>
              </a:rPr>
              <a:t> năm 1981 </a:t>
            </a:r>
            <a:r>
              <a:rPr lang="vi-VN" sz="3360" dirty="0" err="1" smtClean="0">
                <a:latin typeface="+mj-lt"/>
              </a:rPr>
              <a:t>tại</a:t>
            </a:r>
            <a:r>
              <a:rPr lang="vi-VN" sz="3360" dirty="0" smtClean="0">
                <a:latin typeface="+mj-lt"/>
              </a:rPr>
              <a:t> </a:t>
            </a:r>
            <a:r>
              <a:rPr lang="vi-VN" sz="3360" dirty="0" err="1" smtClean="0">
                <a:latin typeface="+mj-lt"/>
              </a:rPr>
              <a:t>Mỹ</a:t>
            </a:r>
            <a:endParaRPr lang="en-US" altLang="zh-CN" sz="3360" noProof="1">
              <a:latin typeface="+mj-lt"/>
              <a:ea typeface="Montserrat" panose="00000500000000000000" charset="0"/>
              <a:cs typeface="Montserrat" panose="00000500000000000000" charset="0"/>
              <a:sym typeface="Arial" panose="020B0604020202020204" pitchFamily="34" charset="0"/>
            </a:endParaRPr>
          </a:p>
        </p:txBody>
      </p:sp>
      <p:sp>
        <p:nvSpPr>
          <p:cNvPr id="20" name="Rectangle 19"/>
          <p:cNvSpPr/>
          <p:nvPr/>
        </p:nvSpPr>
        <p:spPr>
          <a:xfrm>
            <a:off x="7548095" y="2301852"/>
            <a:ext cx="7231538" cy="607695"/>
          </a:xfrm>
          <a:prstGeom prst="rect">
            <a:avLst/>
          </a:prstGeom>
        </p:spPr>
        <p:txBody>
          <a:bodyPr wrap="square">
            <a:spAutoFit/>
          </a:bodyPr>
          <a:lstStyle/>
          <a:p>
            <a:pPr>
              <a:defRPr/>
            </a:pPr>
            <a:r>
              <a:rPr lang="en-US" sz="3360" dirty="0" err="1" smtClean="0">
                <a:latin typeface="Times New Roman" panose="02020603050405020304" pitchFamily="18" charset="0"/>
                <a:cs typeface="Times New Roman" panose="02020603050405020304" pitchFamily="18" charset="0"/>
              </a:rPr>
              <a:t>Căn</a:t>
            </a:r>
            <a:r>
              <a:rPr lang="en-US" sz="3360" dirty="0" smtClean="0">
                <a:latin typeface="Times New Roman" panose="02020603050405020304" pitchFamily="18" charset="0"/>
                <a:cs typeface="Times New Roman" panose="02020603050405020304" pitchFamily="18" charset="0"/>
              </a:rPr>
              <a:t> </a:t>
            </a:r>
            <a:r>
              <a:rPr lang="en-US" sz="3360" dirty="0" err="1" smtClean="0">
                <a:latin typeface="Times New Roman" panose="02020603050405020304" pitchFamily="18" charset="0"/>
                <a:cs typeface="Times New Roman" panose="02020603050405020304" pitchFamily="18" charset="0"/>
              </a:rPr>
              <a:t>bệnh</a:t>
            </a:r>
            <a:r>
              <a:rPr lang="en-US" sz="3360" dirty="0" smtClean="0">
                <a:latin typeface="Times New Roman" panose="02020603050405020304" pitchFamily="18" charset="0"/>
                <a:cs typeface="Times New Roman" panose="02020603050405020304" pitchFamily="18" charset="0"/>
              </a:rPr>
              <a:t> </a:t>
            </a:r>
            <a:r>
              <a:rPr lang="en-US" sz="3360" dirty="0" err="1" smtClean="0">
                <a:latin typeface="Times New Roman" panose="02020603050405020304" pitchFamily="18" charset="0"/>
                <a:cs typeface="Times New Roman" panose="02020603050405020304" pitchFamily="18" charset="0"/>
              </a:rPr>
              <a:t>thế</a:t>
            </a:r>
            <a:r>
              <a:rPr lang="en-US" sz="3360" dirty="0" smtClean="0">
                <a:latin typeface="Times New Roman" panose="02020603050405020304" pitchFamily="18" charset="0"/>
                <a:cs typeface="Times New Roman" panose="02020603050405020304" pitchFamily="18" charset="0"/>
              </a:rPr>
              <a:t> </a:t>
            </a:r>
            <a:r>
              <a:rPr lang="en-US" sz="3360" dirty="0" err="1" smtClean="0">
                <a:latin typeface="Times New Roman" panose="02020603050405020304" pitchFamily="18" charset="0"/>
                <a:cs typeface="Times New Roman" panose="02020603050405020304" pitchFamily="18" charset="0"/>
              </a:rPr>
              <a:t>kỉ</a:t>
            </a:r>
            <a:endParaRPr lang="en-US" altLang="zh-CN" sz="4800" noProof="1">
              <a:latin typeface="Times New Roman" panose="02020603050405020304" pitchFamily="18" charset="0"/>
              <a:ea typeface="Montserrat" panose="00000500000000000000" charset="0"/>
              <a:cs typeface="Times New Roman" panose="02020603050405020304" pitchFamily="18" charset="0"/>
              <a:sym typeface="Arial" panose="020B0604020202020204" pitchFamily="34" charset="0"/>
            </a:endParaRPr>
          </a:p>
        </p:txBody>
      </p:sp>
      <p:sp>
        <p:nvSpPr>
          <p:cNvPr id="21" name="Rectangle 20"/>
          <p:cNvSpPr/>
          <p:nvPr/>
        </p:nvSpPr>
        <p:spPr>
          <a:xfrm>
            <a:off x="7548095" y="3142692"/>
            <a:ext cx="7315200" cy="1124585"/>
          </a:xfrm>
          <a:prstGeom prst="rect">
            <a:avLst/>
          </a:prstGeom>
        </p:spPr>
        <p:txBody>
          <a:bodyPr>
            <a:spAutoFit/>
          </a:bodyPr>
          <a:lstStyle/>
          <a:p>
            <a:pPr algn="just">
              <a:defRPr/>
            </a:pPr>
            <a:r>
              <a:rPr lang="vi-VN" sz="3360" dirty="0" smtClean="0">
                <a:latin typeface="+mj-lt"/>
              </a:rPr>
              <a:t>Lây qua </a:t>
            </a:r>
            <a:r>
              <a:rPr lang="vi-VN" sz="3360" dirty="0" err="1" smtClean="0">
                <a:latin typeface="+mj-lt"/>
              </a:rPr>
              <a:t>đường</a:t>
            </a:r>
            <a:r>
              <a:rPr lang="vi-VN" sz="3360" dirty="0" smtClean="0">
                <a:latin typeface="+mj-lt"/>
              </a:rPr>
              <a:t> </a:t>
            </a:r>
            <a:r>
              <a:rPr lang="vi-VN" sz="3360" dirty="0" err="1" smtClean="0">
                <a:latin typeface="+mj-lt"/>
              </a:rPr>
              <a:t>máu</a:t>
            </a:r>
            <a:r>
              <a:rPr lang="vi-VN" sz="3360" dirty="0" smtClean="0">
                <a:latin typeface="+mj-lt"/>
              </a:rPr>
              <a:t>, </a:t>
            </a:r>
            <a:r>
              <a:rPr lang="vi-VN" sz="3360" dirty="0" err="1" smtClean="0">
                <a:latin typeface="+mj-lt"/>
              </a:rPr>
              <a:t>đường</a:t>
            </a:r>
            <a:r>
              <a:rPr lang="vi-VN" sz="3360" dirty="0" smtClean="0">
                <a:latin typeface="+mj-lt"/>
              </a:rPr>
              <a:t> </a:t>
            </a:r>
            <a:r>
              <a:rPr lang="vi-VN" sz="3360" dirty="0" err="1" smtClean="0">
                <a:latin typeface="+mj-lt"/>
              </a:rPr>
              <a:t>từ</a:t>
            </a:r>
            <a:r>
              <a:rPr lang="vi-VN" sz="3360" dirty="0" smtClean="0">
                <a:latin typeface="+mj-lt"/>
              </a:rPr>
              <a:t> </a:t>
            </a:r>
            <a:r>
              <a:rPr lang="vi-VN" sz="3360" dirty="0" err="1" smtClean="0">
                <a:latin typeface="+mj-lt"/>
              </a:rPr>
              <a:t>mẹ</a:t>
            </a:r>
            <a:r>
              <a:rPr lang="vi-VN" sz="3360" dirty="0" smtClean="0">
                <a:latin typeface="+mj-lt"/>
              </a:rPr>
              <a:t> sang con</a:t>
            </a:r>
            <a:endParaRPr lang="en-US" altLang="zh-CN" sz="4800" noProof="1">
              <a:latin typeface="+mj-lt"/>
              <a:ea typeface="Montserrat" panose="00000500000000000000" charset="0"/>
              <a:cs typeface="Montserrat" panose="00000500000000000000" charset="0"/>
              <a:sym typeface="Arial" panose="020B0604020202020204" pitchFamily="34" charset="0"/>
            </a:endParaRPr>
          </a:p>
        </p:txBody>
      </p:sp>
      <p:sp>
        <p:nvSpPr>
          <p:cNvPr id="4" name="Rectangle 3"/>
          <p:cNvSpPr/>
          <p:nvPr/>
        </p:nvSpPr>
        <p:spPr>
          <a:xfrm>
            <a:off x="7548095" y="4571052"/>
            <a:ext cx="8061325" cy="607695"/>
          </a:xfrm>
          <a:prstGeom prst="rect">
            <a:avLst/>
          </a:prstGeom>
        </p:spPr>
        <p:txBody>
          <a:bodyPr wrap="none">
            <a:spAutoFit/>
          </a:bodyPr>
          <a:lstStyle/>
          <a:p>
            <a:pPr>
              <a:defRPr/>
            </a:pPr>
            <a:r>
              <a:rPr lang="en-US" sz="3360" dirty="0" smtClean="0">
                <a:latin typeface="+mj-lt"/>
              </a:rPr>
              <a:t>“</a:t>
            </a:r>
            <a:r>
              <a:rPr lang="vi-VN" sz="3360" dirty="0" smtClean="0">
                <a:latin typeface="+mj-lt"/>
              </a:rPr>
              <a:t>Hội </a:t>
            </a:r>
            <a:r>
              <a:rPr lang="vi-VN" sz="3360" dirty="0">
                <a:latin typeface="+mj-lt"/>
              </a:rPr>
              <a:t>chứng suy giảm miễn dịch mắc </a:t>
            </a:r>
            <a:r>
              <a:rPr lang="vi-VN" sz="3360" dirty="0" smtClean="0">
                <a:latin typeface="+mj-lt"/>
              </a:rPr>
              <a:t>phải</a:t>
            </a:r>
            <a:r>
              <a:rPr lang="en-US" sz="3360" dirty="0" smtClean="0">
                <a:latin typeface="+mj-lt"/>
              </a:rPr>
              <a:t>”</a:t>
            </a:r>
            <a:endParaRPr lang="en-US" altLang="zh-CN" sz="4800" noProof="1">
              <a:latin typeface="+mj-lt"/>
              <a:ea typeface="Montserrat" panose="00000500000000000000" charset="0"/>
              <a:cs typeface="Montserrat" panose="00000500000000000000" charset="0"/>
              <a:sym typeface="Arial" panose="020B0604020202020204" pitchFamily="34" charset="0"/>
            </a:endParaRPr>
          </a:p>
        </p:txBody>
      </p:sp>
      <p:sp>
        <p:nvSpPr>
          <p:cNvPr id="5" name="Rounded Rectangle 4"/>
          <p:cNvSpPr/>
          <p:nvPr/>
        </p:nvSpPr>
        <p:spPr>
          <a:xfrm>
            <a:off x="6695090" y="1073378"/>
            <a:ext cx="769343" cy="6740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360" dirty="0" smtClean="0"/>
              <a:t>1</a:t>
            </a:r>
            <a:endParaRPr lang="en-US" sz="3360" dirty="0"/>
          </a:p>
        </p:txBody>
      </p:sp>
      <p:sp>
        <p:nvSpPr>
          <p:cNvPr id="32" name="Rounded Rectangle 31"/>
          <p:cNvSpPr/>
          <p:nvPr/>
        </p:nvSpPr>
        <p:spPr>
          <a:xfrm>
            <a:off x="6695090" y="2255672"/>
            <a:ext cx="769343" cy="6740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360" dirty="0" smtClean="0"/>
              <a:t>2</a:t>
            </a:r>
            <a:endParaRPr lang="en-US" sz="3360" dirty="0"/>
          </a:p>
        </p:txBody>
      </p:sp>
      <p:sp>
        <p:nvSpPr>
          <p:cNvPr id="33" name="Rounded Rectangle 32"/>
          <p:cNvSpPr/>
          <p:nvPr/>
        </p:nvSpPr>
        <p:spPr>
          <a:xfrm>
            <a:off x="6719226" y="3343042"/>
            <a:ext cx="769343" cy="6740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360" dirty="0" smtClean="0"/>
              <a:t>3</a:t>
            </a:r>
            <a:endParaRPr lang="en-US" sz="3360" dirty="0"/>
          </a:p>
        </p:txBody>
      </p:sp>
      <p:sp>
        <p:nvSpPr>
          <p:cNvPr id="35" name="Rounded Rectangle 34"/>
          <p:cNvSpPr/>
          <p:nvPr/>
        </p:nvSpPr>
        <p:spPr>
          <a:xfrm>
            <a:off x="6695089" y="4476522"/>
            <a:ext cx="769343" cy="6740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360" dirty="0" smtClean="0"/>
              <a:t>4</a:t>
            </a:r>
            <a:endParaRPr lang="en-US" sz="3360" dirty="0"/>
          </a:p>
        </p:txBody>
      </p:sp>
      <p:pic>
        <p:nvPicPr>
          <p:cNvPr id="59"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7944" y="453086"/>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176"/>
          <p:cNvSpPr>
            <a:spLocks noChangeArrowheads="1"/>
          </p:cNvSpPr>
          <p:nvPr/>
        </p:nvSpPr>
        <p:spPr bwMode="auto">
          <a:xfrm>
            <a:off x="3859594" y="78928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61" name="Oval 176"/>
          <p:cNvSpPr>
            <a:spLocks noChangeArrowheads="1"/>
          </p:cNvSpPr>
          <p:nvPr/>
        </p:nvSpPr>
        <p:spPr bwMode="auto">
          <a:xfrm>
            <a:off x="3866560" y="78928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62" name="Oval 176"/>
          <p:cNvSpPr>
            <a:spLocks noChangeArrowheads="1"/>
          </p:cNvSpPr>
          <p:nvPr/>
        </p:nvSpPr>
        <p:spPr bwMode="auto">
          <a:xfrm>
            <a:off x="3859594" y="80697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63" name="Oval 176"/>
          <p:cNvSpPr>
            <a:spLocks noChangeArrowheads="1"/>
          </p:cNvSpPr>
          <p:nvPr/>
        </p:nvSpPr>
        <p:spPr bwMode="auto">
          <a:xfrm>
            <a:off x="3866560" y="80940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64" name="Oval 176"/>
          <p:cNvSpPr>
            <a:spLocks noChangeArrowheads="1"/>
          </p:cNvSpPr>
          <p:nvPr/>
        </p:nvSpPr>
        <p:spPr bwMode="auto">
          <a:xfrm>
            <a:off x="3872371" y="787898"/>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65" name="Oval 176"/>
          <p:cNvSpPr>
            <a:spLocks noChangeArrowheads="1"/>
          </p:cNvSpPr>
          <p:nvPr/>
        </p:nvSpPr>
        <p:spPr bwMode="auto">
          <a:xfrm>
            <a:off x="3891100" y="80697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66"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6664" y="453086"/>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176"/>
          <p:cNvSpPr>
            <a:spLocks noChangeArrowheads="1"/>
          </p:cNvSpPr>
          <p:nvPr/>
        </p:nvSpPr>
        <p:spPr bwMode="auto">
          <a:xfrm>
            <a:off x="3848314" y="78928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68" name="Oval 176"/>
          <p:cNvSpPr>
            <a:spLocks noChangeArrowheads="1"/>
          </p:cNvSpPr>
          <p:nvPr/>
        </p:nvSpPr>
        <p:spPr bwMode="auto">
          <a:xfrm>
            <a:off x="3855280" y="78928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69" name="Oval 176"/>
          <p:cNvSpPr>
            <a:spLocks noChangeArrowheads="1"/>
          </p:cNvSpPr>
          <p:nvPr/>
        </p:nvSpPr>
        <p:spPr bwMode="auto">
          <a:xfrm>
            <a:off x="3848314" y="80697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70" name="Oval 176"/>
          <p:cNvSpPr>
            <a:spLocks noChangeArrowheads="1"/>
          </p:cNvSpPr>
          <p:nvPr/>
        </p:nvSpPr>
        <p:spPr bwMode="auto">
          <a:xfrm>
            <a:off x="3855280" y="80940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71" name="Oval 176"/>
          <p:cNvSpPr>
            <a:spLocks noChangeArrowheads="1"/>
          </p:cNvSpPr>
          <p:nvPr/>
        </p:nvSpPr>
        <p:spPr bwMode="auto">
          <a:xfrm>
            <a:off x="3861091" y="787898"/>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72" name="Oval 176"/>
          <p:cNvSpPr>
            <a:spLocks noChangeArrowheads="1"/>
          </p:cNvSpPr>
          <p:nvPr/>
        </p:nvSpPr>
        <p:spPr bwMode="auto">
          <a:xfrm>
            <a:off x="3879820" y="80697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80"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9698" y="453086"/>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Oval 176"/>
          <p:cNvSpPr>
            <a:spLocks noChangeArrowheads="1"/>
          </p:cNvSpPr>
          <p:nvPr/>
        </p:nvSpPr>
        <p:spPr bwMode="auto">
          <a:xfrm>
            <a:off x="3841348" y="78928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82" name="Oval 176"/>
          <p:cNvSpPr>
            <a:spLocks noChangeArrowheads="1"/>
          </p:cNvSpPr>
          <p:nvPr/>
        </p:nvSpPr>
        <p:spPr bwMode="auto">
          <a:xfrm>
            <a:off x="3848314" y="78928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83" name="Oval 176"/>
          <p:cNvSpPr>
            <a:spLocks noChangeArrowheads="1"/>
          </p:cNvSpPr>
          <p:nvPr/>
        </p:nvSpPr>
        <p:spPr bwMode="auto">
          <a:xfrm>
            <a:off x="3841348" y="80697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84" name="Oval 176"/>
          <p:cNvSpPr>
            <a:spLocks noChangeArrowheads="1"/>
          </p:cNvSpPr>
          <p:nvPr/>
        </p:nvSpPr>
        <p:spPr bwMode="auto">
          <a:xfrm>
            <a:off x="3848314" y="80940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85" name="Oval 176"/>
          <p:cNvSpPr>
            <a:spLocks noChangeArrowheads="1"/>
          </p:cNvSpPr>
          <p:nvPr/>
        </p:nvSpPr>
        <p:spPr bwMode="auto">
          <a:xfrm>
            <a:off x="3854125" y="787898"/>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86" name="Oval 176"/>
          <p:cNvSpPr>
            <a:spLocks noChangeArrowheads="1"/>
          </p:cNvSpPr>
          <p:nvPr/>
        </p:nvSpPr>
        <p:spPr bwMode="auto">
          <a:xfrm>
            <a:off x="3872854" y="80697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87"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2732" y="453086"/>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Oval 176"/>
          <p:cNvSpPr>
            <a:spLocks noChangeArrowheads="1"/>
          </p:cNvSpPr>
          <p:nvPr/>
        </p:nvSpPr>
        <p:spPr bwMode="auto">
          <a:xfrm>
            <a:off x="3834382" y="78928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89" name="Oval 176"/>
          <p:cNvSpPr>
            <a:spLocks noChangeArrowheads="1"/>
          </p:cNvSpPr>
          <p:nvPr/>
        </p:nvSpPr>
        <p:spPr bwMode="auto">
          <a:xfrm>
            <a:off x="3841348" y="78928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90" name="Oval 176"/>
          <p:cNvSpPr>
            <a:spLocks noChangeArrowheads="1"/>
          </p:cNvSpPr>
          <p:nvPr/>
        </p:nvSpPr>
        <p:spPr bwMode="auto">
          <a:xfrm>
            <a:off x="3834382" y="80697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91" name="Oval 176"/>
          <p:cNvSpPr>
            <a:spLocks noChangeArrowheads="1"/>
          </p:cNvSpPr>
          <p:nvPr/>
        </p:nvSpPr>
        <p:spPr bwMode="auto">
          <a:xfrm>
            <a:off x="3841348" y="80940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92" name="Oval 176"/>
          <p:cNvSpPr>
            <a:spLocks noChangeArrowheads="1"/>
          </p:cNvSpPr>
          <p:nvPr/>
        </p:nvSpPr>
        <p:spPr bwMode="auto">
          <a:xfrm>
            <a:off x="3847159" y="787898"/>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93" name="Oval 176"/>
          <p:cNvSpPr>
            <a:spLocks noChangeArrowheads="1"/>
          </p:cNvSpPr>
          <p:nvPr/>
        </p:nvSpPr>
        <p:spPr bwMode="auto">
          <a:xfrm>
            <a:off x="3865888" y="80697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00"/>
                                        <p:tgtEl>
                                          <p:spTgt spid="31"/>
                                        </p:tgtEl>
                                      </p:cBhvr>
                                    </p:animEffect>
                                    <p:anim calcmode="lin" valueType="num">
                                      <p:cBhvr>
                                        <p:cTn id="8" dur="700" fill="hold"/>
                                        <p:tgtEl>
                                          <p:spTgt spid="31"/>
                                        </p:tgtEl>
                                        <p:attrNameLst>
                                          <p:attrName>ppt_x</p:attrName>
                                        </p:attrNameLst>
                                      </p:cBhvr>
                                      <p:tavLst>
                                        <p:tav tm="0">
                                          <p:val>
                                            <p:strVal val="#ppt_x"/>
                                          </p:val>
                                        </p:tav>
                                        <p:tav tm="100000">
                                          <p:val>
                                            <p:strVal val="#ppt_x"/>
                                          </p:val>
                                        </p:tav>
                                      </p:tavLst>
                                    </p:anim>
                                    <p:anim calcmode="lin" valueType="num">
                                      <p:cBhvr>
                                        <p:cTn id="9" dur="7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fins__success-2.wav"/>
                                        </p:tgtEl>
                                      </p:cMediaNode>
                                    </p:audio>
                                  </p:sub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beep.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camera.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3" name="fins__success-2.wav"/>
                                        </p:tgtEl>
                                      </p:cMediaNode>
                                    </p:audio>
                                  </p:sub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500"/>
                                        <p:tgtEl>
                                          <p:spTgt spid="66"/>
                                        </p:tgtEl>
                                      </p:cBhvr>
                                    </p:animEffect>
                                  </p:childTnLst>
                                </p:cTn>
                              </p:par>
                            </p:childTnLst>
                          </p:cTn>
                        </p:par>
                        <p:par>
                          <p:cTn id="56" fill="hold">
                            <p:stCondLst>
                              <p:cond delay="1000"/>
                            </p:stCondLst>
                            <p:childTnLst>
                              <p:par>
                                <p:cTn id="57" presetID="1" presetClass="entr" presetSubtype="0" fill="hold" grpId="0" nodeType="afterEffect">
                                  <p:stCondLst>
                                    <p:cond delay="100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beep.wav"/>
                                        </p:tgtEl>
                                      </p:cMediaNode>
                                    </p:audio>
                                  </p:subTnLst>
                                </p:cTn>
                              </p:par>
                            </p:childTnLst>
                          </p:cTn>
                        </p:par>
                        <p:par>
                          <p:cTn id="59" fill="hold">
                            <p:stCondLst>
                              <p:cond delay="2000"/>
                            </p:stCondLst>
                            <p:childTnLst>
                              <p:par>
                                <p:cTn id="60" presetID="1" presetClass="entr" presetSubtype="0" fill="hold" grpId="0" nodeType="afterEffect">
                                  <p:stCondLst>
                                    <p:cond delay="1000"/>
                                  </p:stCondLst>
                                  <p:childTnLst>
                                    <p:set>
                                      <p:cBhvr>
                                        <p:cTn id="6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4" name="beep.wav"/>
                                        </p:tgtEl>
                                      </p:cMediaNode>
                                    </p:audio>
                                  </p:subTnLst>
                                </p:cTn>
                              </p:par>
                            </p:childTnLst>
                          </p:cTn>
                        </p:par>
                        <p:par>
                          <p:cTn id="62" fill="hold">
                            <p:stCondLst>
                              <p:cond delay="3000"/>
                            </p:stCondLst>
                            <p:childTnLst>
                              <p:par>
                                <p:cTn id="63" presetID="1" presetClass="entr" presetSubtype="0" fill="hold" grpId="0" nodeType="afterEffect">
                                  <p:stCondLst>
                                    <p:cond delay="1000"/>
                                  </p:stCondLst>
                                  <p:childTnLst>
                                    <p:set>
                                      <p:cBhvr>
                                        <p:cTn id="6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beep.wav"/>
                                        </p:tgtEl>
                                      </p:cMediaNode>
                                    </p:audio>
                                  </p:subTnLst>
                                </p:cTn>
                              </p:par>
                            </p:childTnLst>
                          </p:cTn>
                        </p:par>
                        <p:par>
                          <p:cTn id="65" fill="hold">
                            <p:stCondLst>
                              <p:cond delay="4000"/>
                            </p:stCondLst>
                            <p:childTnLst>
                              <p:par>
                                <p:cTn id="66" presetID="1" presetClass="entr" presetSubtype="0" fill="hold" grpId="0" nodeType="afterEffect">
                                  <p:stCondLst>
                                    <p:cond delay="1000"/>
                                  </p:stCondLst>
                                  <p:childTnLst>
                                    <p:set>
                                      <p:cBhvr>
                                        <p:cTn id="6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beep.wav"/>
                                        </p:tgtEl>
                                      </p:cMediaNode>
                                    </p:audio>
                                  </p:subTnLst>
                                </p:cTn>
                              </p:par>
                            </p:childTnLst>
                          </p:cTn>
                        </p:par>
                        <p:par>
                          <p:cTn id="68" fill="hold">
                            <p:stCondLst>
                              <p:cond delay="5000"/>
                            </p:stCondLst>
                            <p:childTnLst>
                              <p:par>
                                <p:cTn id="69" presetID="1" presetClass="entr" presetSubtype="0" fill="hold" grpId="0" nodeType="afterEffect">
                                  <p:stCondLst>
                                    <p:cond delay="1000"/>
                                  </p:stCondLst>
                                  <p:childTnLst>
                                    <p:set>
                                      <p:cBhvr>
                                        <p:cTn id="7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beep.wav"/>
                                        </p:tgtEl>
                                      </p:cMediaNode>
                                    </p:audio>
                                  </p:subTnLst>
                                </p:cTn>
                              </p:par>
                            </p:childTnLst>
                          </p:cTn>
                        </p:par>
                        <p:par>
                          <p:cTn id="71" fill="hold">
                            <p:stCondLst>
                              <p:cond delay="6000"/>
                            </p:stCondLst>
                            <p:childTnLst>
                              <p:par>
                                <p:cTn id="72" presetID="1" presetClass="entr" presetSubtype="0" fill="hold" grpId="0" nodeType="afterEffect">
                                  <p:stCondLst>
                                    <p:cond delay="1000"/>
                                  </p:stCondLst>
                                  <p:childTnLst>
                                    <p:set>
                                      <p:cBhvr>
                                        <p:cTn id="7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camera.wav"/>
                                        </p:tgtEl>
                                      </p:cMediaNode>
                                    </p:audio>
                                  </p:sub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additive="base">
                                        <p:cTn id="78" dur="500" fill="hold"/>
                                        <p:tgtEl>
                                          <p:spTgt spid="33"/>
                                        </p:tgtEl>
                                        <p:attrNameLst>
                                          <p:attrName>ppt_x</p:attrName>
                                        </p:attrNameLst>
                                      </p:cBhvr>
                                      <p:tavLst>
                                        <p:tav tm="0">
                                          <p:val>
                                            <p:strVal val="#ppt_x"/>
                                          </p:val>
                                        </p:tav>
                                        <p:tav tm="100000">
                                          <p:val>
                                            <p:strVal val="#ppt_x"/>
                                          </p:val>
                                        </p:tav>
                                      </p:tavLst>
                                    </p:anim>
                                    <p:anim calcmode="lin" valueType="num">
                                      <p:cBhvr additive="base">
                                        <p:cTn id="79" dur="500" fill="hold"/>
                                        <p:tgtEl>
                                          <p:spTgt spid="33"/>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ppt_x"/>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3" name="fins__success-2.wav"/>
                                        </p:tgtEl>
                                      </p:cMediaNode>
                                    </p:audio>
                                  </p:sub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childTnLst>
                          </p:cTn>
                        </p:par>
                        <p:par>
                          <p:cTn id="88" fill="hold">
                            <p:stCondLst>
                              <p:cond delay="1000"/>
                            </p:stCondLst>
                            <p:childTnLst>
                              <p:par>
                                <p:cTn id="89" presetID="1" presetClass="entr" presetSubtype="0" fill="hold" grpId="0" nodeType="afterEffect">
                                  <p:stCondLst>
                                    <p:cond delay="1000"/>
                                  </p:stCondLst>
                                  <p:childTnLst>
                                    <p:set>
                                      <p:cBhvr>
                                        <p:cTn id="9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2000"/>
                            </p:stCondLst>
                            <p:childTnLst>
                              <p:par>
                                <p:cTn id="92" presetID="1" presetClass="entr" presetSubtype="0" fill="hold" grpId="0" nodeType="afterEffect">
                                  <p:stCondLst>
                                    <p:cond delay="1000"/>
                                  </p:stCondLst>
                                  <p:childTnLst>
                                    <p:set>
                                      <p:cBhvr>
                                        <p:cTn id="9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beep.wav"/>
                                        </p:tgtEl>
                                      </p:cMediaNode>
                                    </p:audio>
                                  </p:subTnLst>
                                </p:cTn>
                              </p:par>
                            </p:childTnLst>
                          </p:cTn>
                        </p:par>
                        <p:par>
                          <p:cTn id="94" fill="hold">
                            <p:stCondLst>
                              <p:cond delay="3000"/>
                            </p:stCondLst>
                            <p:childTnLst>
                              <p:par>
                                <p:cTn id="95" presetID="1" presetClass="entr" presetSubtype="0" fill="hold" grpId="0" nodeType="afterEffect">
                                  <p:stCondLst>
                                    <p:cond delay="1000"/>
                                  </p:stCondLst>
                                  <p:childTnLst>
                                    <p:set>
                                      <p:cBhvr>
                                        <p:cTn id="96"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beep.wav"/>
                                        </p:tgtEl>
                                      </p:cMediaNode>
                                    </p:audio>
                                  </p:subTnLst>
                                </p:cTn>
                              </p:par>
                            </p:childTnLst>
                          </p:cTn>
                        </p:par>
                        <p:par>
                          <p:cTn id="97" fill="hold">
                            <p:stCondLst>
                              <p:cond delay="4000"/>
                            </p:stCondLst>
                            <p:childTnLst>
                              <p:par>
                                <p:cTn id="98" presetID="1" presetClass="entr" presetSubtype="0" fill="hold" grpId="0" nodeType="afterEffect">
                                  <p:stCondLst>
                                    <p:cond delay="1000"/>
                                  </p:stCondLst>
                                  <p:childTnLst>
                                    <p:set>
                                      <p:cBhvr>
                                        <p:cTn id="99"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beep.wav"/>
                                        </p:tgtEl>
                                      </p:cMediaNode>
                                    </p:audio>
                                  </p:subTnLst>
                                </p:cTn>
                              </p:par>
                            </p:childTnLst>
                          </p:cTn>
                        </p:par>
                        <p:par>
                          <p:cTn id="100" fill="hold">
                            <p:stCondLst>
                              <p:cond delay="5000"/>
                            </p:stCondLst>
                            <p:childTnLst>
                              <p:par>
                                <p:cTn id="101" presetID="1" presetClass="entr" presetSubtype="0" fill="hold" grpId="0" nodeType="afterEffect">
                                  <p:stCondLst>
                                    <p:cond delay="1000"/>
                                  </p:stCondLst>
                                  <p:childTnLst>
                                    <p:set>
                                      <p:cBhvr>
                                        <p:cTn id="102"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4" name="beep.wav"/>
                                        </p:tgtEl>
                                      </p:cMediaNode>
                                    </p:audio>
                                  </p:subTnLst>
                                </p:cTn>
                              </p:par>
                            </p:childTnLst>
                          </p:cTn>
                        </p:par>
                        <p:par>
                          <p:cTn id="103" fill="hold">
                            <p:stCondLst>
                              <p:cond delay="6000"/>
                            </p:stCondLst>
                            <p:childTnLst>
                              <p:par>
                                <p:cTn id="104" presetID="1" presetClass="entr" presetSubtype="0" fill="hold" grpId="0" nodeType="afterEffect">
                                  <p:stCondLst>
                                    <p:cond delay="1000"/>
                                  </p:stCondLst>
                                  <p:childTnLst>
                                    <p:set>
                                      <p:cBhvr>
                                        <p:cTn id="105"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35"/>
                                        </p:tgtEl>
                                        <p:attrNameLst>
                                          <p:attrName>style.visibility</p:attrName>
                                        </p:attrNameLst>
                                      </p:cBhvr>
                                      <p:to>
                                        <p:strVal val="visible"/>
                                      </p:to>
                                    </p:set>
                                    <p:anim calcmode="lin" valueType="num">
                                      <p:cBhvr additive="base">
                                        <p:cTn id="110" dur="500" fill="hold"/>
                                        <p:tgtEl>
                                          <p:spTgt spid="35"/>
                                        </p:tgtEl>
                                        <p:attrNameLst>
                                          <p:attrName>ppt_x</p:attrName>
                                        </p:attrNameLst>
                                      </p:cBhvr>
                                      <p:tavLst>
                                        <p:tav tm="0">
                                          <p:val>
                                            <p:strVal val="#ppt_x"/>
                                          </p:val>
                                        </p:tav>
                                        <p:tav tm="100000">
                                          <p:val>
                                            <p:strVal val="#ppt_x"/>
                                          </p:val>
                                        </p:tav>
                                      </p:tavLst>
                                    </p:anim>
                                    <p:anim calcmode="lin" valueType="num">
                                      <p:cBhvr additive="base">
                                        <p:cTn id="111" dur="500" fill="hold"/>
                                        <p:tgtEl>
                                          <p:spTgt spid="35"/>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500" fill="hold"/>
                                        <p:tgtEl>
                                          <p:spTgt spid="4"/>
                                        </p:tgtEl>
                                        <p:attrNameLst>
                                          <p:attrName>ppt_x</p:attrName>
                                        </p:attrNameLst>
                                      </p:cBhvr>
                                      <p:tavLst>
                                        <p:tav tm="0">
                                          <p:val>
                                            <p:strVal val="#ppt_x"/>
                                          </p:val>
                                        </p:tav>
                                        <p:tav tm="100000">
                                          <p:val>
                                            <p:strVal val="#ppt_x"/>
                                          </p:val>
                                        </p:tav>
                                      </p:tavLst>
                                    </p:anim>
                                    <p:anim calcmode="lin" valueType="num">
                                      <p:cBhvr additive="base">
                                        <p:cTn id="11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3" name="fins__success-2.wav"/>
                                        </p:tgtEl>
                                      </p:cMediaNode>
                                    </p:audio>
                                  </p:subTnLst>
                                </p:cTn>
                              </p:par>
                            </p:childTnLst>
                          </p:cTn>
                        </p:par>
                        <p:par>
                          <p:cTn id="116" fill="hold">
                            <p:stCondLst>
                              <p:cond delay="500"/>
                            </p:stCondLst>
                            <p:childTnLst>
                              <p:par>
                                <p:cTn id="117" presetID="10" presetClass="entr" presetSubtype="0" fill="hold" nodeType="afterEffect">
                                  <p:stCondLst>
                                    <p:cond delay="0"/>
                                  </p:stCondLst>
                                  <p:childTnLst>
                                    <p:set>
                                      <p:cBhvr>
                                        <p:cTn id="118" dur="1" fill="hold">
                                          <p:stCondLst>
                                            <p:cond delay="0"/>
                                          </p:stCondLst>
                                        </p:cTn>
                                        <p:tgtEl>
                                          <p:spTgt spid="87"/>
                                        </p:tgtEl>
                                        <p:attrNameLst>
                                          <p:attrName>style.visibility</p:attrName>
                                        </p:attrNameLst>
                                      </p:cBhvr>
                                      <p:to>
                                        <p:strVal val="visible"/>
                                      </p:to>
                                    </p:set>
                                    <p:animEffect transition="in" filter="fade">
                                      <p:cBhvr>
                                        <p:cTn id="119" dur="500"/>
                                        <p:tgtEl>
                                          <p:spTgt spid="87"/>
                                        </p:tgtEl>
                                      </p:cBhvr>
                                    </p:animEffect>
                                  </p:childTnLst>
                                </p:cTn>
                              </p:par>
                            </p:childTnLst>
                          </p:cTn>
                        </p:par>
                        <p:par>
                          <p:cTn id="120" fill="hold">
                            <p:stCondLst>
                              <p:cond delay="1000"/>
                            </p:stCondLst>
                            <p:childTnLst>
                              <p:par>
                                <p:cTn id="121" presetID="1" presetClass="entr" presetSubtype="0" fill="hold" grpId="0" nodeType="afterEffect">
                                  <p:stCondLst>
                                    <p:cond delay="1000"/>
                                  </p:stCondLst>
                                  <p:childTnLst>
                                    <p:set>
                                      <p:cBhvr>
                                        <p:cTn id="12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4" name="beep.wav"/>
                                        </p:tgtEl>
                                      </p:cMediaNode>
                                    </p:audio>
                                  </p:subTnLst>
                                </p:cTn>
                              </p:par>
                            </p:childTnLst>
                          </p:cTn>
                        </p:par>
                        <p:par>
                          <p:cTn id="123" fill="hold">
                            <p:stCondLst>
                              <p:cond delay="2000"/>
                            </p:stCondLst>
                            <p:childTnLst>
                              <p:par>
                                <p:cTn id="124" presetID="1" presetClass="entr" presetSubtype="0" fill="hold" grpId="0" nodeType="afterEffect">
                                  <p:stCondLst>
                                    <p:cond delay="1000"/>
                                  </p:stCondLst>
                                  <p:childTnLst>
                                    <p:set>
                                      <p:cBhvr>
                                        <p:cTn id="125"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eep.wav"/>
                                        </p:tgtEl>
                                      </p:cMediaNode>
                                    </p:audio>
                                  </p:subTnLst>
                                </p:cTn>
                              </p:par>
                            </p:childTnLst>
                          </p:cTn>
                        </p:par>
                        <p:par>
                          <p:cTn id="126" fill="hold">
                            <p:stCondLst>
                              <p:cond delay="3000"/>
                            </p:stCondLst>
                            <p:childTnLst>
                              <p:par>
                                <p:cTn id="127" presetID="1" presetClass="entr" presetSubtype="0" fill="hold" grpId="0" nodeType="afterEffect">
                                  <p:stCondLst>
                                    <p:cond delay="1000"/>
                                  </p:stCondLst>
                                  <p:childTnLst>
                                    <p:set>
                                      <p:cBhvr>
                                        <p:cTn id="128"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4" name="beep.wav"/>
                                        </p:tgtEl>
                                      </p:cMediaNode>
                                    </p:audio>
                                  </p:subTnLst>
                                </p:cTn>
                              </p:par>
                            </p:childTnLst>
                          </p:cTn>
                        </p:par>
                        <p:par>
                          <p:cTn id="129" fill="hold">
                            <p:stCondLst>
                              <p:cond delay="4000"/>
                            </p:stCondLst>
                            <p:childTnLst>
                              <p:par>
                                <p:cTn id="130" presetID="1" presetClass="entr" presetSubtype="0" fill="hold" grpId="0" nodeType="afterEffect">
                                  <p:stCondLst>
                                    <p:cond delay="1000"/>
                                  </p:stCondLst>
                                  <p:childTnLst>
                                    <p:set>
                                      <p:cBhvr>
                                        <p:cTn id="131"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4" name="beep.wav"/>
                                        </p:tgtEl>
                                      </p:cMediaNode>
                                    </p:audio>
                                  </p:subTnLst>
                                </p:cTn>
                              </p:par>
                            </p:childTnLst>
                          </p:cTn>
                        </p:par>
                        <p:par>
                          <p:cTn id="132" fill="hold">
                            <p:stCondLst>
                              <p:cond delay="5000"/>
                            </p:stCondLst>
                            <p:childTnLst>
                              <p:par>
                                <p:cTn id="133" presetID="1" presetClass="entr" presetSubtype="0" fill="hold" grpId="0" nodeType="afterEffect">
                                  <p:stCondLst>
                                    <p:cond delay="1000"/>
                                  </p:stCondLst>
                                  <p:childTnLst>
                                    <p:set>
                                      <p:cBhvr>
                                        <p:cTn id="13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4" name="beep.wav"/>
                                        </p:tgtEl>
                                      </p:cMediaNode>
                                    </p:audio>
                                  </p:subTnLst>
                                </p:cTn>
                              </p:par>
                            </p:childTnLst>
                          </p:cTn>
                        </p:par>
                        <p:par>
                          <p:cTn id="135" fill="hold">
                            <p:stCondLst>
                              <p:cond delay="6000"/>
                            </p:stCondLst>
                            <p:childTnLst>
                              <p:par>
                                <p:cTn id="136" presetID="1" presetClass="entr" presetSubtype="0" fill="hold" grpId="0" nodeType="afterEffect">
                                  <p:stCondLst>
                                    <p:cond delay="1000"/>
                                  </p:stCondLst>
                                  <p:childTnLst>
                                    <p:set>
                                      <p:cBhvr>
                                        <p:cTn id="137"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18"/>
                                        </p:tgtEl>
                                        <p:attrNameLst>
                                          <p:attrName>style.visibility</p:attrName>
                                        </p:attrNameLst>
                                      </p:cBhvr>
                                      <p:to>
                                        <p:strVal val="visible"/>
                                      </p:to>
                                    </p:set>
                                    <p:anim calcmode="lin" valueType="num">
                                      <p:cBhvr additive="base">
                                        <p:cTn id="142" dur="500" fill="hold"/>
                                        <p:tgtEl>
                                          <p:spTgt spid="18"/>
                                        </p:tgtEl>
                                        <p:attrNameLst>
                                          <p:attrName>ppt_x</p:attrName>
                                        </p:attrNameLst>
                                      </p:cBhvr>
                                      <p:tavLst>
                                        <p:tav tm="0">
                                          <p:val>
                                            <p:strVal val="#ppt_x"/>
                                          </p:val>
                                        </p:tav>
                                        <p:tav tm="100000">
                                          <p:val>
                                            <p:strVal val="#ppt_x"/>
                                          </p:val>
                                        </p:tav>
                                      </p:tavLst>
                                    </p:anim>
                                    <p:anim calcmode="lin" valueType="num">
                                      <p:cBhvr additive="base">
                                        <p:cTn id="143"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8" grpId="0" bldLvl="0" animBg="1"/>
      <p:bldP spid="3" grpId="0"/>
      <p:bldP spid="20" grpId="0"/>
      <p:bldP spid="21" grpId="0"/>
      <p:bldP spid="4" grpId="0"/>
      <p:bldP spid="5" grpId="0" bldLvl="0" animBg="1"/>
      <p:bldP spid="32" grpId="0" bldLvl="0" animBg="1"/>
      <p:bldP spid="33" grpId="0" bldLvl="0" animBg="1"/>
      <p:bldP spid="35" grpId="0" bldLvl="0" animBg="1"/>
      <p:bldP spid="60" grpId="0" bldLvl="0" animBg="1"/>
      <p:bldP spid="61" grpId="0" bldLvl="0" animBg="1"/>
      <p:bldP spid="62" grpId="0" bldLvl="0" animBg="1"/>
      <p:bldP spid="63" grpId="0" bldLvl="0" animBg="1"/>
      <p:bldP spid="64" grpId="0" bldLvl="0" animBg="1"/>
      <p:bldP spid="65" grpId="0" bldLvl="0" animBg="1"/>
      <p:bldP spid="67" grpId="0" bldLvl="0" animBg="1"/>
      <p:bldP spid="68" grpId="0" bldLvl="0" animBg="1"/>
      <p:bldP spid="69" grpId="0" bldLvl="0" animBg="1"/>
      <p:bldP spid="70" grpId="0" bldLvl="0" animBg="1"/>
      <p:bldP spid="71" grpId="0" bldLvl="0" animBg="1"/>
      <p:bldP spid="72" grpId="0" bldLvl="0" animBg="1"/>
      <p:bldP spid="81" grpId="0" bldLvl="0" animBg="1"/>
      <p:bldP spid="82" grpId="0" bldLvl="0" animBg="1"/>
      <p:bldP spid="83" grpId="0" bldLvl="0" animBg="1"/>
      <p:bldP spid="84" grpId="0" bldLvl="0" animBg="1"/>
      <p:bldP spid="85" grpId="0" bldLvl="0" animBg="1"/>
      <p:bldP spid="86" grpId="0" bldLvl="0" animBg="1"/>
      <p:bldP spid="88" grpId="0" bldLvl="0" animBg="1"/>
      <p:bldP spid="89" grpId="0" bldLvl="0" animBg="1"/>
      <p:bldP spid="90" grpId="0" bldLvl="0" animBg="1"/>
      <p:bldP spid="91" grpId="0" bldLvl="0" animBg="1"/>
      <p:bldP spid="92" grpId="0" bldLvl="0" animBg="1"/>
      <p:bldP spid="93"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5"/>
          <p:cNvPicPr>
            <a:picLocks noChangeAspect="1"/>
          </p:cNvPicPr>
          <p:nvPr/>
        </p:nvPicPr>
        <p:blipFill>
          <a:blip r:embed="rId1"/>
          <a:stretch>
            <a:fillRect/>
          </a:stretch>
        </p:blipFill>
        <p:spPr>
          <a:xfrm>
            <a:off x="57150" y="-639762"/>
            <a:ext cx="15544800" cy="8229600"/>
          </a:xfrm>
          <a:prstGeom prst="rect">
            <a:avLst/>
          </a:prstGeom>
          <a:noFill/>
          <a:ln w="9525">
            <a:noFill/>
          </a:ln>
        </p:spPr>
      </p:pic>
      <p:sp>
        <p:nvSpPr>
          <p:cNvPr id="4" name="TextBox 3"/>
          <p:cNvSpPr txBox="1"/>
          <p:nvPr/>
        </p:nvSpPr>
        <p:spPr>
          <a:xfrm>
            <a:off x="1704975" y="377825"/>
            <a:ext cx="12823825" cy="1092200"/>
          </a:xfrm>
          <a:prstGeom prst="rect">
            <a:avLst/>
          </a:prstGeom>
          <a:noFill/>
          <a:ln w="9525">
            <a:noFill/>
          </a:ln>
        </p:spPr>
        <p:txBody>
          <a:bodyPr lIns="76078" tIns="38039" rIns="76078" bIns="38039">
            <a:spAutoFit/>
          </a:bodyPr>
          <a:p>
            <a:pPr>
              <a:buNone/>
            </a:pPr>
            <a:r>
              <a:rPr lang="en-US" altLang="x-none" sz="3300" b="1" dirty="0">
                <a:solidFill>
                  <a:srgbClr val="FF0000"/>
                </a:solidFill>
                <a:latin typeface="Times New Roman" panose="02020603050405020304" pitchFamily="18" charset="0"/>
                <a:cs typeface="Times New Roman" panose="02020603050405020304" pitchFamily="18" charset="0"/>
              </a:rPr>
              <a:t>Nghiên cứu thông tin SGK, kể tên các bệnh do virus gây ra? Ngo</a:t>
            </a:r>
            <a:r>
              <a:rPr lang="en-US" altLang="x-none" sz="3300" b="1" dirty="0">
                <a:solidFill>
                  <a:srgbClr val="FF0000"/>
                </a:solidFill>
                <a:latin typeface="Times New Roman" panose="02020603050405020304" pitchFamily="18" charset="0"/>
                <a:ea typeface="Times New Roman" panose="02020603050405020304" pitchFamily="18" charset="0"/>
              </a:rPr>
              <a:t>à</a:t>
            </a:r>
            <a:r>
              <a:rPr lang="en-US" altLang="x-none" sz="3300" b="1" dirty="0">
                <a:solidFill>
                  <a:srgbClr val="FF0000"/>
                </a:solidFill>
                <a:latin typeface="Times New Roman" panose="02020603050405020304" pitchFamily="18" charset="0"/>
                <a:cs typeface="Times New Roman" panose="02020603050405020304" pitchFamily="18" charset="0"/>
              </a:rPr>
              <a:t>i các bệnh đó em còn biết virus có thể gây ra những bệnh gì?</a:t>
            </a:r>
            <a:endParaRPr lang="en-US" altLang="x-none" sz="3300" b="1" dirty="0">
              <a:solidFill>
                <a:srgbClr val="FF0000"/>
              </a:solidFill>
              <a:latin typeface="Times New Roman" panose="02020603050405020304" pitchFamily="18" charset="0"/>
              <a:ea typeface="Times New Roman" panose="02020603050405020304" pitchFamily="18" charset="0"/>
            </a:endParaRPr>
          </a:p>
        </p:txBody>
      </p:sp>
      <p:sp>
        <p:nvSpPr>
          <p:cNvPr id="5" name="Action Button: Help 4">
            <a:hlinkClick r:id="" action="ppaction://noaction" highlightClick="1"/>
          </p:cNvPr>
          <p:cNvSpPr/>
          <p:nvPr/>
        </p:nvSpPr>
        <p:spPr>
          <a:xfrm>
            <a:off x="409575" y="377825"/>
            <a:ext cx="885825" cy="833438"/>
          </a:xfrm>
          <a:prstGeom prst="actionButtonHelp">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 name="Group 8"/>
          <p:cNvGrpSpPr/>
          <p:nvPr/>
        </p:nvGrpSpPr>
        <p:grpSpPr>
          <a:xfrm>
            <a:off x="650875" y="2563813"/>
            <a:ext cx="3789363" cy="3933825"/>
            <a:chOff x="494213" y="285750"/>
            <a:chExt cx="7848106" cy="7230246"/>
          </a:xfrm>
        </p:grpSpPr>
        <p:pic>
          <p:nvPicPr>
            <p:cNvPr id="37901" name="Picture 9"/>
            <p:cNvPicPr>
              <a:picLocks noChangeAspect="1"/>
            </p:cNvPicPr>
            <p:nvPr/>
          </p:nvPicPr>
          <p:blipFill>
            <a:blip r:embed="rId2"/>
            <a:stretch>
              <a:fillRect/>
            </a:stretch>
          </p:blipFill>
          <p:spPr>
            <a:xfrm>
              <a:off x="494213" y="285750"/>
              <a:ext cx="7848106" cy="5924550"/>
            </a:xfrm>
            <a:prstGeom prst="rect">
              <a:avLst/>
            </a:prstGeom>
            <a:noFill/>
            <a:ln w="9525">
              <a:noFill/>
            </a:ln>
          </p:spPr>
        </p:pic>
        <p:sp>
          <p:nvSpPr>
            <p:cNvPr id="37902" name="TextBox 10"/>
            <p:cNvSpPr txBox="1"/>
            <p:nvPr/>
          </p:nvSpPr>
          <p:spPr>
            <a:xfrm>
              <a:off x="1741588" y="6413126"/>
              <a:ext cx="5202210" cy="1102870"/>
            </a:xfrm>
            <a:prstGeom prst="rect">
              <a:avLst/>
            </a:prstGeom>
            <a:noFill/>
            <a:ln w="9525">
              <a:noFill/>
            </a:ln>
          </p:spPr>
          <p:txBody>
            <a:bodyPr wrap="none">
              <a:spAutoFit/>
            </a:bodyPr>
            <a:p>
              <a:pPr>
                <a:buNone/>
              </a:pPr>
              <a:r>
                <a:rPr lang="en-US" altLang="x-none" sz="3300" b="1" dirty="0">
                  <a:latin typeface="Times New Roman" panose="02020603050405020304" pitchFamily="18" charset="0"/>
                  <a:cs typeface="Times New Roman" panose="02020603050405020304" pitchFamily="18" charset="0"/>
                </a:rPr>
                <a:t>Lợn tai xanh</a:t>
              </a:r>
              <a:endParaRPr lang="en-US" altLang="x-none" sz="3300" b="1" dirty="0">
                <a:latin typeface="Times New Roman" panose="02020603050405020304" pitchFamily="18" charset="0"/>
                <a:ea typeface="Times New Roman" panose="02020603050405020304" pitchFamily="18" charset="0"/>
              </a:endParaRPr>
            </a:p>
          </p:txBody>
        </p:sp>
      </p:grpSp>
      <p:grpSp>
        <p:nvGrpSpPr>
          <p:cNvPr id="3" name="Group 18"/>
          <p:cNvGrpSpPr/>
          <p:nvPr/>
        </p:nvGrpSpPr>
        <p:grpSpPr>
          <a:xfrm>
            <a:off x="10229850" y="2487613"/>
            <a:ext cx="4857750" cy="4010025"/>
            <a:chOff x="12034208" y="3109656"/>
            <a:chExt cx="5715000" cy="5013286"/>
          </a:xfrm>
        </p:grpSpPr>
        <p:pic>
          <p:nvPicPr>
            <p:cNvPr id="37899" name="Picture 12"/>
            <p:cNvPicPr>
              <a:picLocks noChangeAspect="1"/>
            </p:cNvPicPr>
            <p:nvPr/>
          </p:nvPicPr>
          <p:blipFill>
            <a:blip r:embed="rId3"/>
            <a:stretch>
              <a:fillRect/>
            </a:stretch>
          </p:blipFill>
          <p:spPr>
            <a:xfrm>
              <a:off x="12034208" y="3109656"/>
              <a:ext cx="5715000" cy="4145302"/>
            </a:xfrm>
            <a:prstGeom prst="rect">
              <a:avLst/>
            </a:prstGeom>
            <a:noFill/>
            <a:ln w="9525">
              <a:noFill/>
            </a:ln>
          </p:spPr>
        </p:pic>
        <p:sp>
          <p:nvSpPr>
            <p:cNvPr id="37900" name="TextBox 13"/>
            <p:cNvSpPr txBox="1"/>
            <p:nvPr/>
          </p:nvSpPr>
          <p:spPr>
            <a:xfrm>
              <a:off x="13520879" y="7372737"/>
              <a:ext cx="3038539" cy="750205"/>
            </a:xfrm>
            <a:prstGeom prst="rect">
              <a:avLst/>
            </a:prstGeom>
            <a:noFill/>
            <a:ln w="9525">
              <a:noFill/>
            </a:ln>
          </p:spPr>
          <p:txBody>
            <a:bodyPr wrap="none">
              <a:spAutoFit/>
            </a:bodyPr>
            <a:p>
              <a:pPr>
                <a:buNone/>
              </a:pPr>
              <a:r>
                <a:rPr lang="en-US" altLang="x-none" sz="3300" b="1" dirty="0">
                  <a:latin typeface="Times New Roman" panose="02020603050405020304" pitchFamily="18" charset="0"/>
                  <a:cs typeface="Times New Roman" panose="02020603050405020304" pitchFamily="18" charset="0"/>
                </a:rPr>
                <a:t>Cúm gia cầm</a:t>
              </a:r>
              <a:endParaRPr lang="en-US" altLang="x-none" sz="3300" b="1" dirty="0">
                <a:latin typeface="Times New Roman" panose="02020603050405020304" pitchFamily="18" charset="0"/>
                <a:ea typeface="Times New Roman" panose="02020603050405020304" pitchFamily="18" charset="0"/>
              </a:endParaRPr>
            </a:p>
          </p:txBody>
        </p:sp>
      </p:grpSp>
      <p:grpSp>
        <p:nvGrpSpPr>
          <p:cNvPr id="7" name="Group 17"/>
          <p:cNvGrpSpPr/>
          <p:nvPr/>
        </p:nvGrpSpPr>
        <p:grpSpPr>
          <a:xfrm>
            <a:off x="5153025" y="2039938"/>
            <a:ext cx="4821238" cy="4691062"/>
            <a:chOff x="6062819" y="2550432"/>
            <a:chExt cx="5671195" cy="5863847"/>
          </a:xfrm>
        </p:grpSpPr>
        <p:pic>
          <p:nvPicPr>
            <p:cNvPr id="37897" name="Picture 7"/>
            <p:cNvPicPr>
              <a:picLocks noChangeAspect="1"/>
            </p:cNvPicPr>
            <p:nvPr/>
          </p:nvPicPr>
          <p:blipFill>
            <a:blip r:embed="rId4"/>
            <a:stretch>
              <a:fillRect/>
            </a:stretch>
          </p:blipFill>
          <p:spPr>
            <a:xfrm>
              <a:off x="6062819" y="2550432"/>
              <a:ext cx="5671195" cy="5067047"/>
            </a:xfrm>
            <a:prstGeom prst="rect">
              <a:avLst/>
            </a:prstGeom>
            <a:noFill/>
            <a:ln w="9525">
              <a:noFill/>
            </a:ln>
          </p:spPr>
        </p:pic>
        <p:sp>
          <p:nvSpPr>
            <p:cNvPr id="37898" name="TextBox 14"/>
            <p:cNvSpPr txBox="1"/>
            <p:nvPr/>
          </p:nvSpPr>
          <p:spPr>
            <a:xfrm>
              <a:off x="6062819" y="7664074"/>
              <a:ext cx="5429842" cy="750205"/>
            </a:xfrm>
            <a:prstGeom prst="rect">
              <a:avLst/>
            </a:prstGeom>
            <a:noFill/>
            <a:ln w="9525">
              <a:noFill/>
            </a:ln>
          </p:spPr>
          <p:txBody>
            <a:bodyPr wrap="none">
              <a:spAutoFit/>
            </a:bodyPr>
            <a:p>
              <a:pPr>
                <a:buNone/>
              </a:pPr>
              <a:r>
                <a:rPr lang="en-US" altLang="x-none" sz="3300" b="1" dirty="0">
                  <a:latin typeface="Times New Roman" panose="02020603050405020304" pitchFamily="18" charset="0"/>
                  <a:cs typeface="Times New Roman" panose="02020603050405020304" pitchFamily="18" charset="0"/>
                </a:rPr>
                <a:t>Bò bị lở mồm long móng</a:t>
              </a:r>
              <a:endParaRPr lang="en-US" altLang="x-none" sz="3300" b="1" dirty="0">
                <a:latin typeface="Times New Roman" panose="02020603050405020304" pitchFamily="18" charset="0"/>
                <a:ea typeface="Times New Roman" panose="02020603050405020304" pitchFamily="18" charset="0"/>
              </a:endParaRPr>
            </a:p>
          </p:txBody>
        </p:sp>
      </p:grpSp>
      <p:sp>
        <p:nvSpPr>
          <p:cNvPr id="21" name="Rounded Rectangle 20"/>
          <p:cNvSpPr/>
          <p:nvPr/>
        </p:nvSpPr>
        <p:spPr>
          <a:xfrm>
            <a:off x="841375" y="1616075"/>
            <a:ext cx="2792413" cy="614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000" dirty="0">
                <a:solidFill>
                  <a:srgbClr val="FF0000"/>
                </a:solidFill>
                <a:latin typeface="Times New Roman" panose="02020603050405020304" pitchFamily="18" charset="0"/>
                <a:cs typeface="Times New Roman" panose="02020603050405020304" pitchFamily="18" charset="0"/>
              </a:rPr>
              <a:t>Động vật</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750" fill="hold"/>
                                        <p:tgtEl>
                                          <p:spTgt spid="7"/>
                                        </p:tgtEl>
                                        <p:attrNameLst>
                                          <p:attrName>ppt_x</p:attrName>
                                        </p:attrNameLst>
                                      </p:cBhvr>
                                      <p:tavLst>
                                        <p:tav tm="0">
                                          <p:val>
                                            <p:strVal val="#ppt_x"/>
                                          </p:val>
                                        </p:tav>
                                        <p:tav tm="100000">
                                          <p:val>
                                            <p:strVal val="#ppt_x"/>
                                          </p:val>
                                        </p:tav>
                                      </p:tavLst>
                                    </p:anim>
                                    <p:anim calcmode="lin" valueType="num">
                                      <p:cBhvr additive="base">
                                        <p:cTn id="23"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5"/>
          <p:cNvPicPr>
            <a:picLocks noChangeAspect="1"/>
          </p:cNvPicPr>
          <p:nvPr/>
        </p:nvPicPr>
        <p:blipFill>
          <a:blip r:embed="rId1"/>
          <a:stretch>
            <a:fillRect/>
          </a:stretch>
        </p:blipFill>
        <p:spPr>
          <a:xfrm>
            <a:off x="0" y="-77787"/>
            <a:ext cx="15544800" cy="8229600"/>
          </a:xfrm>
          <a:prstGeom prst="rect">
            <a:avLst/>
          </a:prstGeom>
          <a:noFill/>
          <a:ln w="9525">
            <a:noFill/>
          </a:ln>
        </p:spPr>
      </p:pic>
      <p:pic>
        <p:nvPicPr>
          <p:cNvPr id="4" name="Picture 3"/>
          <p:cNvPicPr>
            <a:picLocks noChangeAspect="1"/>
          </p:cNvPicPr>
          <p:nvPr/>
        </p:nvPicPr>
        <p:blipFill>
          <a:blip r:embed="rId2"/>
          <a:stretch>
            <a:fillRect/>
          </a:stretch>
        </p:blipFill>
        <p:spPr>
          <a:xfrm>
            <a:off x="8107363" y="1420813"/>
            <a:ext cx="6653212" cy="4691062"/>
          </a:xfrm>
          <a:prstGeom prst="rect">
            <a:avLst/>
          </a:prstGeom>
          <a:noFill/>
          <a:ln w="9525">
            <a:noFill/>
          </a:ln>
        </p:spPr>
      </p:pic>
      <p:pic>
        <p:nvPicPr>
          <p:cNvPr id="5" name="Picture 4"/>
          <p:cNvPicPr>
            <a:picLocks noChangeAspect="1"/>
          </p:cNvPicPr>
          <p:nvPr/>
        </p:nvPicPr>
        <p:blipFill>
          <a:blip r:embed="rId3"/>
          <a:stretch>
            <a:fillRect/>
          </a:stretch>
        </p:blipFill>
        <p:spPr>
          <a:xfrm>
            <a:off x="708025" y="1420813"/>
            <a:ext cx="6615113" cy="4668837"/>
          </a:xfrm>
          <a:prstGeom prst="rect">
            <a:avLst/>
          </a:prstGeom>
          <a:noFill/>
          <a:ln w="9525">
            <a:noFill/>
          </a:ln>
        </p:spPr>
      </p:pic>
      <p:sp>
        <p:nvSpPr>
          <p:cNvPr id="7" name="TextBox 6"/>
          <p:cNvSpPr txBox="1"/>
          <p:nvPr/>
        </p:nvSpPr>
        <p:spPr>
          <a:xfrm>
            <a:off x="1749425" y="6248400"/>
            <a:ext cx="4533900" cy="584200"/>
          </a:xfrm>
          <a:prstGeom prst="rect">
            <a:avLst/>
          </a:prstGeom>
          <a:noFill/>
          <a:ln w="9525">
            <a:noFill/>
          </a:ln>
        </p:spPr>
        <p:txBody>
          <a:bodyPr lIns="76078" tIns="38039" rIns="76078" bIns="38039">
            <a:spAutoFit/>
          </a:bodyPr>
          <a:p>
            <a:pPr>
              <a:buNone/>
            </a:pPr>
            <a:r>
              <a:rPr lang="en-US" altLang="x-none" sz="3300" b="1" dirty="0">
                <a:latin typeface="Times New Roman" panose="02020603050405020304" pitchFamily="18" charset="0"/>
                <a:cs typeface="Times New Roman" panose="02020603050405020304" pitchFamily="18" charset="0"/>
              </a:rPr>
              <a:t>Bạc lá ở đậu tương</a:t>
            </a:r>
            <a:endParaRPr lang="en-US" altLang="x-none" sz="3300" b="1" dirty="0">
              <a:latin typeface="Times New Roman" panose="02020603050405020304" pitchFamily="18" charset="0"/>
              <a:ea typeface="Times New Roman" panose="02020603050405020304" pitchFamily="18" charset="0"/>
            </a:endParaRPr>
          </a:p>
        </p:txBody>
      </p:sp>
      <p:sp>
        <p:nvSpPr>
          <p:cNvPr id="14" name="TextBox 13"/>
          <p:cNvSpPr txBox="1"/>
          <p:nvPr/>
        </p:nvSpPr>
        <p:spPr>
          <a:xfrm>
            <a:off x="10169525" y="6248400"/>
            <a:ext cx="3033713" cy="584200"/>
          </a:xfrm>
          <a:prstGeom prst="rect">
            <a:avLst/>
          </a:prstGeom>
          <a:noFill/>
          <a:ln w="9525">
            <a:noFill/>
          </a:ln>
        </p:spPr>
        <p:txBody>
          <a:bodyPr wrap="none" lIns="76078" tIns="38039" rIns="76078" bIns="38039">
            <a:spAutoFit/>
          </a:bodyPr>
          <a:p>
            <a:pPr>
              <a:buNone/>
            </a:pPr>
            <a:r>
              <a:rPr lang="en-US" altLang="x-none" sz="3300" b="1" dirty="0">
                <a:latin typeface="Times New Roman" panose="02020603050405020304" pitchFamily="18" charset="0"/>
                <a:cs typeface="Times New Roman" panose="02020603050405020304" pitchFamily="18" charset="0"/>
              </a:rPr>
              <a:t>Xoăn lá c</a:t>
            </a:r>
            <a:r>
              <a:rPr lang="en-US" altLang="x-none" sz="3300" b="1" dirty="0">
                <a:latin typeface="Times New Roman" panose="02020603050405020304" pitchFamily="18" charset="0"/>
                <a:ea typeface="Times New Roman" panose="02020603050405020304" pitchFamily="18" charset="0"/>
              </a:rPr>
              <a:t>à</a:t>
            </a:r>
            <a:r>
              <a:rPr lang="en-US" altLang="x-none" sz="3300" b="1" dirty="0">
                <a:latin typeface="Times New Roman" panose="02020603050405020304" pitchFamily="18" charset="0"/>
                <a:cs typeface="Times New Roman" panose="02020603050405020304" pitchFamily="18" charset="0"/>
              </a:rPr>
              <a:t> chua</a:t>
            </a:r>
            <a:endParaRPr lang="en-US" altLang="x-none" sz="3300" b="1" dirty="0">
              <a:latin typeface="Times New Roman" panose="02020603050405020304" pitchFamily="18" charset="0"/>
              <a:ea typeface="Times New Roman" panose="02020603050405020304" pitchFamily="18" charset="0"/>
            </a:endParaRPr>
          </a:p>
        </p:txBody>
      </p:sp>
      <p:sp>
        <p:nvSpPr>
          <p:cNvPr id="15" name="Rounded Rectangle 14"/>
          <p:cNvSpPr/>
          <p:nvPr/>
        </p:nvSpPr>
        <p:spPr>
          <a:xfrm>
            <a:off x="906463" y="427038"/>
            <a:ext cx="2914650" cy="835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altLang="x-none" sz="5000" dirty="0">
                <a:solidFill>
                  <a:srgbClr val="FF0000"/>
                </a:solidFill>
                <a:latin typeface="Times New Roman" panose="02020603050405020304" pitchFamily="18" charset="0"/>
                <a:cs typeface="Times New Roman" panose="02020603050405020304" pitchFamily="18" charset="0"/>
              </a:rPr>
              <a:t>Thực vật</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39939" name="Picture 5"/>
          <p:cNvPicPr>
            <a:picLocks noChangeAspect="1"/>
          </p:cNvPicPr>
          <p:nvPr/>
        </p:nvPicPr>
        <p:blipFill>
          <a:blip r:embed="rId2"/>
          <a:stretch>
            <a:fillRect/>
          </a:stretch>
        </p:blipFill>
        <p:spPr>
          <a:xfrm>
            <a:off x="3192463" y="0"/>
            <a:ext cx="12352337" cy="8229600"/>
          </a:xfrm>
          <a:prstGeom prst="rect">
            <a:avLst/>
          </a:prstGeom>
          <a:noFill/>
          <a:ln w="9525">
            <a:noFill/>
          </a:ln>
        </p:spPr>
      </p:pic>
      <p:pic>
        <p:nvPicPr>
          <p:cNvPr id="39940" name="Picture 7"/>
          <p:cNvPicPr>
            <a:picLocks noChangeAspect="1"/>
          </p:cNvPicPr>
          <p:nvPr/>
        </p:nvPicPr>
        <p:blipFill>
          <a:blip r:embed="rId3"/>
          <a:stretch>
            <a:fillRect/>
          </a:stretch>
        </p:blipFill>
        <p:spPr>
          <a:xfrm>
            <a:off x="309563" y="3160713"/>
            <a:ext cx="2546350" cy="5068887"/>
          </a:xfrm>
          <a:prstGeom prst="rect">
            <a:avLst/>
          </a:prstGeom>
          <a:noFill/>
          <a:ln w="9525">
            <a:noFill/>
          </a:ln>
        </p:spPr>
      </p:pic>
      <p:sp>
        <p:nvSpPr>
          <p:cNvPr id="5" name="Rounded Rectangle 4"/>
          <p:cNvSpPr/>
          <p:nvPr/>
        </p:nvSpPr>
        <p:spPr>
          <a:xfrm>
            <a:off x="0" y="328613"/>
            <a:ext cx="3368675" cy="833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altLang="x-none" sz="5000" dirty="0">
                <a:solidFill>
                  <a:srgbClr val="FF0000"/>
                </a:solidFill>
                <a:latin typeface="Times New Roman" panose="02020603050405020304" pitchFamily="18" charset="0"/>
                <a:cs typeface="Times New Roman" panose="02020603050405020304" pitchFamily="18" charset="0"/>
              </a:rPr>
              <a:t>Con người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40963" name="Picture 7"/>
          <p:cNvPicPr>
            <a:picLocks noChangeAspect="1"/>
          </p:cNvPicPr>
          <p:nvPr/>
        </p:nvPicPr>
        <p:blipFill>
          <a:blip r:embed="rId2"/>
          <a:stretch>
            <a:fillRect/>
          </a:stretch>
        </p:blipFill>
        <p:spPr>
          <a:xfrm>
            <a:off x="309563" y="3160713"/>
            <a:ext cx="2546350" cy="5068887"/>
          </a:xfrm>
          <a:prstGeom prst="rect">
            <a:avLst/>
          </a:prstGeom>
          <a:noFill/>
          <a:ln w="9525">
            <a:noFill/>
          </a:ln>
        </p:spPr>
      </p:pic>
      <p:pic>
        <p:nvPicPr>
          <p:cNvPr id="40964" name="Picture 1"/>
          <p:cNvPicPr>
            <a:picLocks noChangeAspect="1"/>
          </p:cNvPicPr>
          <p:nvPr/>
        </p:nvPicPr>
        <p:blipFill>
          <a:blip r:embed="rId3"/>
          <a:stretch>
            <a:fillRect/>
          </a:stretch>
        </p:blipFill>
        <p:spPr>
          <a:xfrm>
            <a:off x="3627438" y="0"/>
            <a:ext cx="11917362" cy="8251825"/>
          </a:xfrm>
          <a:prstGeom prst="rect">
            <a:avLst/>
          </a:prstGeom>
          <a:noFill/>
          <a:ln w="9525">
            <a:noFill/>
          </a:ln>
        </p:spPr>
      </p:pic>
      <p:sp>
        <p:nvSpPr>
          <p:cNvPr id="5" name="Rounded Rectangle 4"/>
          <p:cNvSpPr/>
          <p:nvPr/>
        </p:nvSpPr>
        <p:spPr>
          <a:xfrm>
            <a:off x="-15875" y="328613"/>
            <a:ext cx="3367088" cy="833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altLang="x-none" sz="5000" dirty="0">
                <a:solidFill>
                  <a:srgbClr val="FF0000"/>
                </a:solidFill>
                <a:latin typeface="Times New Roman" panose="02020603050405020304" pitchFamily="18" charset="0"/>
                <a:cs typeface="Times New Roman" panose="02020603050405020304" pitchFamily="18" charset="0"/>
              </a:rPr>
              <a:t>Con người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41987" name="Picture 7"/>
          <p:cNvPicPr>
            <a:picLocks noChangeAspect="1"/>
          </p:cNvPicPr>
          <p:nvPr/>
        </p:nvPicPr>
        <p:blipFill>
          <a:blip r:embed="rId2"/>
          <a:stretch>
            <a:fillRect/>
          </a:stretch>
        </p:blipFill>
        <p:spPr>
          <a:xfrm>
            <a:off x="309563" y="3160713"/>
            <a:ext cx="2546350" cy="5068887"/>
          </a:xfrm>
          <a:prstGeom prst="rect">
            <a:avLst/>
          </a:prstGeom>
          <a:noFill/>
          <a:ln w="9525">
            <a:noFill/>
          </a:ln>
        </p:spPr>
      </p:pic>
      <p:pic>
        <p:nvPicPr>
          <p:cNvPr id="41988" name="Picture 1"/>
          <p:cNvPicPr>
            <a:picLocks noChangeAspect="1"/>
          </p:cNvPicPr>
          <p:nvPr/>
        </p:nvPicPr>
        <p:blipFill>
          <a:blip r:embed="rId3"/>
          <a:stretch>
            <a:fillRect/>
          </a:stretch>
        </p:blipFill>
        <p:spPr>
          <a:xfrm>
            <a:off x="3627438" y="9525"/>
            <a:ext cx="12866687" cy="8229600"/>
          </a:xfrm>
          <a:prstGeom prst="rect">
            <a:avLst/>
          </a:prstGeom>
          <a:noFill/>
          <a:ln w="9525">
            <a:noFill/>
          </a:ln>
        </p:spPr>
      </p:pic>
      <p:sp>
        <p:nvSpPr>
          <p:cNvPr id="5" name="Rounded Rectangle 4"/>
          <p:cNvSpPr/>
          <p:nvPr/>
        </p:nvSpPr>
        <p:spPr>
          <a:xfrm>
            <a:off x="0" y="328613"/>
            <a:ext cx="3368675" cy="833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altLang="x-none" sz="5000" dirty="0">
                <a:solidFill>
                  <a:srgbClr val="FF0000"/>
                </a:solidFill>
                <a:latin typeface="Times New Roman" panose="02020603050405020304" pitchFamily="18" charset="0"/>
                <a:cs typeface="Times New Roman" panose="02020603050405020304" pitchFamily="18" charset="0"/>
              </a:rPr>
              <a:t>Con người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10"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43011" name="Picture 7"/>
          <p:cNvPicPr>
            <a:picLocks noChangeAspect="1"/>
          </p:cNvPicPr>
          <p:nvPr/>
        </p:nvPicPr>
        <p:blipFill>
          <a:blip r:embed="rId2"/>
          <a:stretch>
            <a:fillRect/>
          </a:stretch>
        </p:blipFill>
        <p:spPr>
          <a:xfrm>
            <a:off x="1916113" y="3144838"/>
            <a:ext cx="2547937" cy="5068887"/>
          </a:xfrm>
          <a:prstGeom prst="rect">
            <a:avLst/>
          </a:prstGeom>
          <a:noFill/>
          <a:ln w="9525">
            <a:noFill/>
          </a:ln>
        </p:spPr>
      </p:pic>
      <p:pic>
        <p:nvPicPr>
          <p:cNvPr id="43012" name="Picture 2"/>
          <p:cNvPicPr>
            <a:picLocks noChangeAspect="1"/>
          </p:cNvPicPr>
          <p:nvPr/>
        </p:nvPicPr>
        <p:blipFill>
          <a:blip r:embed="rId3"/>
          <a:stretch>
            <a:fillRect/>
          </a:stretch>
        </p:blipFill>
        <p:spPr>
          <a:xfrm>
            <a:off x="6346825" y="30163"/>
            <a:ext cx="9190038" cy="8199437"/>
          </a:xfrm>
          <a:prstGeom prst="rect">
            <a:avLst/>
          </a:prstGeom>
          <a:noFill/>
          <a:ln w="9525">
            <a:noFill/>
          </a:ln>
        </p:spPr>
      </p:pic>
      <p:sp>
        <p:nvSpPr>
          <p:cNvPr id="5" name="Rounded Rectangle 4"/>
          <p:cNvSpPr/>
          <p:nvPr/>
        </p:nvSpPr>
        <p:spPr>
          <a:xfrm>
            <a:off x="0" y="328613"/>
            <a:ext cx="3368675" cy="833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altLang="x-none" sz="5000" dirty="0">
                <a:solidFill>
                  <a:srgbClr val="FF0000"/>
                </a:solidFill>
                <a:latin typeface="Times New Roman" panose="02020603050405020304" pitchFamily="18" charset="0"/>
                <a:cs typeface="Times New Roman" panose="02020603050405020304" pitchFamily="18" charset="0"/>
              </a:rPr>
              <a:t>Con người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44035" name="Picture 7"/>
          <p:cNvPicPr>
            <a:picLocks noChangeAspect="1"/>
          </p:cNvPicPr>
          <p:nvPr/>
        </p:nvPicPr>
        <p:blipFill>
          <a:blip r:embed="rId2"/>
          <a:stretch>
            <a:fillRect/>
          </a:stretch>
        </p:blipFill>
        <p:spPr>
          <a:xfrm>
            <a:off x="1916113" y="3144838"/>
            <a:ext cx="2547937" cy="5068887"/>
          </a:xfrm>
          <a:prstGeom prst="rect">
            <a:avLst/>
          </a:prstGeom>
          <a:noFill/>
          <a:ln w="9525">
            <a:noFill/>
          </a:ln>
        </p:spPr>
      </p:pic>
      <p:sp>
        <p:nvSpPr>
          <p:cNvPr id="5" name="Rounded Rectangle 4"/>
          <p:cNvSpPr/>
          <p:nvPr/>
        </p:nvSpPr>
        <p:spPr>
          <a:xfrm>
            <a:off x="0" y="328613"/>
            <a:ext cx="3368675" cy="833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altLang="x-none" sz="5000" dirty="0">
                <a:solidFill>
                  <a:srgbClr val="FF0000"/>
                </a:solidFill>
                <a:latin typeface="Times New Roman" panose="02020603050405020304" pitchFamily="18" charset="0"/>
                <a:cs typeface="Times New Roman" panose="02020603050405020304" pitchFamily="18" charset="0"/>
              </a:rPr>
              <a:t>Con người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pic>
        <p:nvPicPr>
          <p:cNvPr id="44037" name="Picture 1"/>
          <p:cNvPicPr>
            <a:picLocks noChangeAspect="1"/>
          </p:cNvPicPr>
          <p:nvPr/>
        </p:nvPicPr>
        <p:blipFill>
          <a:blip r:embed="rId3"/>
          <a:stretch>
            <a:fillRect/>
          </a:stretch>
        </p:blipFill>
        <p:spPr>
          <a:xfrm>
            <a:off x="4710113" y="619125"/>
            <a:ext cx="10588625" cy="6691313"/>
          </a:xfrm>
          <a:prstGeom prst="rect">
            <a:avLst/>
          </a:prstGeom>
          <a:noFill/>
          <a:ln w="9525">
            <a:noFill/>
          </a:ln>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45059" name="Picture 7"/>
          <p:cNvPicPr>
            <a:picLocks noChangeAspect="1"/>
          </p:cNvPicPr>
          <p:nvPr/>
        </p:nvPicPr>
        <p:blipFill>
          <a:blip r:embed="rId2"/>
          <a:stretch>
            <a:fillRect/>
          </a:stretch>
        </p:blipFill>
        <p:spPr>
          <a:xfrm>
            <a:off x="1916113" y="3144838"/>
            <a:ext cx="2547937" cy="5068887"/>
          </a:xfrm>
          <a:prstGeom prst="rect">
            <a:avLst/>
          </a:prstGeom>
          <a:noFill/>
          <a:ln w="9525">
            <a:noFill/>
          </a:ln>
        </p:spPr>
      </p:pic>
      <p:sp>
        <p:nvSpPr>
          <p:cNvPr id="5" name="Rounded Rectangle 4"/>
          <p:cNvSpPr/>
          <p:nvPr/>
        </p:nvSpPr>
        <p:spPr>
          <a:xfrm>
            <a:off x="0" y="328613"/>
            <a:ext cx="3368675" cy="833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altLang="x-none" sz="5000" dirty="0">
                <a:solidFill>
                  <a:srgbClr val="FF0000"/>
                </a:solidFill>
                <a:latin typeface="Times New Roman" panose="02020603050405020304" pitchFamily="18" charset="0"/>
                <a:cs typeface="Times New Roman" panose="02020603050405020304" pitchFamily="18" charset="0"/>
              </a:rPr>
              <a:t>Con người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pic>
        <p:nvPicPr>
          <p:cNvPr id="45061" name="Picture 5"/>
          <p:cNvPicPr>
            <a:picLocks noChangeAspect="1"/>
          </p:cNvPicPr>
          <p:nvPr/>
        </p:nvPicPr>
        <p:blipFill>
          <a:blip r:embed="rId3"/>
          <a:stretch>
            <a:fillRect/>
          </a:stretch>
        </p:blipFill>
        <p:spPr>
          <a:xfrm>
            <a:off x="5284788" y="768350"/>
            <a:ext cx="9648825" cy="5784850"/>
          </a:xfrm>
          <a:prstGeom prst="rect">
            <a:avLst/>
          </a:prstGeom>
          <a:noFill/>
          <a:ln w="9525">
            <a:noFill/>
          </a:ln>
        </p:spPr>
      </p:pic>
      <p:sp>
        <p:nvSpPr>
          <p:cNvPr id="45062" name="TextBox 6"/>
          <p:cNvSpPr txBox="1"/>
          <p:nvPr/>
        </p:nvSpPr>
        <p:spPr>
          <a:xfrm>
            <a:off x="7788275" y="6553200"/>
            <a:ext cx="4576763" cy="584200"/>
          </a:xfrm>
          <a:prstGeom prst="rect">
            <a:avLst/>
          </a:prstGeom>
          <a:noFill/>
          <a:ln w="9525">
            <a:noFill/>
          </a:ln>
        </p:spPr>
        <p:txBody>
          <a:bodyPr wrap="none" lIns="76078" tIns="38039" rIns="76078" bIns="38039">
            <a:spAutoFit/>
          </a:bodyPr>
          <a:p>
            <a:pPr>
              <a:buNone/>
            </a:pPr>
            <a:r>
              <a:rPr lang="en-US" altLang="x-none" sz="3300" dirty="0">
                <a:latin typeface="Times New Roman" panose="02020603050405020304" pitchFamily="18" charset="0"/>
                <a:cs typeface="Times New Roman" panose="02020603050405020304" pitchFamily="18" charset="0"/>
              </a:rPr>
              <a:t>VIÊM DA DO ECZEMA </a:t>
            </a:r>
            <a:endParaRPr lang="en-US" altLang="x-none" sz="3300" dirty="0">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Picture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2" name="Rectangle 1"/>
          <p:cNvSpPr/>
          <p:nvPr/>
        </p:nvSpPr>
        <p:spPr>
          <a:xfrm>
            <a:off x="3368675" y="1858963"/>
            <a:ext cx="10750550" cy="35845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236855" lvl="0" indent="-236855" algn="just">
              <a:buFont typeface="Wingdings" panose="05000000000000000000" pitchFamily="2" charset="2"/>
              <a:buChar char="q"/>
            </a:pPr>
            <a:r>
              <a:rPr lang="en-US" altLang="x-none" sz="3800" dirty="0">
                <a:solidFill>
                  <a:srgbClr val="FFFFFF"/>
                </a:solidFill>
                <a:latin typeface="Times New Roman" panose="02020603050405020304" pitchFamily="18" charset="0"/>
                <a:cs typeface="Times New Roman" panose="02020603050405020304" pitchFamily="18" charset="0"/>
              </a:rPr>
              <a:t>Phương pháp hữu hiệu nhất để phòng ngừa các bệnh do virus l</a:t>
            </a:r>
            <a:r>
              <a:rPr lang="en-US" altLang="x-none" sz="3800" dirty="0">
                <a:solidFill>
                  <a:srgbClr val="FFFFFF"/>
                </a:solidFill>
                <a:latin typeface="Times New Roman" panose="02020603050405020304" pitchFamily="18" charset="0"/>
                <a:ea typeface="Times New Roman" panose="02020603050405020304" pitchFamily="18" charset="0"/>
              </a:rPr>
              <a:t>à</a:t>
            </a:r>
            <a:r>
              <a:rPr lang="en-US" altLang="x-none" sz="3800" dirty="0">
                <a:solidFill>
                  <a:srgbClr val="FFFFFF"/>
                </a:solidFill>
                <a:latin typeface="Times New Roman" panose="02020603050405020304" pitchFamily="18" charset="0"/>
                <a:cs typeface="Times New Roman" panose="02020603050405020304" pitchFamily="18" charset="0"/>
              </a:rPr>
              <a:t> sử dụng vaccine.</a:t>
            </a:r>
            <a:endParaRPr lang="en-US" altLang="x-none" sz="3800" dirty="0">
              <a:solidFill>
                <a:srgbClr val="FFFFFF"/>
              </a:solidFill>
              <a:latin typeface="Times New Roman" panose="02020603050405020304" pitchFamily="18" charset="0"/>
              <a:cs typeface="Times New Roman" panose="02020603050405020304" pitchFamily="18" charset="0"/>
            </a:endParaRPr>
          </a:p>
          <a:p>
            <a:pPr marL="236855" lvl="0" indent="-236855" algn="just">
              <a:buFont typeface="Wingdings" panose="05000000000000000000" pitchFamily="2" charset="2"/>
              <a:buChar char="q"/>
            </a:pPr>
            <a:r>
              <a:rPr lang="en-US" altLang="x-none" sz="3800" dirty="0">
                <a:solidFill>
                  <a:srgbClr val="FFFFFF"/>
                </a:solidFill>
                <a:latin typeface="Times New Roman" panose="02020603050405020304" pitchFamily="18" charset="0"/>
                <a:cs typeface="Times New Roman" panose="02020603050405020304" pitchFamily="18" charset="0"/>
              </a:rPr>
              <a:t>Vaccine tránh được nhiều bệnh lây truyền tạo ra từ chính những vi khuẩn, virus đã chết hoặc đã được l</a:t>
            </a:r>
            <a:r>
              <a:rPr lang="en-US" altLang="x-none" sz="3800" dirty="0">
                <a:solidFill>
                  <a:srgbClr val="FFFFFF"/>
                </a:solidFill>
                <a:latin typeface="Times New Roman" panose="02020603050405020304" pitchFamily="18" charset="0"/>
                <a:ea typeface="Times New Roman" panose="02020603050405020304" pitchFamily="18" charset="0"/>
              </a:rPr>
              <a:t>à</a:t>
            </a:r>
            <a:r>
              <a:rPr lang="en-US" altLang="x-none" sz="3800" dirty="0">
                <a:solidFill>
                  <a:srgbClr val="FFFFFF"/>
                </a:solidFill>
                <a:latin typeface="Times New Roman" panose="02020603050405020304" pitchFamily="18" charset="0"/>
                <a:cs typeface="Times New Roman" panose="02020603050405020304" pitchFamily="18" charset="0"/>
              </a:rPr>
              <a:t>m suy yếu</a:t>
            </a:r>
            <a:endParaRPr lang="en-US" altLang="x-none" sz="3800" dirty="0">
              <a:solidFill>
                <a:srgbClr val="FFFFFF"/>
              </a:solidFill>
              <a:latin typeface="Times New Roman" panose="02020603050405020304" pitchFamily="18" charset="0"/>
              <a:ea typeface="Times New Roman" panose="02020603050405020304" pitchFamily="18" charset="0"/>
            </a:endParaRPr>
          </a:p>
        </p:txBody>
      </p:sp>
      <p:sp>
        <p:nvSpPr>
          <p:cNvPr id="6" name="Title 1"/>
          <p:cNvSpPr>
            <a:spLocks noGrp="1"/>
          </p:cNvSpPr>
          <p:nvPr>
            <p:ph type="title"/>
          </p:nvPr>
        </p:nvSpPr>
        <p:spPr>
          <a:xfrm>
            <a:off x="611188" y="396875"/>
            <a:ext cx="6672263" cy="792163"/>
          </a:xfrm>
          <a:solidFill>
            <a:schemeClr val="accent1">
              <a:lumMod val="75000"/>
            </a:schemeClr>
          </a:solidFill>
        </p:spPr>
        <p:txBody>
          <a:bodyPr vert="horz" wrap="square" lIns="135852" tIns="67926" rIns="135852" bIns="67926" numCol="1" anchor="ctr" anchorCtr="0" compatLnSpc="1"/>
          <a:p>
            <a:pPr>
              <a:buNone/>
            </a:pPr>
            <a:r>
              <a:rPr lang="en-US" altLang="x-none" sz="3800" b="1" dirty="0">
                <a:solidFill>
                  <a:srgbClr val="FF0000"/>
                </a:solidFill>
                <a:latin typeface="Times New Roman" panose="02020603050405020304" pitchFamily="18" charset="0"/>
                <a:cs typeface="Times New Roman" panose="02020603050405020304" pitchFamily="18" charset="0"/>
              </a:rPr>
              <a:t>BIỆN PHÁP PHÒNG BỆNH</a:t>
            </a:r>
            <a:endParaRPr lang="en-US" altLang="x-none" sz="3800" b="1" dirty="0">
              <a:solidFill>
                <a:srgbClr val="FF0000"/>
              </a:solidFill>
              <a:latin typeface="Times New Roman" panose="02020603050405020304" pitchFamily="18" charset="0"/>
              <a:ea typeface="Times New Roman" panose="02020603050405020304" pitchFamily="18" charset="0"/>
            </a:endParaRPr>
          </a:p>
        </p:txBody>
      </p:sp>
      <p:pic>
        <p:nvPicPr>
          <p:cNvPr id="46085" name="Picture 6"/>
          <p:cNvPicPr>
            <a:picLocks noChangeAspect="1"/>
          </p:cNvPicPr>
          <p:nvPr/>
        </p:nvPicPr>
        <p:blipFill>
          <a:blip r:embed="rId2"/>
          <a:stretch>
            <a:fillRect/>
          </a:stretch>
        </p:blipFill>
        <p:spPr>
          <a:xfrm>
            <a:off x="401638" y="2908300"/>
            <a:ext cx="2547937" cy="50704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47107" name="Picture 6"/>
          <p:cNvPicPr>
            <a:picLocks noChangeAspect="1"/>
          </p:cNvPicPr>
          <p:nvPr/>
        </p:nvPicPr>
        <p:blipFill>
          <a:blip r:embed="rId2"/>
          <a:stretch>
            <a:fillRect/>
          </a:stretch>
        </p:blipFill>
        <p:spPr>
          <a:xfrm>
            <a:off x="401638" y="2908300"/>
            <a:ext cx="2547937" cy="5070475"/>
          </a:xfrm>
          <a:prstGeom prst="rect">
            <a:avLst/>
          </a:prstGeom>
          <a:noFill/>
          <a:ln w="9525">
            <a:noFill/>
          </a:ln>
        </p:spPr>
      </p:pic>
      <p:sp>
        <p:nvSpPr>
          <p:cNvPr id="8" name="TextBox 7"/>
          <p:cNvSpPr txBox="1"/>
          <p:nvPr/>
        </p:nvSpPr>
        <p:spPr>
          <a:xfrm>
            <a:off x="1704975" y="377825"/>
            <a:ext cx="12823825" cy="692150"/>
          </a:xfrm>
          <a:prstGeom prst="rect">
            <a:avLst/>
          </a:prstGeom>
          <a:noFill/>
          <a:ln w="9525">
            <a:noFill/>
          </a:ln>
        </p:spPr>
        <p:txBody>
          <a:bodyPr lIns="76078" tIns="38039" rIns="76078" bIns="38039">
            <a:spAutoFit/>
          </a:bodyPr>
          <a:p>
            <a:pPr>
              <a:buNone/>
            </a:pPr>
            <a:r>
              <a:rPr lang="en-US" altLang="x-none" sz="4000" b="1" dirty="0">
                <a:solidFill>
                  <a:srgbClr val="FF0000"/>
                </a:solidFill>
                <a:latin typeface="Times New Roman" panose="02020603050405020304" pitchFamily="18" charset="0"/>
                <a:cs typeface="Times New Roman" panose="02020603050405020304" pitchFamily="18" charset="0"/>
              </a:rPr>
              <a:t>Liên hệ thực tiễn hiểu biết của mình, em hãy cho biết:</a:t>
            </a:r>
            <a:endParaRPr lang="en-US" altLang="x-none" sz="4000" b="1" dirty="0">
              <a:solidFill>
                <a:srgbClr val="FF0000"/>
              </a:solidFill>
              <a:latin typeface="Times New Roman" panose="02020603050405020304" pitchFamily="18" charset="0"/>
              <a:ea typeface="Times New Roman" panose="02020603050405020304" pitchFamily="18" charset="0"/>
            </a:endParaRPr>
          </a:p>
        </p:txBody>
      </p:sp>
      <p:sp>
        <p:nvSpPr>
          <p:cNvPr id="9" name="Action Button: Help 8">
            <a:hlinkClick r:id="" action="ppaction://noaction" highlightClick="1"/>
          </p:cNvPr>
          <p:cNvSpPr/>
          <p:nvPr/>
        </p:nvSpPr>
        <p:spPr>
          <a:xfrm>
            <a:off x="409575" y="377825"/>
            <a:ext cx="885825" cy="833438"/>
          </a:xfrm>
          <a:prstGeom prst="actionButtonHelp">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2255838" y="1231900"/>
            <a:ext cx="11722100" cy="2108200"/>
          </a:xfrm>
          <a:prstGeom prst="rect">
            <a:avLst/>
          </a:prstGeom>
          <a:noFill/>
          <a:ln w="9525">
            <a:noFill/>
          </a:ln>
        </p:spPr>
        <p:txBody>
          <a:bodyPr lIns="76078" tIns="38039" rIns="76078" bIns="38039">
            <a:spAutoFit/>
          </a:bodyPr>
          <a:p>
            <a:pPr>
              <a:buNone/>
            </a:pPr>
            <a:r>
              <a:rPr lang="en-US" altLang="x-none" sz="3300" b="1" dirty="0">
                <a:solidFill>
                  <a:srgbClr val="002060"/>
                </a:solidFill>
                <a:latin typeface="Times New Roman" panose="02020603050405020304" pitchFamily="18" charset="0"/>
                <a:cs typeface="Times New Roman" panose="02020603050405020304" pitchFamily="18" charset="0"/>
              </a:rPr>
              <a:t>1. Kể tên các loại vaccine m</a:t>
            </a:r>
            <a:r>
              <a:rPr lang="en-US" altLang="x-none" sz="3300" b="1" dirty="0">
                <a:solidFill>
                  <a:srgbClr val="002060"/>
                </a:solidFill>
                <a:latin typeface="Times New Roman" panose="02020603050405020304" pitchFamily="18" charset="0"/>
                <a:ea typeface="Times New Roman" panose="02020603050405020304" pitchFamily="18" charset="0"/>
              </a:rPr>
              <a:t>à</a:t>
            </a:r>
            <a:r>
              <a:rPr lang="en-US" altLang="x-none" sz="3300" b="1" dirty="0">
                <a:solidFill>
                  <a:srgbClr val="002060"/>
                </a:solidFill>
                <a:latin typeface="Times New Roman" panose="02020603050405020304" pitchFamily="18" charset="0"/>
                <a:cs typeface="Times New Roman" panose="02020603050405020304" pitchFamily="18" charset="0"/>
              </a:rPr>
              <a:t> em biết. </a:t>
            </a:r>
            <a:endParaRPr lang="en-US" altLang="x-none" sz="3300" b="1" dirty="0">
              <a:solidFill>
                <a:srgbClr val="002060"/>
              </a:solidFill>
              <a:latin typeface="Times New Roman" panose="02020603050405020304" pitchFamily="18" charset="0"/>
              <a:cs typeface="Times New Roman" panose="02020603050405020304" pitchFamily="18" charset="0"/>
            </a:endParaRPr>
          </a:p>
          <a:p>
            <a:pPr>
              <a:buNone/>
            </a:pPr>
            <a:r>
              <a:rPr lang="en-US" altLang="x-none" sz="3300" b="1" dirty="0">
                <a:solidFill>
                  <a:srgbClr val="002060"/>
                </a:solidFill>
                <a:latin typeface="Times New Roman" panose="02020603050405020304" pitchFamily="18" charset="0"/>
                <a:cs typeface="Times New Roman" panose="02020603050405020304" pitchFamily="18" charset="0"/>
              </a:rPr>
              <a:t>2. Em có biết mình đã từng được tiêm những loại vaccine n</a:t>
            </a:r>
            <a:r>
              <a:rPr lang="en-US" altLang="x-none" sz="3300" b="1" dirty="0">
                <a:solidFill>
                  <a:srgbClr val="002060"/>
                </a:solidFill>
                <a:latin typeface="Times New Roman" panose="02020603050405020304" pitchFamily="18" charset="0"/>
                <a:ea typeface="Times New Roman" panose="02020603050405020304" pitchFamily="18" charset="0"/>
              </a:rPr>
              <a:t>à</a:t>
            </a:r>
            <a:r>
              <a:rPr lang="en-US" altLang="x-none" sz="3300" b="1" dirty="0">
                <a:solidFill>
                  <a:srgbClr val="002060"/>
                </a:solidFill>
                <a:latin typeface="Times New Roman" panose="02020603050405020304" pitchFamily="18" charset="0"/>
                <a:cs typeface="Times New Roman" panose="02020603050405020304" pitchFamily="18" charset="0"/>
              </a:rPr>
              <a:t>o không? Tại sao cần tiêm phòng nhiều loại vaccine khác nhau?</a:t>
            </a:r>
            <a:endParaRPr lang="en-US" altLang="x-none" sz="3300" b="1" dirty="0">
              <a:solidFill>
                <a:srgbClr val="002060"/>
              </a:solidFill>
              <a:latin typeface="Times New Roman" panose="02020603050405020304" pitchFamily="18" charset="0"/>
              <a:cs typeface="Times New Roman" panose="02020603050405020304" pitchFamily="18" charset="0"/>
            </a:endParaRPr>
          </a:p>
          <a:p>
            <a:pPr>
              <a:buNone/>
            </a:pPr>
            <a:r>
              <a:rPr lang="en-US" altLang="x-none" sz="3300" b="1" dirty="0">
                <a:solidFill>
                  <a:srgbClr val="002060"/>
                </a:solidFill>
                <a:latin typeface="Times New Roman" panose="02020603050405020304" pitchFamily="18" charset="0"/>
                <a:cs typeface="Times New Roman" panose="02020603050405020304" pitchFamily="18" charset="0"/>
              </a:rPr>
              <a:t>3. Nêu cách phòng tránh các bệnh do virus gây ra.  </a:t>
            </a:r>
            <a:endParaRPr lang="en-US" altLang="x-none" sz="3300" b="1"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457198" y="-183199"/>
            <a:ext cx="14630402" cy="8229600"/>
            <a:chOff x="-1" y="0"/>
            <a:chExt cx="12192002" cy="6858000"/>
          </a:xfrm>
        </p:grpSpPr>
        <p:grpSp>
          <p:nvGrpSpPr>
            <p:cNvPr id="46" name="组合 45"/>
            <p:cNvGrpSpPr/>
            <p:nvPr/>
          </p:nvGrpSpPr>
          <p:grpSpPr>
            <a:xfrm>
              <a:off x="-1" y="0"/>
              <a:ext cx="12192002" cy="6858000"/>
              <a:chOff x="-1" y="0"/>
              <a:chExt cx="12192002" cy="6858000"/>
            </a:xfrm>
          </p:grpSpPr>
          <p:pic>
            <p:nvPicPr>
              <p:cNvPr id="50" name="图片 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1" name="矩形 50"/>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dirty="0">
                  <a:latin typeface="Times New Roman" panose="02020603050405020304" pitchFamily="18" charset="0"/>
                  <a:cs typeface="Times New Roman" panose="02020603050405020304" pitchFamily="18" charset="0"/>
                </a:endParaRPr>
              </a:p>
            </p:txBody>
          </p:sp>
        </p:grpSp>
        <p:cxnSp>
          <p:nvCxnSpPr>
            <p:cNvPr id="49" name="直接连接符 48"/>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1880057" y="1683720"/>
            <a:ext cx="11153627" cy="4831189"/>
            <a:chOff x="1141083" y="1488116"/>
            <a:chExt cx="9294689" cy="4025991"/>
          </a:xfrm>
        </p:grpSpPr>
        <p:sp>
          <p:nvSpPr>
            <p:cNvPr id="4" name="PA_形状 4644"/>
            <p:cNvSpPr/>
            <p:nvPr>
              <p:custDataLst>
                <p:tags r:id="rId2"/>
              </p:custDataLst>
            </p:nvPr>
          </p:nvSpPr>
          <p:spPr>
            <a:xfrm>
              <a:off x="1141083" y="1863349"/>
              <a:ext cx="8898867" cy="3407939"/>
            </a:xfrm>
            <a:custGeom>
              <a:avLst/>
              <a:gdLst/>
              <a:ahLst/>
              <a:cxnLst>
                <a:cxn ang="0">
                  <a:pos x="wd2" y="hd2"/>
                </a:cxn>
                <a:cxn ang="5400000">
                  <a:pos x="wd2" y="hd2"/>
                </a:cxn>
                <a:cxn ang="10800000">
                  <a:pos x="wd2" y="hd2"/>
                </a:cxn>
                <a:cxn ang="16200000">
                  <a:pos x="wd2" y="hd2"/>
                </a:cxn>
              </a:cxnLst>
              <a:rect l="0" t="0" r="r" b="b"/>
              <a:pathLst>
                <a:path w="21600" h="19359" extrusionOk="0">
                  <a:moveTo>
                    <a:pt x="0" y="11881"/>
                  </a:moveTo>
                  <a:cubicBezTo>
                    <a:pt x="1060" y="7692"/>
                    <a:pt x="3310" y="5945"/>
                    <a:pt x="5254" y="7796"/>
                  </a:cubicBezTo>
                  <a:cubicBezTo>
                    <a:pt x="7606" y="10036"/>
                    <a:pt x="8550" y="16859"/>
                    <a:pt x="10976" y="18786"/>
                  </a:cubicBezTo>
                  <a:cubicBezTo>
                    <a:pt x="14518" y="21600"/>
                    <a:pt x="17361" y="13534"/>
                    <a:pt x="19648" y="5955"/>
                  </a:cubicBezTo>
                  <a:cubicBezTo>
                    <a:pt x="20264" y="3912"/>
                    <a:pt x="20915" y="1926"/>
                    <a:pt x="21600" y="0"/>
                  </a:cubicBezTo>
                </a:path>
              </a:pathLst>
            </a:custGeom>
            <a:noFill/>
            <a:ln w="25400" cap="rnd" cmpd="sng" algn="ctr">
              <a:solidFill>
                <a:srgbClr val="A6A6A6"/>
              </a:solidFill>
              <a:prstDash val="dash"/>
              <a:miter lim="800000"/>
            </a:ln>
            <a:effectLst/>
          </p:spPr>
          <p:txBody>
            <a:bodyPr rtlCol="0" anchor="ctr"/>
            <a:lstStyle/>
            <a:p>
              <a:pPr algn="ctr"/>
              <a:endParaRPr sz="100" kern="0" dirty="0">
                <a:solidFill>
                  <a:prstClr val="white"/>
                </a:solidFill>
                <a:latin typeface="Montserrat" panose="00000500000000000000" charset="0"/>
                <a:ea typeface="Montserrat" panose="00000500000000000000" charset="0"/>
                <a:cs typeface="Montserrat" panose="00000500000000000000" charset="0"/>
                <a:sym typeface="+mn-lt"/>
              </a:endParaRPr>
            </a:p>
          </p:txBody>
        </p:sp>
        <p:sp>
          <p:nvSpPr>
            <p:cNvPr id="5" name="PA_形状 4645"/>
            <p:cNvSpPr/>
            <p:nvPr>
              <p:custDataLst>
                <p:tags r:id="rId3"/>
              </p:custDataLst>
            </p:nvPr>
          </p:nvSpPr>
          <p:spPr>
            <a:xfrm rot="21314482">
              <a:off x="9685283" y="1488116"/>
              <a:ext cx="750489" cy="750466"/>
            </a:xfrm>
            <a:custGeom>
              <a:avLst/>
              <a:gdLst/>
              <a:ahLst/>
              <a:cxnLst>
                <a:cxn ang="0">
                  <a:pos x="wd2" y="hd2"/>
                </a:cxn>
                <a:cxn ang="5400000">
                  <a:pos x="wd2" y="hd2"/>
                </a:cxn>
                <a:cxn ang="10800000">
                  <a:pos x="wd2" y="hd2"/>
                </a:cxn>
                <a:cxn ang="16200000">
                  <a:pos x="wd2" y="hd2"/>
                </a:cxn>
              </a:cxnLst>
              <a:rect l="0" t="0" r="r" b="b"/>
              <a:pathLst>
                <a:path w="21258" h="21258" extrusionOk="0">
                  <a:moveTo>
                    <a:pt x="5765" y="18592"/>
                  </a:moveTo>
                  <a:cubicBezTo>
                    <a:pt x="5942" y="18678"/>
                    <a:pt x="6028" y="18769"/>
                    <a:pt x="6206" y="18856"/>
                  </a:cubicBezTo>
                  <a:cubicBezTo>
                    <a:pt x="6028" y="19033"/>
                    <a:pt x="5852" y="19300"/>
                    <a:pt x="5674" y="19477"/>
                  </a:cubicBezTo>
                  <a:cubicBezTo>
                    <a:pt x="3638" y="21514"/>
                    <a:pt x="12" y="21246"/>
                    <a:pt x="12" y="21246"/>
                  </a:cubicBezTo>
                  <a:cubicBezTo>
                    <a:pt x="12" y="21246"/>
                    <a:pt x="-256" y="17619"/>
                    <a:pt x="1780" y="15583"/>
                  </a:cubicBezTo>
                  <a:cubicBezTo>
                    <a:pt x="1957" y="15406"/>
                    <a:pt x="2225" y="15229"/>
                    <a:pt x="2402" y="15051"/>
                  </a:cubicBezTo>
                  <a:cubicBezTo>
                    <a:pt x="2489" y="15229"/>
                    <a:pt x="2575" y="15315"/>
                    <a:pt x="2666" y="15492"/>
                  </a:cubicBezTo>
                  <a:cubicBezTo>
                    <a:pt x="1338" y="17173"/>
                    <a:pt x="1516" y="19741"/>
                    <a:pt x="1516" y="19741"/>
                  </a:cubicBezTo>
                  <a:cubicBezTo>
                    <a:pt x="1516" y="19741"/>
                    <a:pt x="4084" y="19919"/>
                    <a:pt x="5765" y="18592"/>
                  </a:cubicBezTo>
                  <a:cubicBezTo>
                    <a:pt x="5765" y="18592"/>
                    <a:pt x="5765" y="18592"/>
                    <a:pt x="5765" y="18592"/>
                  </a:cubicBezTo>
                  <a:close/>
                  <a:moveTo>
                    <a:pt x="15059" y="7966"/>
                  </a:moveTo>
                  <a:cubicBezTo>
                    <a:pt x="14086" y="7966"/>
                    <a:pt x="13291" y="7171"/>
                    <a:pt x="13291" y="6199"/>
                  </a:cubicBezTo>
                  <a:cubicBezTo>
                    <a:pt x="13291" y="5222"/>
                    <a:pt x="14086" y="4426"/>
                    <a:pt x="15059" y="4426"/>
                  </a:cubicBezTo>
                  <a:cubicBezTo>
                    <a:pt x="16036" y="4426"/>
                    <a:pt x="16831" y="5222"/>
                    <a:pt x="16831" y="6199"/>
                  </a:cubicBezTo>
                  <a:cubicBezTo>
                    <a:pt x="16831" y="7171"/>
                    <a:pt x="16036" y="7966"/>
                    <a:pt x="15059" y="7966"/>
                  </a:cubicBezTo>
                  <a:cubicBezTo>
                    <a:pt x="15059" y="7966"/>
                    <a:pt x="15059" y="7966"/>
                    <a:pt x="15059" y="7966"/>
                  </a:cubicBezTo>
                  <a:close/>
                  <a:moveTo>
                    <a:pt x="21258" y="0"/>
                  </a:moveTo>
                  <a:cubicBezTo>
                    <a:pt x="21258" y="0"/>
                    <a:pt x="18067" y="-86"/>
                    <a:pt x="14882" y="1504"/>
                  </a:cubicBezTo>
                  <a:cubicBezTo>
                    <a:pt x="13909" y="1949"/>
                    <a:pt x="12845" y="2658"/>
                    <a:pt x="11960" y="3540"/>
                  </a:cubicBezTo>
                  <a:cubicBezTo>
                    <a:pt x="10529" y="4975"/>
                    <a:pt x="8307" y="7608"/>
                    <a:pt x="6556" y="9739"/>
                  </a:cubicBezTo>
                  <a:lnTo>
                    <a:pt x="2666" y="9739"/>
                  </a:lnTo>
                  <a:lnTo>
                    <a:pt x="894" y="12393"/>
                  </a:lnTo>
                  <a:lnTo>
                    <a:pt x="3897" y="13204"/>
                  </a:lnTo>
                  <a:cubicBezTo>
                    <a:pt x="3906" y="13314"/>
                    <a:pt x="3937" y="13465"/>
                    <a:pt x="4019" y="13671"/>
                  </a:cubicBezTo>
                  <a:lnTo>
                    <a:pt x="3552" y="14697"/>
                  </a:lnTo>
                  <a:cubicBezTo>
                    <a:pt x="3552" y="14697"/>
                    <a:pt x="3375" y="15051"/>
                    <a:pt x="4702" y="16466"/>
                  </a:cubicBezTo>
                  <a:cubicBezTo>
                    <a:pt x="6119" y="17883"/>
                    <a:pt x="6561" y="17705"/>
                    <a:pt x="6561" y="17705"/>
                  </a:cubicBezTo>
                  <a:lnTo>
                    <a:pt x="7663" y="17204"/>
                  </a:lnTo>
                  <a:cubicBezTo>
                    <a:pt x="7827" y="17256"/>
                    <a:pt x="7948" y="17274"/>
                    <a:pt x="8030" y="17274"/>
                  </a:cubicBezTo>
                  <a:lnTo>
                    <a:pt x="8864" y="20360"/>
                  </a:lnTo>
                  <a:lnTo>
                    <a:pt x="11519" y="18592"/>
                  </a:lnTo>
                  <a:lnTo>
                    <a:pt x="11519" y="14580"/>
                  </a:lnTo>
                  <a:cubicBezTo>
                    <a:pt x="13663" y="12847"/>
                    <a:pt x="16295" y="10668"/>
                    <a:pt x="17717" y="9294"/>
                  </a:cubicBezTo>
                  <a:cubicBezTo>
                    <a:pt x="18603" y="8412"/>
                    <a:pt x="19308" y="7349"/>
                    <a:pt x="19840" y="6376"/>
                  </a:cubicBezTo>
                  <a:cubicBezTo>
                    <a:pt x="21344" y="3186"/>
                    <a:pt x="21258" y="0"/>
                    <a:pt x="21258" y="0"/>
                  </a:cubicBezTo>
                  <a:cubicBezTo>
                    <a:pt x="21258" y="0"/>
                    <a:pt x="21258" y="0"/>
                    <a:pt x="21258" y="0"/>
                  </a:cubicBezTo>
                  <a:close/>
                </a:path>
              </a:pathLst>
            </a:custGeom>
            <a:solidFill>
              <a:srgbClr val="53A69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0" dirty="0">
                <a:solidFill>
                  <a:prstClr val="white"/>
                </a:solidFill>
                <a:latin typeface="Montserrat" panose="00000500000000000000" charset="0"/>
                <a:ea typeface="Montserrat" panose="00000500000000000000" charset="0"/>
                <a:cs typeface="Montserrat" panose="00000500000000000000" charset="0"/>
                <a:sym typeface="+mn-lt"/>
              </a:endParaRPr>
            </a:p>
          </p:txBody>
        </p:sp>
        <p:grpSp>
          <p:nvGrpSpPr>
            <p:cNvPr id="6" name="组合 5"/>
            <p:cNvGrpSpPr/>
            <p:nvPr/>
          </p:nvGrpSpPr>
          <p:grpSpPr>
            <a:xfrm>
              <a:off x="1860291" y="2929893"/>
              <a:ext cx="637306" cy="637308"/>
              <a:chOff x="1860291" y="2929893"/>
              <a:chExt cx="637306" cy="637308"/>
            </a:xfrm>
          </p:grpSpPr>
          <p:sp>
            <p:nvSpPr>
              <p:cNvPr id="20" name="椭圆 19"/>
              <p:cNvSpPr>
                <a:spLocks noChangeAspect="1"/>
              </p:cNvSpPr>
              <p:nvPr/>
            </p:nvSpPr>
            <p:spPr>
              <a:xfrm>
                <a:off x="1860291" y="2929893"/>
                <a:ext cx="637306" cy="637308"/>
              </a:xfrm>
              <a:prstGeom prst="ellipse">
                <a:avLst/>
              </a:prstGeom>
              <a:solidFill>
                <a:srgbClr val="53A69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latin typeface="Montserrat" panose="00000500000000000000" charset="0"/>
                  <a:ea typeface="Montserrat" panose="00000500000000000000" charset="0"/>
                  <a:cs typeface="+mn-ea"/>
                  <a:sym typeface="+mn-lt"/>
                </a:endParaRPr>
              </a:p>
            </p:txBody>
          </p:sp>
          <p:sp>
            <p:nvSpPr>
              <p:cNvPr id="21" name="PA_任意多边形 36"/>
              <p:cNvSpPr/>
              <p:nvPr>
                <p:custDataLst>
                  <p:tags r:id="rId4"/>
                </p:custDataLst>
              </p:nvPr>
            </p:nvSpPr>
            <p:spPr bwMode="auto">
              <a:xfrm>
                <a:off x="2047399" y="3114440"/>
                <a:ext cx="263090" cy="246910"/>
              </a:xfrm>
              <a:custGeom>
                <a:avLst/>
                <a:gdLst>
                  <a:gd name="connsiteX0" fmla="*/ 65187 w 464323"/>
                  <a:gd name="connsiteY0" fmla="*/ 348457 h 435769"/>
                  <a:gd name="connsiteX1" fmla="*/ 399141 w 464323"/>
                  <a:gd name="connsiteY1" fmla="*/ 348457 h 435769"/>
                  <a:gd name="connsiteX2" fmla="*/ 406384 w 464323"/>
                  <a:gd name="connsiteY2" fmla="*/ 355601 h 435769"/>
                  <a:gd name="connsiteX3" fmla="*/ 399141 w 464323"/>
                  <a:gd name="connsiteY3" fmla="*/ 362744 h 435769"/>
                  <a:gd name="connsiteX4" fmla="*/ 65187 w 464323"/>
                  <a:gd name="connsiteY4" fmla="*/ 362744 h 435769"/>
                  <a:gd name="connsiteX5" fmla="*/ 57944 w 464323"/>
                  <a:gd name="connsiteY5" fmla="*/ 355601 h 435769"/>
                  <a:gd name="connsiteX6" fmla="*/ 65187 w 464323"/>
                  <a:gd name="connsiteY6" fmla="*/ 348457 h 435769"/>
                  <a:gd name="connsiteX7" fmla="*/ 65187 w 464323"/>
                  <a:gd name="connsiteY7" fmla="*/ 304800 h 435769"/>
                  <a:gd name="connsiteX8" fmla="*/ 399141 w 464323"/>
                  <a:gd name="connsiteY8" fmla="*/ 304800 h 435769"/>
                  <a:gd name="connsiteX9" fmla="*/ 406384 w 464323"/>
                  <a:gd name="connsiteY9" fmla="*/ 311944 h 435769"/>
                  <a:gd name="connsiteX10" fmla="*/ 399141 w 464323"/>
                  <a:gd name="connsiteY10" fmla="*/ 319087 h 435769"/>
                  <a:gd name="connsiteX11" fmla="*/ 65187 w 464323"/>
                  <a:gd name="connsiteY11" fmla="*/ 319087 h 435769"/>
                  <a:gd name="connsiteX12" fmla="*/ 57944 w 464323"/>
                  <a:gd name="connsiteY12" fmla="*/ 311944 h 435769"/>
                  <a:gd name="connsiteX13" fmla="*/ 65187 w 464323"/>
                  <a:gd name="connsiteY13" fmla="*/ 304800 h 435769"/>
                  <a:gd name="connsiteX14" fmla="*/ 65187 w 464323"/>
                  <a:gd name="connsiteY14" fmla="*/ 261144 h 435769"/>
                  <a:gd name="connsiteX15" fmla="*/ 399141 w 464323"/>
                  <a:gd name="connsiteY15" fmla="*/ 261144 h 435769"/>
                  <a:gd name="connsiteX16" fmla="*/ 406384 w 464323"/>
                  <a:gd name="connsiteY16" fmla="*/ 268288 h 435769"/>
                  <a:gd name="connsiteX17" fmla="*/ 399141 w 464323"/>
                  <a:gd name="connsiteY17" fmla="*/ 275431 h 435769"/>
                  <a:gd name="connsiteX18" fmla="*/ 65187 w 464323"/>
                  <a:gd name="connsiteY18" fmla="*/ 275431 h 435769"/>
                  <a:gd name="connsiteX19" fmla="*/ 57944 w 464323"/>
                  <a:gd name="connsiteY19" fmla="*/ 268288 h 435769"/>
                  <a:gd name="connsiteX20" fmla="*/ 65187 w 464323"/>
                  <a:gd name="connsiteY20" fmla="*/ 261144 h 435769"/>
                  <a:gd name="connsiteX21" fmla="*/ 65187 w 464323"/>
                  <a:gd name="connsiteY21" fmla="*/ 217488 h 435769"/>
                  <a:gd name="connsiteX22" fmla="*/ 399141 w 464323"/>
                  <a:gd name="connsiteY22" fmla="*/ 217488 h 435769"/>
                  <a:gd name="connsiteX23" fmla="*/ 406384 w 464323"/>
                  <a:gd name="connsiteY23" fmla="*/ 224632 h 435769"/>
                  <a:gd name="connsiteX24" fmla="*/ 399141 w 464323"/>
                  <a:gd name="connsiteY24" fmla="*/ 231775 h 435769"/>
                  <a:gd name="connsiteX25" fmla="*/ 65187 w 464323"/>
                  <a:gd name="connsiteY25" fmla="*/ 231775 h 435769"/>
                  <a:gd name="connsiteX26" fmla="*/ 57944 w 464323"/>
                  <a:gd name="connsiteY26" fmla="*/ 224632 h 435769"/>
                  <a:gd name="connsiteX27" fmla="*/ 65187 w 464323"/>
                  <a:gd name="connsiteY27" fmla="*/ 217488 h 435769"/>
                  <a:gd name="connsiteX28" fmla="*/ 224747 w 464323"/>
                  <a:gd name="connsiteY28" fmla="*/ 173832 h 435769"/>
                  <a:gd name="connsiteX29" fmla="*/ 399133 w 464323"/>
                  <a:gd name="connsiteY29" fmla="*/ 173832 h 435769"/>
                  <a:gd name="connsiteX30" fmla="*/ 406401 w 464323"/>
                  <a:gd name="connsiteY30" fmla="*/ 181373 h 435769"/>
                  <a:gd name="connsiteX31" fmla="*/ 399133 w 464323"/>
                  <a:gd name="connsiteY31" fmla="*/ 188912 h 435769"/>
                  <a:gd name="connsiteX32" fmla="*/ 224747 w 464323"/>
                  <a:gd name="connsiteY32" fmla="*/ 188912 h 435769"/>
                  <a:gd name="connsiteX33" fmla="*/ 217488 w 464323"/>
                  <a:gd name="connsiteY33" fmla="*/ 181373 h 435769"/>
                  <a:gd name="connsiteX34" fmla="*/ 224747 w 464323"/>
                  <a:gd name="connsiteY34" fmla="*/ 173832 h 435769"/>
                  <a:gd name="connsiteX35" fmla="*/ 224764 w 464323"/>
                  <a:gd name="connsiteY35" fmla="*/ 130175 h 435769"/>
                  <a:gd name="connsiteX36" fmla="*/ 297525 w 464323"/>
                  <a:gd name="connsiteY36" fmla="*/ 130175 h 435769"/>
                  <a:gd name="connsiteX37" fmla="*/ 304801 w 464323"/>
                  <a:gd name="connsiteY37" fmla="*/ 137716 h 435769"/>
                  <a:gd name="connsiteX38" fmla="*/ 297525 w 464323"/>
                  <a:gd name="connsiteY38" fmla="*/ 145256 h 435769"/>
                  <a:gd name="connsiteX39" fmla="*/ 224764 w 464323"/>
                  <a:gd name="connsiteY39" fmla="*/ 145256 h 435769"/>
                  <a:gd name="connsiteX40" fmla="*/ 217488 w 464323"/>
                  <a:gd name="connsiteY40" fmla="*/ 137716 h 435769"/>
                  <a:gd name="connsiteX41" fmla="*/ 224764 w 464323"/>
                  <a:gd name="connsiteY41" fmla="*/ 130175 h 435769"/>
                  <a:gd name="connsiteX42" fmla="*/ 87042 w 464323"/>
                  <a:gd name="connsiteY42" fmla="*/ 101402 h 435769"/>
                  <a:gd name="connsiteX43" fmla="*/ 87042 w 464323"/>
                  <a:gd name="connsiteY43" fmla="*/ 159743 h 435769"/>
                  <a:gd name="connsiteX44" fmla="*/ 159809 w 464323"/>
                  <a:gd name="connsiteY44" fmla="*/ 159743 h 435769"/>
                  <a:gd name="connsiteX45" fmla="*/ 159809 w 464323"/>
                  <a:gd name="connsiteY45" fmla="*/ 101402 h 435769"/>
                  <a:gd name="connsiteX46" fmla="*/ 224764 w 464323"/>
                  <a:gd name="connsiteY46" fmla="*/ 86519 h 435769"/>
                  <a:gd name="connsiteX47" fmla="*/ 297525 w 464323"/>
                  <a:gd name="connsiteY47" fmla="*/ 86519 h 435769"/>
                  <a:gd name="connsiteX48" fmla="*/ 304801 w 464323"/>
                  <a:gd name="connsiteY48" fmla="*/ 94060 h 435769"/>
                  <a:gd name="connsiteX49" fmla="*/ 297525 w 464323"/>
                  <a:gd name="connsiteY49" fmla="*/ 101599 h 435769"/>
                  <a:gd name="connsiteX50" fmla="*/ 224764 w 464323"/>
                  <a:gd name="connsiteY50" fmla="*/ 101599 h 435769"/>
                  <a:gd name="connsiteX51" fmla="*/ 217488 w 464323"/>
                  <a:gd name="connsiteY51" fmla="*/ 94060 h 435769"/>
                  <a:gd name="connsiteX52" fmla="*/ 224764 w 464323"/>
                  <a:gd name="connsiteY52" fmla="*/ 86519 h 435769"/>
                  <a:gd name="connsiteX53" fmla="*/ 72490 w 464323"/>
                  <a:gd name="connsiteY53" fmla="*/ 72232 h 435769"/>
                  <a:gd name="connsiteX54" fmla="*/ 174361 w 464323"/>
                  <a:gd name="connsiteY54" fmla="*/ 72232 h 435769"/>
                  <a:gd name="connsiteX55" fmla="*/ 188907 w 464323"/>
                  <a:gd name="connsiteY55" fmla="*/ 86817 h 435769"/>
                  <a:gd name="connsiteX56" fmla="*/ 188907 w 464323"/>
                  <a:gd name="connsiteY56" fmla="*/ 174328 h 435769"/>
                  <a:gd name="connsiteX57" fmla="*/ 174361 w 464323"/>
                  <a:gd name="connsiteY57" fmla="*/ 188908 h 435769"/>
                  <a:gd name="connsiteX58" fmla="*/ 72490 w 464323"/>
                  <a:gd name="connsiteY58" fmla="*/ 188908 h 435769"/>
                  <a:gd name="connsiteX59" fmla="*/ 57944 w 464323"/>
                  <a:gd name="connsiteY59" fmla="*/ 174328 h 435769"/>
                  <a:gd name="connsiteX60" fmla="*/ 57944 w 464323"/>
                  <a:gd name="connsiteY60" fmla="*/ 86817 h 435769"/>
                  <a:gd name="connsiteX61" fmla="*/ 72490 w 464323"/>
                  <a:gd name="connsiteY61" fmla="*/ 72232 h 435769"/>
                  <a:gd name="connsiteX62" fmla="*/ 348258 w 464323"/>
                  <a:gd name="connsiteY62" fmla="*/ 29051 h 435769"/>
                  <a:gd name="connsiteX63" fmla="*/ 348258 w 464323"/>
                  <a:gd name="connsiteY63" fmla="*/ 87154 h 435769"/>
                  <a:gd name="connsiteX64" fmla="*/ 348215 w 464323"/>
                  <a:gd name="connsiteY64" fmla="*/ 87154 h 435769"/>
                  <a:gd name="connsiteX65" fmla="*/ 377237 w 464323"/>
                  <a:gd name="connsiteY65" fmla="*/ 116205 h 435769"/>
                  <a:gd name="connsiteX66" fmla="*/ 391747 w 464323"/>
                  <a:gd name="connsiteY66" fmla="*/ 116205 h 435769"/>
                  <a:gd name="connsiteX67" fmla="*/ 435323 w 464323"/>
                  <a:gd name="connsiteY67" fmla="*/ 116205 h 435769"/>
                  <a:gd name="connsiteX68" fmla="*/ 43511 w 464323"/>
                  <a:gd name="connsiteY68" fmla="*/ 29051 h 435769"/>
                  <a:gd name="connsiteX69" fmla="*/ 29000 w 464323"/>
                  <a:gd name="connsiteY69" fmla="*/ 43577 h 435769"/>
                  <a:gd name="connsiteX70" fmla="*/ 29000 w 464323"/>
                  <a:gd name="connsiteY70" fmla="*/ 392192 h 435769"/>
                  <a:gd name="connsiteX71" fmla="*/ 43511 w 464323"/>
                  <a:gd name="connsiteY71" fmla="*/ 406718 h 435769"/>
                  <a:gd name="connsiteX72" fmla="*/ 420812 w 464323"/>
                  <a:gd name="connsiteY72" fmla="*/ 406718 h 435769"/>
                  <a:gd name="connsiteX73" fmla="*/ 435323 w 464323"/>
                  <a:gd name="connsiteY73" fmla="*/ 392192 h 435769"/>
                  <a:gd name="connsiteX74" fmla="*/ 435323 w 464323"/>
                  <a:gd name="connsiteY74" fmla="*/ 130731 h 435769"/>
                  <a:gd name="connsiteX75" fmla="*/ 391747 w 464323"/>
                  <a:gd name="connsiteY75" fmla="*/ 130731 h 435769"/>
                  <a:gd name="connsiteX76" fmla="*/ 377237 w 464323"/>
                  <a:gd name="connsiteY76" fmla="*/ 130731 h 435769"/>
                  <a:gd name="connsiteX77" fmla="*/ 333704 w 464323"/>
                  <a:gd name="connsiteY77" fmla="*/ 87154 h 435769"/>
                  <a:gd name="connsiteX78" fmla="*/ 333747 w 464323"/>
                  <a:gd name="connsiteY78" fmla="*/ 87154 h 435769"/>
                  <a:gd name="connsiteX79" fmla="*/ 333747 w 464323"/>
                  <a:gd name="connsiteY79" fmla="*/ 29051 h 435769"/>
                  <a:gd name="connsiteX80" fmla="*/ 43511 w 464323"/>
                  <a:gd name="connsiteY80" fmla="*/ 0 h 435769"/>
                  <a:gd name="connsiteX81" fmla="*/ 348258 w 464323"/>
                  <a:gd name="connsiteY81" fmla="*/ 0 h 435769"/>
                  <a:gd name="connsiteX82" fmla="*/ 368767 w 464323"/>
                  <a:gd name="connsiteY82" fmla="*/ 8493 h 435769"/>
                  <a:gd name="connsiteX83" fmla="*/ 455831 w 464323"/>
                  <a:gd name="connsiteY83" fmla="*/ 95647 h 435769"/>
                  <a:gd name="connsiteX84" fmla="*/ 464323 w 464323"/>
                  <a:gd name="connsiteY84" fmla="*/ 116205 h 435769"/>
                  <a:gd name="connsiteX85" fmla="*/ 464323 w 464323"/>
                  <a:gd name="connsiteY85" fmla="*/ 392192 h 435769"/>
                  <a:gd name="connsiteX86" fmla="*/ 420812 w 464323"/>
                  <a:gd name="connsiteY86" fmla="*/ 435769 h 435769"/>
                  <a:gd name="connsiteX87" fmla="*/ 43511 w 464323"/>
                  <a:gd name="connsiteY87" fmla="*/ 435769 h 435769"/>
                  <a:gd name="connsiteX88" fmla="*/ 0 w 464323"/>
                  <a:gd name="connsiteY88" fmla="*/ 392192 h 435769"/>
                  <a:gd name="connsiteX89" fmla="*/ 0 w 464323"/>
                  <a:gd name="connsiteY89" fmla="*/ 43577 h 435769"/>
                  <a:gd name="connsiteX90" fmla="*/ 43511 w 464323"/>
                  <a:gd name="connsiteY90" fmla="*/ 0 h 4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4323" h="435769">
                    <a:moveTo>
                      <a:pt x="65187" y="348457"/>
                    </a:moveTo>
                    <a:lnTo>
                      <a:pt x="399141" y="348457"/>
                    </a:lnTo>
                    <a:cubicBezTo>
                      <a:pt x="403125" y="348457"/>
                      <a:pt x="406384" y="351652"/>
                      <a:pt x="406384" y="355601"/>
                    </a:cubicBezTo>
                    <a:cubicBezTo>
                      <a:pt x="406384" y="359536"/>
                      <a:pt x="403125" y="362744"/>
                      <a:pt x="399141" y="362744"/>
                    </a:cubicBezTo>
                    <a:lnTo>
                      <a:pt x="65187" y="362744"/>
                    </a:lnTo>
                    <a:cubicBezTo>
                      <a:pt x="61187" y="362744"/>
                      <a:pt x="57944" y="359536"/>
                      <a:pt x="57944" y="355601"/>
                    </a:cubicBezTo>
                    <a:cubicBezTo>
                      <a:pt x="57944" y="351652"/>
                      <a:pt x="61187" y="348457"/>
                      <a:pt x="65187" y="348457"/>
                    </a:cubicBezTo>
                    <a:close/>
                    <a:moveTo>
                      <a:pt x="65187" y="304800"/>
                    </a:moveTo>
                    <a:lnTo>
                      <a:pt x="399141" y="304800"/>
                    </a:lnTo>
                    <a:cubicBezTo>
                      <a:pt x="403125" y="304800"/>
                      <a:pt x="406384" y="307995"/>
                      <a:pt x="406384" y="311944"/>
                    </a:cubicBezTo>
                    <a:cubicBezTo>
                      <a:pt x="406384" y="315879"/>
                      <a:pt x="403125" y="319087"/>
                      <a:pt x="399141" y="319087"/>
                    </a:cubicBezTo>
                    <a:lnTo>
                      <a:pt x="65187" y="319087"/>
                    </a:lnTo>
                    <a:cubicBezTo>
                      <a:pt x="61187" y="319087"/>
                      <a:pt x="57944" y="315879"/>
                      <a:pt x="57944" y="311944"/>
                    </a:cubicBezTo>
                    <a:cubicBezTo>
                      <a:pt x="57944" y="307995"/>
                      <a:pt x="61187" y="304800"/>
                      <a:pt x="65187" y="304800"/>
                    </a:cubicBezTo>
                    <a:close/>
                    <a:moveTo>
                      <a:pt x="65187" y="261144"/>
                    </a:moveTo>
                    <a:lnTo>
                      <a:pt x="399141" y="261144"/>
                    </a:lnTo>
                    <a:cubicBezTo>
                      <a:pt x="403125" y="261144"/>
                      <a:pt x="406384" y="264339"/>
                      <a:pt x="406384" y="268288"/>
                    </a:cubicBezTo>
                    <a:cubicBezTo>
                      <a:pt x="406384" y="272223"/>
                      <a:pt x="403125" y="275431"/>
                      <a:pt x="399141" y="275431"/>
                    </a:cubicBezTo>
                    <a:lnTo>
                      <a:pt x="65187" y="275431"/>
                    </a:lnTo>
                    <a:cubicBezTo>
                      <a:pt x="61187" y="275431"/>
                      <a:pt x="57944" y="272223"/>
                      <a:pt x="57944" y="268288"/>
                    </a:cubicBezTo>
                    <a:cubicBezTo>
                      <a:pt x="57944" y="264339"/>
                      <a:pt x="61187" y="261144"/>
                      <a:pt x="65187" y="261144"/>
                    </a:cubicBezTo>
                    <a:close/>
                    <a:moveTo>
                      <a:pt x="65187" y="217488"/>
                    </a:moveTo>
                    <a:lnTo>
                      <a:pt x="399141" y="217488"/>
                    </a:lnTo>
                    <a:cubicBezTo>
                      <a:pt x="403125" y="217488"/>
                      <a:pt x="406384" y="220683"/>
                      <a:pt x="406384" y="224632"/>
                    </a:cubicBezTo>
                    <a:cubicBezTo>
                      <a:pt x="406384" y="228580"/>
                      <a:pt x="403125" y="231775"/>
                      <a:pt x="399141" y="231775"/>
                    </a:cubicBezTo>
                    <a:lnTo>
                      <a:pt x="65187" y="231775"/>
                    </a:lnTo>
                    <a:cubicBezTo>
                      <a:pt x="61187" y="231775"/>
                      <a:pt x="57944" y="228580"/>
                      <a:pt x="57944" y="224632"/>
                    </a:cubicBezTo>
                    <a:cubicBezTo>
                      <a:pt x="57944" y="220683"/>
                      <a:pt x="61187" y="217488"/>
                      <a:pt x="65187" y="217488"/>
                    </a:cubicBezTo>
                    <a:close/>
                    <a:moveTo>
                      <a:pt x="224747" y="173832"/>
                    </a:moveTo>
                    <a:lnTo>
                      <a:pt x="399133" y="173832"/>
                    </a:lnTo>
                    <a:cubicBezTo>
                      <a:pt x="403130" y="173832"/>
                      <a:pt x="406401" y="177204"/>
                      <a:pt x="406401" y="181373"/>
                    </a:cubicBezTo>
                    <a:cubicBezTo>
                      <a:pt x="406401" y="185540"/>
                      <a:pt x="403130" y="188912"/>
                      <a:pt x="399133" y="188912"/>
                    </a:cubicBezTo>
                    <a:lnTo>
                      <a:pt x="224747" y="188912"/>
                    </a:lnTo>
                    <a:cubicBezTo>
                      <a:pt x="220715" y="188912"/>
                      <a:pt x="217488" y="185540"/>
                      <a:pt x="217488" y="181373"/>
                    </a:cubicBezTo>
                    <a:cubicBezTo>
                      <a:pt x="217488" y="177204"/>
                      <a:pt x="220715" y="173832"/>
                      <a:pt x="224747" y="173832"/>
                    </a:cubicBezTo>
                    <a:close/>
                    <a:moveTo>
                      <a:pt x="224764" y="130175"/>
                    </a:moveTo>
                    <a:lnTo>
                      <a:pt x="297525" y="130175"/>
                    </a:lnTo>
                    <a:cubicBezTo>
                      <a:pt x="301531" y="130175"/>
                      <a:pt x="304801" y="133548"/>
                      <a:pt x="304801" y="137716"/>
                    </a:cubicBezTo>
                    <a:cubicBezTo>
                      <a:pt x="304801" y="141884"/>
                      <a:pt x="301531" y="145256"/>
                      <a:pt x="297525" y="145256"/>
                    </a:cubicBezTo>
                    <a:lnTo>
                      <a:pt x="224764" y="145256"/>
                    </a:lnTo>
                    <a:cubicBezTo>
                      <a:pt x="220726" y="145256"/>
                      <a:pt x="217488" y="141884"/>
                      <a:pt x="217488" y="137716"/>
                    </a:cubicBezTo>
                    <a:cubicBezTo>
                      <a:pt x="217488" y="133548"/>
                      <a:pt x="220726" y="130175"/>
                      <a:pt x="224764" y="130175"/>
                    </a:cubicBezTo>
                    <a:close/>
                    <a:moveTo>
                      <a:pt x="87042" y="101402"/>
                    </a:moveTo>
                    <a:cubicBezTo>
                      <a:pt x="87042" y="101402"/>
                      <a:pt x="87042" y="159743"/>
                      <a:pt x="87042" y="159743"/>
                    </a:cubicBezTo>
                    <a:lnTo>
                      <a:pt x="159809" y="159743"/>
                    </a:lnTo>
                    <a:lnTo>
                      <a:pt x="159809" y="101402"/>
                    </a:lnTo>
                    <a:close/>
                    <a:moveTo>
                      <a:pt x="224764" y="86519"/>
                    </a:moveTo>
                    <a:lnTo>
                      <a:pt x="297525" y="86519"/>
                    </a:lnTo>
                    <a:cubicBezTo>
                      <a:pt x="301531" y="86519"/>
                      <a:pt x="304801" y="89891"/>
                      <a:pt x="304801" y="94060"/>
                    </a:cubicBezTo>
                    <a:cubicBezTo>
                      <a:pt x="304801" y="98227"/>
                      <a:pt x="301531" y="101599"/>
                      <a:pt x="297525" y="101599"/>
                    </a:cubicBezTo>
                    <a:lnTo>
                      <a:pt x="224764" y="101599"/>
                    </a:lnTo>
                    <a:cubicBezTo>
                      <a:pt x="220726" y="101599"/>
                      <a:pt x="217488" y="98227"/>
                      <a:pt x="217488" y="94060"/>
                    </a:cubicBezTo>
                    <a:cubicBezTo>
                      <a:pt x="217488" y="89891"/>
                      <a:pt x="220726" y="86519"/>
                      <a:pt x="224764" y="86519"/>
                    </a:cubicBezTo>
                    <a:close/>
                    <a:moveTo>
                      <a:pt x="72490" y="72232"/>
                    </a:moveTo>
                    <a:lnTo>
                      <a:pt x="174361" y="72232"/>
                    </a:lnTo>
                    <a:cubicBezTo>
                      <a:pt x="182401" y="72232"/>
                      <a:pt x="188907" y="78752"/>
                      <a:pt x="188907" y="86817"/>
                    </a:cubicBezTo>
                    <a:lnTo>
                      <a:pt x="188907" y="174328"/>
                    </a:lnTo>
                    <a:cubicBezTo>
                      <a:pt x="188907" y="182388"/>
                      <a:pt x="182401" y="188908"/>
                      <a:pt x="174361" y="188908"/>
                    </a:cubicBezTo>
                    <a:lnTo>
                      <a:pt x="72490" y="188908"/>
                    </a:lnTo>
                    <a:cubicBezTo>
                      <a:pt x="64450" y="188908"/>
                      <a:pt x="57944" y="182388"/>
                      <a:pt x="57944" y="174328"/>
                    </a:cubicBezTo>
                    <a:lnTo>
                      <a:pt x="57944" y="86817"/>
                    </a:lnTo>
                    <a:cubicBezTo>
                      <a:pt x="57944" y="78752"/>
                      <a:pt x="64450" y="72232"/>
                      <a:pt x="72490" y="72232"/>
                    </a:cubicBezTo>
                    <a:close/>
                    <a:moveTo>
                      <a:pt x="348258" y="29051"/>
                    </a:moveTo>
                    <a:lnTo>
                      <a:pt x="348258" y="87154"/>
                    </a:lnTo>
                    <a:lnTo>
                      <a:pt x="348215" y="87154"/>
                    </a:lnTo>
                    <a:cubicBezTo>
                      <a:pt x="348215" y="103172"/>
                      <a:pt x="361242" y="116205"/>
                      <a:pt x="377237" y="116205"/>
                    </a:cubicBezTo>
                    <a:lnTo>
                      <a:pt x="391747" y="116205"/>
                    </a:lnTo>
                    <a:cubicBezTo>
                      <a:pt x="391747" y="116205"/>
                      <a:pt x="435323" y="116205"/>
                      <a:pt x="435323" y="116205"/>
                    </a:cubicBezTo>
                    <a:close/>
                    <a:moveTo>
                      <a:pt x="43511" y="29051"/>
                    </a:moveTo>
                    <a:cubicBezTo>
                      <a:pt x="35492" y="29051"/>
                      <a:pt x="29000" y="35547"/>
                      <a:pt x="29000" y="43577"/>
                    </a:cubicBezTo>
                    <a:lnTo>
                      <a:pt x="29000" y="392192"/>
                    </a:lnTo>
                    <a:cubicBezTo>
                      <a:pt x="29000" y="400202"/>
                      <a:pt x="35492" y="406718"/>
                      <a:pt x="43511" y="406718"/>
                    </a:cubicBezTo>
                    <a:lnTo>
                      <a:pt x="420812" y="406718"/>
                    </a:lnTo>
                    <a:cubicBezTo>
                      <a:pt x="428830" y="406718"/>
                      <a:pt x="435323" y="400202"/>
                      <a:pt x="435323" y="392192"/>
                    </a:cubicBezTo>
                    <a:cubicBezTo>
                      <a:pt x="435323" y="392192"/>
                      <a:pt x="435323" y="130731"/>
                      <a:pt x="435323" y="130731"/>
                    </a:cubicBezTo>
                    <a:lnTo>
                      <a:pt x="391747" y="130731"/>
                    </a:lnTo>
                    <a:lnTo>
                      <a:pt x="377237" y="130731"/>
                    </a:lnTo>
                    <a:cubicBezTo>
                      <a:pt x="353202" y="130731"/>
                      <a:pt x="333704" y="111222"/>
                      <a:pt x="333704" y="87154"/>
                    </a:cubicBezTo>
                    <a:lnTo>
                      <a:pt x="333747" y="87154"/>
                    </a:lnTo>
                    <a:lnTo>
                      <a:pt x="333747" y="29051"/>
                    </a:lnTo>
                    <a:close/>
                    <a:moveTo>
                      <a:pt x="43511" y="0"/>
                    </a:moveTo>
                    <a:lnTo>
                      <a:pt x="348258" y="0"/>
                    </a:lnTo>
                    <a:cubicBezTo>
                      <a:pt x="355933" y="0"/>
                      <a:pt x="363328" y="3046"/>
                      <a:pt x="368767" y="8493"/>
                    </a:cubicBezTo>
                    <a:lnTo>
                      <a:pt x="455831" y="95647"/>
                    </a:lnTo>
                    <a:cubicBezTo>
                      <a:pt x="461270" y="101094"/>
                      <a:pt x="464323" y="108498"/>
                      <a:pt x="464323" y="116205"/>
                    </a:cubicBezTo>
                    <a:lnTo>
                      <a:pt x="464323" y="392192"/>
                    </a:lnTo>
                    <a:cubicBezTo>
                      <a:pt x="464323" y="416220"/>
                      <a:pt x="444803" y="435769"/>
                      <a:pt x="420812" y="435769"/>
                    </a:cubicBezTo>
                    <a:lnTo>
                      <a:pt x="43511" y="435769"/>
                    </a:lnTo>
                    <a:cubicBezTo>
                      <a:pt x="19520" y="435769"/>
                      <a:pt x="0" y="416220"/>
                      <a:pt x="0" y="392192"/>
                    </a:cubicBezTo>
                    <a:lnTo>
                      <a:pt x="0" y="43577"/>
                    </a:lnTo>
                    <a:cubicBezTo>
                      <a:pt x="0" y="19529"/>
                      <a:pt x="19520" y="0"/>
                      <a:pt x="43511" y="0"/>
                    </a:cubicBezTo>
                    <a:close/>
                  </a:path>
                </a:pathLst>
              </a:custGeom>
              <a:solidFill>
                <a:schemeClr val="bg1"/>
              </a:solidFill>
              <a:ln>
                <a:noFill/>
              </a:ln>
              <a:effectLst/>
            </p:spPr>
            <p:txBody>
              <a:bodyPr wrap="square" lIns="22860" tIns="22860" rIns="22860" bIns="22860" anchor="ctr">
                <a:noAutofit/>
              </a:bodyPr>
              <a:lstStyle/>
              <a:p>
                <a:pPr algn="ctr" defTabSz="228600" fontAlgn="base" hangingPunct="0">
                  <a:spcBef>
                    <a:spcPct val="0"/>
                  </a:spcBef>
                  <a:spcAft>
                    <a:spcPct val="0"/>
                  </a:spcAft>
                </a:pPr>
                <a:endParaRPr lang="en-US" sz="1800" dirty="0">
                  <a:solidFill>
                    <a:srgbClr val="FFFFFF"/>
                  </a:solidFill>
                  <a:effectLst>
                    <a:outerShdw blurRad="38100" dist="38100" dir="2700000" algn="tl">
                      <a:srgbClr val="000000"/>
                    </a:outerShdw>
                  </a:effectLst>
                  <a:latin typeface="Montserrat" panose="00000500000000000000" charset="0"/>
                  <a:ea typeface="Montserrat" panose="00000500000000000000" charset="0"/>
                  <a:cs typeface="Montserrat" panose="00000500000000000000" charset="0"/>
                  <a:sym typeface="+mn-lt"/>
                </a:endParaRPr>
              </a:p>
            </p:txBody>
          </p:sp>
        </p:grpSp>
        <p:grpSp>
          <p:nvGrpSpPr>
            <p:cNvPr id="7" name="组合 6"/>
            <p:cNvGrpSpPr/>
            <p:nvPr/>
          </p:nvGrpSpPr>
          <p:grpSpPr>
            <a:xfrm>
              <a:off x="3989227" y="3670995"/>
              <a:ext cx="637306" cy="637308"/>
              <a:chOff x="3989227" y="3670995"/>
              <a:chExt cx="637306" cy="637308"/>
            </a:xfrm>
          </p:grpSpPr>
          <p:sp>
            <p:nvSpPr>
              <p:cNvPr id="18" name="椭圆 17"/>
              <p:cNvSpPr>
                <a:spLocks noChangeAspect="1"/>
              </p:cNvSpPr>
              <p:nvPr/>
            </p:nvSpPr>
            <p:spPr>
              <a:xfrm>
                <a:off x="3989227" y="3670995"/>
                <a:ext cx="637306" cy="637308"/>
              </a:xfrm>
              <a:prstGeom prst="ellipse">
                <a:avLst/>
              </a:prstGeom>
              <a:solidFill>
                <a:srgbClr val="53A69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latin typeface="Montserrat" panose="00000500000000000000" charset="0"/>
                  <a:ea typeface="Montserrat" panose="00000500000000000000" charset="0"/>
                  <a:cs typeface="+mn-ea"/>
                  <a:sym typeface="+mn-lt"/>
                </a:endParaRPr>
              </a:p>
            </p:txBody>
          </p:sp>
          <p:sp>
            <p:nvSpPr>
              <p:cNvPr id="19" name="PA_任意多边形 38"/>
              <p:cNvSpPr/>
              <p:nvPr>
                <p:custDataLst>
                  <p:tags r:id="rId5"/>
                </p:custDataLst>
              </p:nvPr>
            </p:nvSpPr>
            <p:spPr bwMode="auto">
              <a:xfrm>
                <a:off x="4185403" y="3846820"/>
                <a:ext cx="263098" cy="255456"/>
              </a:xfrm>
              <a:custGeom>
                <a:avLst/>
                <a:gdLst>
                  <a:gd name="connsiteX0" fmla="*/ 261540 w 464338"/>
                  <a:gd name="connsiteY0" fmla="*/ 246856 h 450850"/>
                  <a:gd name="connsiteX1" fmla="*/ 290512 w 464338"/>
                  <a:gd name="connsiteY1" fmla="*/ 276225 h 450850"/>
                  <a:gd name="connsiteX2" fmla="*/ 261540 w 464338"/>
                  <a:gd name="connsiteY2" fmla="*/ 305592 h 450850"/>
                  <a:gd name="connsiteX3" fmla="*/ 232568 w 464338"/>
                  <a:gd name="connsiteY3" fmla="*/ 276225 h 450850"/>
                  <a:gd name="connsiteX4" fmla="*/ 261540 w 464338"/>
                  <a:gd name="connsiteY4" fmla="*/ 246856 h 450850"/>
                  <a:gd name="connsiteX5" fmla="*/ 419120 w 464338"/>
                  <a:gd name="connsiteY5" fmla="*/ 213403 h 450850"/>
                  <a:gd name="connsiteX6" fmla="*/ 418654 w 464338"/>
                  <a:gd name="connsiteY6" fmla="*/ 214300 h 450850"/>
                  <a:gd name="connsiteX7" fmla="*/ 415019 w 464338"/>
                  <a:gd name="connsiteY7" fmla="*/ 221000 h 450850"/>
                  <a:gd name="connsiteX8" fmla="*/ 391786 w 464338"/>
                  <a:gd name="connsiteY8" fmla="*/ 232689 h 450850"/>
                  <a:gd name="connsiteX9" fmla="*/ 261191 w 464338"/>
                  <a:gd name="connsiteY9" fmla="*/ 232689 h 450850"/>
                  <a:gd name="connsiteX10" fmla="*/ 217652 w 464338"/>
                  <a:gd name="connsiteY10" fmla="*/ 276313 h 450850"/>
                  <a:gd name="connsiteX11" fmla="*/ 261191 w 464338"/>
                  <a:gd name="connsiteY11" fmla="*/ 319958 h 450850"/>
                  <a:gd name="connsiteX12" fmla="*/ 410319 w 464338"/>
                  <a:gd name="connsiteY12" fmla="*/ 319958 h 450850"/>
                  <a:gd name="connsiteX13" fmla="*/ 435303 w 464338"/>
                  <a:gd name="connsiteY13" fmla="*/ 261765 h 450850"/>
                  <a:gd name="connsiteX14" fmla="*/ 419120 w 464338"/>
                  <a:gd name="connsiteY14" fmla="*/ 213403 h 450850"/>
                  <a:gd name="connsiteX15" fmla="*/ 29019 w 464338"/>
                  <a:gd name="connsiteY15" fmla="*/ 141642 h 450850"/>
                  <a:gd name="connsiteX16" fmla="*/ 29019 w 464338"/>
                  <a:gd name="connsiteY16" fmla="*/ 370845 h 450850"/>
                  <a:gd name="connsiteX17" fmla="*/ 79807 w 464338"/>
                  <a:gd name="connsiteY17" fmla="*/ 421754 h 450850"/>
                  <a:gd name="connsiteX18" fmla="*/ 340998 w 464338"/>
                  <a:gd name="connsiteY18" fmla="*/ 421754 h 450850"/>
                  <a:gd name="connsiteX19" fmla="*/ 391786 w 464338"/>
                  <a:gd name="connsiteY19" fmla="*/ 370845 h 450850"/>
                  <a:gd name="connsiteX20" fmla="*/ 391786 w 464338"/>
                  <a:gd name="connsiteY20" fmla="*/ 349033 h 450850"/>
                  <a:gd name="connsiteX21" fmla="*/ 261191 w 464338"/>
                  <a:gd name="connsiteY21" fmla="*/ 349033 h 450850"/>
                  <a:gd name="connsiteX22" fmla="*/ 188633 w 464338"/>
                  <a:gd name="connsiteY22" fmla="*/ 276313 h 450850"/>
                  <a:gd name="connsiteX23" fmla="*/ 261191 w 464338"/>
                  <a:gd name="connsiteY23" fmla="*/ 203592 h 450850"/>
                  <a:gd name="connsiteX24" fmla="*/ 391786 w 464338"/>
                  <a:gd name="connsiteY24" fmla="*/ 203592 h 450850"/>
                  <a:gd name="connsiteX25" fmla="*/ 391786 w 464338"/>
                  <a:gd name="connsiteY25" fmla="*/ 174517 h 450850"/>
                  <a:gd name="connsiteX26" fmla="*/ 377266 w 464338"/>
                  <a:gd name="connsiteY26" fmla="*/ 159969 h 450850"/>
                  <a:gd name="connsiteX27" fmla="*/ 319228 w 464338"/>
                  <a:gd name="connsiteY27" fmla="*/ 159969 h 450850"/>
                  <a:gd name="connsiteX28" fmla="*/ 79807 w 464338"/>
                  <a:gd name="connsiteY28" fmla="*/ 159969 h 450850"/>
                  <a:gd name="connsiteX29" fmla="*/ 29019 w 464338"/>
                  <a:gd name="connsiteY29" fmla="*/ 141642 h 450850"/>
                  <a:gd name="connsiteX30" fmla="*/ 58016 w 464338"/>
                  <a:gd name="connsiteY30" fmla="*/ 116345 h 450850"/>
                  <a:gd name="connsiteX31" fmla="*/ 58016 w 464338"/>
                  <a:gd name="connsiteY31" fmla="*/ 125800 h 450850"/>
                  <a:gd name="connsiteX32" fmla="*/ 79807 w 464338"/>
                  <a:gd name="connsiteY32" fmla="*/ 130872 h 450850"/>
                  <a:gd name="connsiteX33" fmla="*/ 319228 w 464338"/>
                  <a:gd name="connsiteY33" fmla="*/ 130872 h 450850"/>
                  <a:gd name="connsiteX34" fmla="*/ 362745 w 464338"/>
                  <a:gd name="connsiteY34" fmla="*/ 130872 h 450850"/>
                  <a:gd name="connsiteX35" fmla="*/ 362745 w 464338"/>
                  <a:gd name="connsiteY35" fmla="*/ 116345 h 450850"/>
                  <a:gd name="connsiteX36" fmla="*/ 58016 w 464338"/>
                  <a:gd name="connsiteY36" fmla="*/ 116345 h 450850"/>
                  <a:gd name="connsiteX37" fmla="*/ 58016 w 464338"/>
                  <a:gd name="connsiteY37" fmla="*/ 87248 h 450850"/>
                  <a:gd name="connsiteX38" fmla="*/ 58016 w 464338"/>
                  <a:gd name="connsiteY38" fmla="*/ 101796 h 450850"/>
                  <a:gd name="connsiteX39" fmla="*/ 362745 w 464338"/>
                  <a:gd name="connsiteY39" fmla="*/ 101796 h 450850"/>
                  <a:gd name="connsiteX40" fmla="*/ 362745 w 464338"/>
                  <a:gd name="connsiteY40" fmla="*/ 87248 h 450850"/>
                  <a:gd name="connsiteX41" fmla="*/ 58016 w 464338"/>
                  <a:gd name="connsiteY41" fmla="*/ 58172 h 450850"/>
                  <a:gd name="connsiteX42" fmla="*/ 58016 w 464338"/>
                  <a:gd name="connsiteY42" fmla="*/ 72700 h 450850"/>
                  <a:gd name="connsiteX43" fmla="*/ 362745 w 464338"/>
                  <a:gd name="connsiteY43" fmla="*/ 72700 h 450850"/>
                  <a:gd name="connsiteX44" fmla="*/ 362745 w 464338"/>
                  <a:gd name="connsiteY44" fmla="*/ 58172 h 450850"/>
                  <a:gd name="connsiteX45" fmla="*/ 79807 w 464338"/>
                  <a:gd name="connsiteY45" fmla="*/ 29076 h 450850"/>
                  <a:gd name="connsiteX46" fmla="*/ 29019 w 464338"/>
                  <a:gd name="connsiteY46" fmla="*/ 79984 h 450850"/>
                  <a:gd name="connsiteX47" fmla="*/ 43517 w 464338"/>
                  <a:gd name="connsiteY47" fmla="*/ 115510 h 450850"/>
                  <a:gd name="connsiteX48" fmla="*/ 43517 w 464338"/>
                  <a:gd name="connsiteY48" fmla="*/ 87248 h 450850"/>
                  <a:gd name="connsiteX49" fmla="*/ 43517 w 464338"/>
                  <a:gd name="connsiteY49" fmla="*/ 58172 h 450850"/>
                  <a:gd name="connsiteX50" fmla="*/ 58016 w 464338"/>
                  <a:gd name="connsiteY50" fmla="*/ 43624 h 450850"/>
                  <a:gd name="connsiteX51" fmla="*/ 362745 w 464338"/>
                  <a:gd name="connsiteY51" fmla="*/ 43624 h 450850"/>
                  <a:gd name="connsiteX52" fmla="*/ 377266 w 464338"/>
                  <a:gd name="connsiteY52" fmla="*/ 58172 h 450850"/>
                  <a:gd name="connsiteX53" fmla="*/ 377266 w 464338"/>
                  <a:gd name="connsiteY53" fmla="*/ 87248 h 450850"/>
                  <a:gd name="connsiteX54" fmla="*/ 377266 w 464338"/>
                  <a:gd name="connsiteY54" fmla="*/ 116345 h 450850"/>
                  <a:gd name="connsiteX55" fmla="*/ 377266 w 464338"/>
                  <a:gd name="connsiteY55" fmla="*/ 130872 h 450850"/>
                  <a:gd name="connsiteX56" fmla="*/ 391786 w 464338"/>
                  <a:gd name="connsiteY56" fmla="*/ 133544 h 450850"/>
                  <a:gd name="connsiteX57" fmla="*/ 391786 w 464338"/>
                  <a:gd name="connsiteY57" fmla="*/ 87248 h 450850"/>
                  <a:gd name="connsiteX58" fmla="*/ 391786 w 464338"/>
                  <a:gd name="connsiteY58" fmla="*/ 79984 h 450850"/>
                  <a:gd name="connsiteX59" fmla="*/ 391786 w 464338"/>
                  <a:gd name="connsiteY59" fmla="*/ 43624 h 450850"/>
                  <a:gd name="connsiteX60" fmla="*/ 377266 w 464338"/>
                  <a:gd name="connsiteY60" fmla="*/ 29076 h 450850"/>
                  <a:gd name="connsiteX61" fmla="*/ 319228 w 464338"/>
                  <a:gd name="connsiteY61" fmla="*/ 29076 h 450850"/>
                  <a:gd name="connsiteX62" fmla="*/ 79807 w 464338"/>
                  <a:gd name="connsiteY62" fmla="*/ 0 h 450850"/>
                  <a:gd name="connsiteX63" fmla="*/ 319228 w 464338"/>
                  <a:gd name="connsiteY63" fmla="*/ 0 h 450850"/>
                  <a:gd name="connsiteX64" fmla="*/ 377266 w 464338"/>
                  <a:gd name="connsiteY64" fmla="*/ 0 h 450850"/>
                  <a:gd name="connsiteX65" fmla="*/ 420805 w 464338"/>
                  <a:gd name="connsiteY65" fmla="*/ 43624 h 450850"/>
                  <a:gd name="connsiteX66" fmla="*/ 420805 w 464338"/>
                  <a:gd name="connsiteY66" fmla="*/ 79984 h 450850"/>
                  <a:gd name="connsiteX67" fmla="*/ 420805 w 464338"/>
                  <a:gd name="connsiteY67" fmla="*/ 87248 h 450850"/>
                  <a:gd name="connsiteX68" fmla="*/ 420805 w 464338"/>
                  <a:gd name="connsiteY68" fmla="*/ 174517 h 450850"/>
                  <a:gd name="connsiteX69" fmla="*/ 420827 w 464338"/>
                  <a:gd name="connsiteY69" fmla="*/ 174517 h 450850"/>
                  <a:gd name="connsiteX70" fmla="*/ 420827 w 464338"/>
                  <a:gd name="connsiteY70" fmla="*/ 349033 h 450850"/>
                  <a:gd name="connsiteX71" fmla="*/ 420805 w 464338"/>
                  <a:gd name="connsiteY71" fmla="*/ 349033 h 450850"/>
                  <a:gd name="connsiteX72" fmla="*/ 420805 w 464338"/>
                  <a:gd name="connsiteY72" fmla="*/ 370845 h 450850"/>
                  <a:gd name="connsiteX73" fmla="*/ 340998 w 464338"/>
                  <a:gd name="connsiteY73" fmla="*/ 450850 h 450850"/>
                  <a:gd name="connsiteX74" fmla="*/ 79807 w 464338"/>
                  <a:gd name="connsiteY74" fmla="*/ 450850 h 450850"/>
                  <a:gd name="connsiteX75" fmla="*/ 0 w 464338"/>
                  <a:gd name="connsiteY75" fmla="*/ 370845 h 450850"/>
                  <a:gd name="connsiteX76" fmla="*/ 0 w 464338"/>
                  <a:gd name="connsiteY76" fmla="*/ 79984 h 450850"/>
                  <a:gd name="connsiteX77" fmla="*/ 79807 w 464338"/>
                  <a:gd name="connsiteY77" fmla="*/ 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64338" h="450850">
                    <a:moveTo>
                      <a:pt x="261540" y="246856"/>
                    </a:moveTo>
                    <a:cubicBezTo>
                      <a:pt x="277531" y="246856"/>
                      <a:pt x="290512" y="260021"/>
                      <a:pt x="290512" y="276225"/>
                    </a:cubicBezTo>
                    <a:cubicBezTo>
                      <a:pt x="290512" y="292427"/>
                      <a:pt x="277531" y="305592"/>
                      <a:pt x="261540" y="305592"/>
                    </a:cubicBezTo>
                    <a:cubicBezTo>
                      <a:pt x="245546" y="305592"/>
                      <a:pt x="232568" y="292427"/>
                      <a:pt x="232568" y="276225"/>
                    </a:cubicBezTo>
                    <a:cubicBezTo>
                      <a:pt x="232568" y="260021"/>
                      <a:pt x="245546" y="246856"/>
                      <a:pt x="261540" y="246856"/>
                    </a:cubicBezTo>
                    <a:close/>
                    <a:moveTo>
                      <a:pt x="419120" y="213403"/>
                    </a:moveTo>
                    <a:cubicBezTo>
                      <a:pt x="419009" y="213716"/>
                      <a:pt x="418765" y="213966"/>
                      <a:pt x="418654" y="214300"/>
                    </a:cubicBezTo>
                    <a:cubicBezTo>
                      <a:pt x="417701" y="216680"/>
                      <a:pt x="416526" y="218976"/>
                      <a:pt x="415019" y="221000"/>
                    </a:cubicBezTo>
                    <a:cubicBezTo>
                      <a:pt x="409610" y="228222"/>
                      <a:pt x="400742" y="232564"/>
                      <a:pt x="391786" y="232689"/>
                    </a:cubicBezTo>
                    <a:lnTo>
                      <a:pt x="261191" y="232689"/>
                    </a:lnTo>
                    <a:cubicBezTo>
                      <a:pt x="237182" y="232689"/>
                      <a:pt x="217652" y="252268"/>
                      <a:pt x="217652" y="276313"/>
                    </a:cubicBezTo>
                    <a:cubicBezTo>
                      <a:pt x="217652" y="300379"/>
                      <a:pt x="237182" y="319958"/>
                      <a:pt x="261191" y="319958"/>
                    </a:cubicBezTo>
                    <a:lnTo>
                      <a:pt x="410319" y="319958"/>
                    </a:lnTo>
                    <a:cubicBezTo>
                      <a:pt x="426303" y="304888"/>
                      <a:pt x="435303" y="284140"/>
                      <a:pt x="435303" y="261765"/>
                    </a:cubicBezTo>
                    <a:cubicBezTo>
                      <a:pt x="435303" y="243918"/>
                      <a:pt x="429561" y="227095"/>
                      <a:pt x="419120" y="213403"/>
                    </a:cubicBezTo>
                    <a:close/>
                    <a:moveTo>
                      <a:pt x="29019" y="141642"/>
                    </a:moveTo>
                    <a:lnTo>
                      <a:pt x="29019" y="370845"/>
                    </a:lnTo>
                    <a:cubicBezTo>
                      <a:pt x="29019" y="398961"/>
                      <a:pt x="51742" y="421754"/>
                      <a:pt x="79807" y="421754"/>
                    </a:cubicBezTo>
                    <a:lnTo>
                      <a:pt x="340998" y="421754"/>
                    </a:lnTo>
                    <a:cubicBezTo>
                      <a:pt x="369041" y="421754"/>
                      <a:pt x="391786" y="398961"/>
                      <a:pt x="391786" y="370845"/>
                    </a:cubicBezTo>
                    <a:cubicBezTo>
                      <a:pt x="391786" y="370845"/>
                      <a:pt x="391786" y="349033"/>
                      <a:pt x="391786" y="349033"/>
                    </a:cubicBezTo>
                    <a:lnTo>
                      <a:pt x="261191" y="349033"/>
                    </a:lnTo>
                    <a:cubicBezTo>
                      <a:pt x="221110" y="349033"/>
                      <a:pt x="188633" y="316493"/>
                      <a:pt x="188633" y="276313"/>
                    </a:cubicBezTo>
                    <a:cubicBezTo>
                      <a:pt x="188633" y="236154"/>
                      <a:pt x="221110" y="203592"/>
                      <a:pt x="261191" y="203592"/>
                    </a:cubicBezTo>
                    <a:lnTo>
                      <a:pt x="391786" y="203592"/>
                    </a:lnTo>
                    <a:lnTo>
                      <a:pt x="391786" y="174517"/>
                    </a:lnTo>
                    <a:cubicBezTo>
                      <a:pt x="391786" y="166481"/>
                      <a:pt x="385269" y="159969"/>
                      <a:pt x="377266" y="159969"/>
                    </a:cubicBezTo>
                    <a:lnTo>
                      <a:pt x="319228" y="159969"/>
                    </a:lnTo>
                    <a:lnTo>
                      <a:pt x="79807" y="159969"/>
                    </a:lnTo>
                    <a:cubicBezTo>
                      <a:pt x="60521" y="159969"/>
                      <a:pt x="42808" y="153081"/>
                      <a:pt x="29019" y="141642"/>
                    </a:cubicBezTo>
                    <a:close/>
                    <a:moveTo>
                      <a:pt x="58016" y="116345"/>
                    </a:moveTo>
                    <a:lnTo>
                      <a:pt x="58016" y="125800"/>
                    </a:lnTo>
                    <a:cubicBezTo>
                      <a:pt x="64644" y="128973"/>
                      <a:pt x="71960" y="130872"/>
                      <a:pt x="79807" y="130872"/>
                    </a:cubicBezTo>
                    <a:lnTo>
                      <a:pt x="319228" y="130872"/>
                    </a:lnTo>
                    <a:lnTo>
                      <a:pt x="362745" y="130872"/>
                    </a:lnTo>
                    <a:lnTo>
                      <a:pt x="362745" y="116345"/>
                    </a:lnTo>
                    <a:cubicBezTo>
                      <a:pt x="362745" y="116345"/>
                      <a:pt x="58016" y="116345"/>
                      <a:pt x="58016" y="116345"/>
                    </a:cubicBezTo>
                    <a:close/>
                    <a:moveTo>
                      <a:pt x="58016" y="87248"/>
                    </a:moveTo>
                    <a:lnTo>
                      <a:pt x="58016" y="101796"/>
                    </a:lnTo>
                    <a:lnTo>
                      <a:pt x="362745" y="101796"/>
                    </a:lnTo>
                    <a:cubicBezTo>
                      <a:pt x="362745" y="101796"/>
                      <a:pt x="362745" y="87248"/>
                      <a:pt x="362745" y="87248"/>
                    </a:cubicBezTo>
                    <a:close/>
                    <a:moveTo>
                      <a:pt x="58016" y="58172"/>
                    </a:moveTo>
                    <a:lnTo>
                      <a:pt x="58016" y="72700"/>
                    </a:lnTo>
                    <a:lnTo>
                      <a:pt x="362745" y="72700"/>
                    </a:lnTo>
                    <a:cubicBezTo>
                      <a:pt x="362745" y="72700"/>
                      <a:pt x="362745" y="58172"/>
                      <a:pt x="362745" y="58172"/>
                    </a:cubicBezTo>
                    <a:close/>
                    <a:moveTo>
                      <a:pt x="79807" y="29076"/>
                    </a:moveTo>
                    <a:cubicBezTo>
                      <a:pt x="51742" y="29076"/>
                      <a:pt x="29019" y="51869"/>
                      <a:pt x="29019" y="79984"/>
                    </a:cubicBezTo>
                    <a:cubicBezTo>
                      <a:pt x="29019" y="93823"/>
                      <a:pt x="34561" y="106326"/>
                      <a:pt x="43517" y="115510"/>
                    </a:cubicBezTo>
                    <a:lnTo>
                      <a:pt x="43517" y="87248"/>
                    </a:lnTo>
                    <a:lnTo>
                      <a:pt x="43517" y="58172"/>
                    </a:lnTo>
                    <a:cubicBezTo>
                      <a:pt x="43517" y="50116"/>
                      <a:pt x="50013" y="43624"/>
                      <a:pt x="58016" y="43624"/>
                    </a:cubicBezTo>
                    <a:lnTo>
                      <a:pt x="362745" y="43624"/>
                    </a:lnTo>
                    <a:cubicBezTo>
                      <a:pt x="370748" y="43624"/>
                      <a:pt x="377266" y="50116"/>
                      <a:pt x="377266" y="58172"/>
                    </a:cubicBezTo>
                    <a:lnTo>
                      <a:pt x="377266" y="87248"/>
                    </a:lnTo>
                    <a:lnTo>
                      <a:pt x="377266" y="116345"/>
                    </a:lnTo>
                    <a:lnTo>
                      <a:pt x="377266" y="130872"/>
                    </a:lnTo>
                    <a:cubicBezTo>
                      <a:pt x="382387" y="130872"/>
                      <a:pt x="387197" y="131936"/>
                      <a:pt x="391786" y="133544"/>
                    </a:cubicBezTo>
                    <a:lnTo>
                      <a:pt x="391786" y="87248"/>
                    </a:lnTo>
                    <a:lnTo>
                      <a:pt x="391786" y="79984"/>
                    </a:lnTo>
                    <a:lnTo>
                      <a:pt x="391786" y="43624"/>
                    </a:lnTo>
                    <a:cubicBezTo>
                      <a:pt x="391786" y="35588"/>
                      <a:pt x="385269" y="29076"/>
                      <a:pt x="377266" y="29076"/>
                    </a:cubicBezTo>
                    <a:lnTo>
                      <a:pt x="319228" y="29076"/>
                    </a:lnTo>
                    <a:close/>
                    <a:moveTo>
                      <a:pt x="79807" y="0"/>
                    </a:moveTo>
                    <a:lnTo>
                      <a:pt x="319228" y="0"/>
                    </a:lnTo>
                    <a:lnTo>
                      <a:pt x="377266" y="0"/>
                    </a:lnTo>
                    <a:cubicBezTo>
                      <a:pt x="401296" y="0"/>
                      <a:pt x="420805" y="19516"/>
                      <a:pt x="420805" y="43624"/>
                    </a:cubicBezTo>
                    <a:lnTo>
                      <a:pt x="420805" y="79984"/>
                    </a:lnTo>
                    <a:lnTo>
                      <a:pt x="420805" y="87248"/>
                    </a:lnTo>
                    <a:lnTo>
                      <a:pt x="420805" y="174517"/>
                    </a:lnTo>
                    <a:lnTo>
                      <a:pt x="420827" y="174517"/>
                    </a:lnTo>
                    <a:cubicBezTo>
                      <a:pt x="478842" y="218162"/>
                      <a:pt x="478842" y="305388"/>
                      <a:pt x="420827" y="349033"/>
                    </a:cubicBezTo>
                    <a:lnTo>
                      <a:pt x="420805" y="349033"/>
                    </a:lnTo>
                    <a:lnTo>
                      <a:pt x="420805" y="370845"/>
                    </a:lnTo>
                    <a:cubicBezTo>
                      <a:pt x="420805" y="414949"/>
                      <a:pt x="384980" y="450850"/>
                      <a:pt x="340998" y="450850"/>
                    </a:cubicBezTo>
                    <a:lnTo>
                      <a:pt x="79807" y="450850"/>
                    </a:lnTo>
                    <a:cubicBezTo>
                      <a:pt x="35780" y="450850"/>
                      <a:pt x="0" y="414949"/>
                      <a:pt x="0" y="370845"/>
                    </a:cubicBezTo>
                    <a:lnTo>
                      <a:pt x="0" y="79984"/>
                    </a:lnTo>
                    <a:cubicBezTo>
                      <a:pt x="0" y="35880"/>
                      <a:pt x="35780" y="0"/>
                      <a:pt x="79807" y="0"/>
                    </a:cubicBezTo>
                    <a:close/>
                  </a:path>
                </a:pathLst>
              </a:custGeom>
              <a:solidFill>
                <a:schemeClr val="bg1"/>
              </a:solidFill>
              <a:ln>
                <a:noFill/>
              </a:ln>
              <a:effectLst/>
            </p:spPr>
            <p:txBody>
              <a:bodyPr wrap="square" lIns="22860" tIns="22860" rIns="22860" bIns="22860" anchor="ctr">
                <a:noAutofit/>
              </a:bodyPr>
              <a:lstStyle/>
              <a:p>
                <a:pPr algn="ctr" defTabSz="228600" fontAlgn="base" hangingPunct="0">
                  <a:spcBef>
                    <a:spcPct val="0"/>
                  </a:spcBef>
                  <a:spcAft>
                    <a:spcPct val="0"/>
                  </a:spcAft>
                </a:pPr>
                <a:endParaRPr lang="en-US" sz="1800" dirty="0">
                  <a:solidFill>
                    <a:srgbClr val="FFFFFF"/>
                  </a:solidFill>
                  <a:effectLst>
                    <a:outerShdw blurRad="38100" dist="38100" dir="2700000" algn="tl">
                      <a:srgbClr val="000000"/>
                    </a:outerShdw>
                  </a:effectLst>
                  <a:latin typeface="Montserrat" panose="00000500000000000000" charset="0"/>
                  <a:ea typeface="Montserrat" panose="00000500000000000000" charset="0"/>
                  <a:cs typeface="Montserrat" panose="00000500000000000000" charset="0"/>
                  <a:sym typeface="+mn-lt"/>
                </a:endParaRPr>
              </a:p>
            </p:txBody>
          </p:sp>
        </p:grpSp>
        <p:grpSp>
          <p:nvGrpSpPr>
            <p:cNvPr id="9" name="组合 8"/>
            <p:cNvGrpSpPr/>
            <p:nvPr/>
          </p:nvGrpSpPr>
          <p:grpSpPr>
            <a:xfrm>
              <a:off x="6165829" y="4876799"/>
              <a:ext cx="637306" cy="637308"/>
              <a:chOff x="6165829" y="4876799"/>
              <a:chExt cx="637306" cy="637308"/>
            </a:xfrm>
          </p:grpSpPr>
          <p:sp>
            <p:nvSpPr>
              <p:cNvPr id="16" name="椭圆 15"/>
              <p:cNvSpPr>
                <a:spLocks noChangeAspect="1"/>
              </p:cNvSpPr>
              <p:nvPr/>
            </p:nvSpPr>
            <p:spPr>
              <a:xfrm>
                <a:off x="6165829" y="4876799"/>
                <a:ext cx="637306" cy="637308"/>
              </a:xfrm>
              <a:prstGeom prst="ellipse">
                <a:avLst/>
              </a:prstGeom>
              <a:solidFill>
                <a:srgbClr val="53A69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latin typeface="Montserrat" panose="00000500000000000000" charset="0"/>
                  <a:ea typeface="Montserrat" panose="00000500000000000000" charset="0"/>
                  <a:cs typeface="+mn-ea"/>
                  <a:sym typeface="+mn-lt"/>
                </a:endParaRPr>
              </a:p>
            </p:txBody>
          </p:sp>
          <p:sp>
            <p:nvSpPr>
              <p:cNvPr id="17" name="PA_任意多边形 40"/>
              <p:cNvSpPr/>
              <p:nvPr>
                <p:custDataLst>
                  <p:tags r:id="rId6"/>
                </p:custDataLst>
              </p:nvPr>
            </p:nvSpPr>
            <p:spPr bwMode="auto">
              <a:xfrm>
                <a:off x="6408501" y="5088619"/>
                <a:ext cx="263090" cy="214078"/>
              </a:xfrm>
              <a:custGeom>
                <a:avLst/>
                <a:gdLst>
                  <a:gd name="connsiteX0" fmla="*/ 348258 w 464323"/>
                  <a:gd name="connsiteY0" fmla="*/ 290628 h 377825"/>
                  <a:gd name="connsiteX1" fmla="*/ 319237 w 464323"/>
                  <a:gd name="connsiteY1" fmla="*/ 319682 h 377825"/>
                  <a:gd name="connsiteX2" fmla="*/ 348258 w 464323"/>
                  <a:gd name="connsiteY2" fmla="*/ 348754 h 377825"/>
                  <a:gd name="connsiteX3" fmla="*/ 377279 w 464323"/>
                  <a:gd name="connsiteY3" fmla="*/ 319682 h 377825"/>
                  <a:gd name="connsiteX4" fmla="*/ 348258 w 464323"/>
                  <a:gd name="connsiteY4" fmla="*/ 290628 h 377825"/>
                  <a:gd name="connsiteX5" fmla="*/ 159618 w 464323"/>
                  <a:gd name="connsiteY5" fmla="*/ 290628 h 377825"/>
                  <a:gd name="connsiteX6" fmla="*/ 130597 w 464323"/>
                  <a:gd name="connsiteY6" fmla="*/ 319682 h 377825"/>
                  <a:gd name="connsiteX7" fmla="*/ 159618 w 464323"/>
                  <a:gd name="connsiteY7" fmla="*/ 348754 h 377825"/>
                  <a:gd name="connsiteX8" fmla="*/ 188640 w 464323"/>
                  <a:gd name="connsiteY8" fmla="*/ 319682 h 377825"/>
                  <a:gd name="connsiteX9" fmla="*/ 159618 w 464323"/>
                  <a:gd name="connsiteY9" fmla="*/ 290628 h 377825"/>
                  <a:gd name="connsiteX10" fmla="*/ 333640 w 464323"/>
                  <a:gd name="connsiteY10" fmla="*/ 130472 h 377825"/>
                  <a:gd name="connsiteX11" fmla="*/ 333640 w 464323"/>
                  <a:gd name="connsiteY11" fmla="*/ 217983 h 377825"/>
                  <a:gd name="connsiteX12" fmla="*/ 391845 w 464323"/>
                  <a:gd name="connsiteY12" fmla="*/ 217983 h 377825"/>
                  <a:gd name="connsiteX13" fmla="*/ 391845 w 464323"/>
                  <a:gd name="connsiteY13" fmla="*/ 196105 h 377825"/>
                  <a:gd name="connsiteX14" fmla="*/ 348192 w 464323"/>
                  <a:gd name="connsiteY14" fmla="*/ 130472 h 377825"/>
                  <a:gd name="connsiteX15" fmla="*/ 333640 w 464323"/>
                  <a:gd name="connsiteY15" fmla="*/ 115887 h 377825"/>
                  <a:gd name="connsiteX16" fmla="*/ 348192 w 464323"/>
                  <a:gd name="connsiteY16" fmla="*/ 115887 h 377825"/>
                  <a:gd name="connsiteX17" fmla="*/ 360299 w 464323"/>
                  <a:gd name="connsiteY17" fmla="*/ 122380 h 377825"/>
                  <a:gd name="connsiteX18" fmla="*/ 403955 w 464323"/>
                  <a:gd name="connsiteY18" fmla="*/ 188013 h 377825"/>
                  <a:gd name="connsiteX19" fmla="*/ 406401 w 464323"/>
                  <a:gd name="connsiteY19" fmla="*/ 196105 h 377825"/>
                  <a:gd name="connsiteX20" fmla="*/ 406401 w 464323"/>
                  <a:gd name="connsiteY20" fmla="*/ 217983 h 377825"/>
                  <a:gd name="connsiteX21" fmla="*/ 391845 w 464323"/>
                  <a:gd name="connsiteY21" fmla="*/ 232563 h 377825"/>
                  <a:gd name="connsiteX22" fmla="*/ 333640 w 464323"/>
                  <a:gd name="connsiteY22" fmla="*/ 232563 h 377825"/>
                  <a:gd name="connsiteX23" fmla="*/ 319088 w 464323"/>
                  <a:gd name="connsiteY23" fmla="*/ 217983 h 377825"/>
                  <a:gd name="connsiteX24" fmla="*/ 319088 w 464323"/>
                  <a:gd name="connsiteY24" fmla="*/ 130472 h 377825"/>
                  <a:gd name="connsiteX25" fmla="*/ 333640 w 464323"/>
                  <a:gd name="connsiteY25" fmla="*/ 115887 h 377825"/>
                  <a:gd name="connsiteX26" fmla="*/ 304726 w 464323"/>
                  <a:gd name="connsiteY26" fmla="*/ 101716 h 377825"/>
                  <a:gd name="connsiteX27" fmla="*/ 304726 w 464323"/>
                  <a:gd name="connsiteY27" fmla="*/ 203431 h 377825"/>
                  <a:gd name="connsiteX28" fmla="*/ 261193 w 464323"/>
                  <a:gd name="connsiteY28" fmla="*/ 247038 h 377825"/>
                  <a:gd name="connsiteX29" fmla="*/ 72554 w 464323"/>
                  <a:gd name="connsiteY29" fmla="*/ 247038 h 377825"/>
                  <a:gd name="connsiteX30" fmla="*/ 72554 w 464323"/>
                  <a:gd name="connsiteY30" fmla="*/ 290628 h 377825"/>
                  <a:gd name="connsiteX31" fmla="*/ 87065 w 464323"/>
                  <a:gd name="connsiteY31" fmla="*/ 305164 h 377825"/>
                  <a:gd name="connsiteX32" fmla="*/ 103617 w 464323"/>
                  <a:gd name="connsiteY32" fmla="*/ 305164 h 377825"/>
                  <a:gd name="connsiteX33" fmla="*/ 159618 w 464323"/>
                  <a:gd name="connsiteY33" fmla="*/ 261557 h 377825"/>
                  <a:gd name="connsiteX34" fmla="*/ 215597 w 464323"/>
                  <a:gd name="connsiteY34" fmla="*/ 305164 h 377825"/>
                  <a:gd name="connsiteX35" fmla="*/ 292257 w 464323"/>
                  <a:gd name="connsiteY35" fmla="*/ 305164 h 377825"/>
                  <a:gd name="connsiteX36" fmla="*/ 348258 w 464323"/>
                  <a:gd name="connsiteY36" fmla="*/ 261557 h 377825"/>
                  <a:gd name="connsiteX37" fmla="*/ 404216 w 464323"/>
                  <a:gd name="connsiteY37" fmla="*/ 305164 h 377825"/>
                  <a:gd name="connsiteX38" fmla="*/ 420812 w 464323"/>
                  <a:gd name="connsiteY38" fmla="*/ 305164 h 377825"/>
                  <a:gd name="connsiteX39" fmla="*/ 435323 w 464323"/>
                  <a:gd name="connsiteY39" fmla="*/ 290628 h 377825"/>
                  <a:gd name="connsiteX40" fmla="*/ 435323 w 464323"/>
                  <a:gd name="connsiteY40" fmla="*/ 203431 h 377825"/>
                  <a:gd name="connsiteX41" fmla="*/ 432872 w 464323"/>
                  <a:gd name="connsiteY41" fmla="*/ 195367 h 377825"/>
                  <a:gd name="connsiteX42" fmla="*/ 374829 w 464323"/>
                  <a:gd name="connsiteY42" fmla="*/ 108188 h 377825"/>
                  <a:gd name="connsiteX43" fmla="*/ 362769 w 464323"/>
                  <a:gd name="connsiteY43" fmla="*/ 101716 h 377825"/>
                  <a:gd name="connsiteX44" fmla="*/ 43511 w 464323"/>
                  <a:gd name="connsiteY44" fmla="*/ 29054 h 377825"/>
                  <a:gd name="connsiteX45" fmla="*/ 29000 w 464323"/>
                  <a:gd name="connsiteY45" fmla="*/ 43590 h 377825"/>
                  <a:gd name="connsiteX46" fmla="*/ 29000 w 464323"/>
                  <a:gd name="connsiteY46" fmla="*/ 203431 h 377825"/>
                  <a:gd name="connsiteX47" fmla="*/ 43511 w 464323"/>
                  <a:gd name="connsiteY47" fmla="*/ 217967 h 377825"/>
                  <a:gd name="connsiteX48" fmla="*/ 261193 w 464323"/>
                  <a:gd name="connsiteY48" fmla="*/ 217967 h 377825"/>
                  <a:gd name="connsiteX49" fmla="*/ 275704 w 464323"/>
                  <a:gd name="connsiteY49" fmla="*/ 203431 h 377825"/>
                  <a:gd name="connsiteX50" fmla="*/ 275704 w 464323"/>
                  <a:gd name="connsiteY50" fmla="*/ 101716 h 377825"/>
                  <a:gd name="connsiteX51" fmla="*/ 275704 w 464323"/>
                  <a:gd name="connsiteY51" fmla="*/ 72644 h 377825"/>
                  <a:gd name="connsiteX52" fmla="*/ 275704 w 464323"/>
                  <a:gd name="connsiteY52" fmla="*/ 43590 h 377825"/>
                  <a:gd name="connsiteX53" fmla="*/ 261193 w 464323"/>
                  <a:gd name="connsiteY53" fmla="*/ 29054 h 377825"/>
                  <a:gd name="connsiteX54" fmla="*/ 43511 w 464323"/>
                  <a:gd name="connsiteY54" fmla="*/ 0 h 377825"/>
                  <a:gd name="connsiteX55" fmla="*/ 261193 w 464323"/>
                  <a:gd name="connsiteY55" fmla="*/ 0 h 377825"/>
                  <a:gd name="connsiteX56" fmla="*/ 304726 w 464323"/>
                  <a:gd name="connsiteY56" fmla="*/ 43590 h 377825"/>
                  <a:gd name="connsiteX57" fmla="*/ 304726 w 464323"/>
                  <a:gd name="connsiteY57" fmla="*/ 72644 h 377825"/>
                  <a:gd name="connsiteX58" fmla="*/ 362769 w 464323"/>
                  <a:gd name="connsiteY58" fmla="*/ 72644 h 377825"/>
                  <a:gd name="connsiteX59" fmla="*/ 398970 w 464323"/>
                  <a:gd name="connsiteY59" fmla="*/ 92060 h 377825"/>
                  <a:gd name="connsiteX60" fmla="*/ 457013 w 464323"/>
                  <a:gd name="connsiteY60" fmla="*/ 179257 h 377825"/>
                  <a:gd name="connsiteX61" fmla="*/ 464323 w 464323"/>
                  <a:gd name="connsiteY61" fmla="*/ 203431 h 377825"/>
                  <a:gd name="connsiteX62" fmla="*/ 464323 w 464323"/>
                  <a:gd name="connsiteY62" fmla="*/ 290628 h 377825"/>
                  <a:gd name="connsiteX63" fmla="*/ 420812 w 464323"/>
                  <a:gd name="connsiteY63" fmla="*/ 334218 h 377825"/>
                  <a:gd name="connsiteX64" fmla="*/ 404216 w 464323"/>
                  <a:gd name="connsiteY64" fmla="*/ 334218 h 377825"/>
                  <a:gd name="connsiteX65" fmla="*/ 348258 w 464323"/>
                  <a:gd name="connsiteY65" fmla="*/ 377825 h 377825"/>
                  <a:gd name="connsiteX66" fmla="*/ 292257 w 464323"/>
                  <a:gd name="connsiteY66" fmla="*/ 334218 h 377825"/>
                  <a:gd name="connsiteX67" fmla="*/ 215597 w 464323"/>
                  <a:gd name="connsiteY67" fmla="*/ 334218 h 377825"/>
                  <a:gd name="connsiteX68" fmla="*/ 159618 w 464323"/>
                  <a:gd name="connsiteY68" fmla="*/ 377825 h 377825"/>
                  <a:gd name="connsiteX69" fmla="*/ 103617 w 464323"/>
                  <a:gd name="connsiteY69" fmla="*/ 334218 h 377825"/>
                  <a:gd name="connsiteX70" fmla="*/ 87065 w 464323"/>
                  <a:gd name="connsiteY70" fmla="*/ 334218 h 377825"/>
                  <a:gd name="connsiteX71" fmla="*/ 43532 w 464323"/>
                  <a:gd name="connsiteY71" fmla="*/ 290628 h 377825"/>
                  <a:gd name="connsiteX72" fmla="*/ 43532 w 464323"/>
                  <a:gd name="connsiteY72" fmla="*/ 247038 h 377825"/>
                  <a:gd name="connsiteX73" fmla="*/ 43511 w 464323"/>
                  <a:gd name="connsiteY73" fmla="*/ 247038 h 377825"/>
                  <a:gd name="connsiteX74" fmla="*/ 0 w 464323"/>
                  <a:gd name="connsiteY74" fmla="*/ 203431 h 377825"/>
                  <a:gd name="connsiteX75" fmla="*/ 0 w 464323"/>
                  <a:gd name="connsiteY75" fmla="*/ 43590 h 377825"/>
                  <a:gd name="connsiteX76" fmla="*/ 43511 w 464323"/>
                  <a:gd name="connsiteY76" fmla="*/ 0 h 3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64323" h="377825">
                    <a:moveTo>
                      <a:pt x="348258" y="290628"/>
                    </a:moveTo>
                    <a:cubicBezTo>
                      <a:pt x="332221" y="290628"/>
                      <a:pt x="319237" y="303660"/>
                      <a:pt x="319237" y="319682"/>
                    </a:cubicBezTo>
                    <a:cubicBezTo>
                      <a:pt x="319237" y="335722"/>
                      <a:pt x="332221" y="348754"/>
                      <a:pt x="348258" y="348754"/>
                    </a:cubicBezTo>
                    <a:cubicBezTo>
                      <a:pt x="364274" y="348754"/>
                      <a:pt x="377279" y="335722"/>
                      <a:pt x="377279" y="319682"/>
                    </a:cubicBezTo>
                    <a:cubicBezTo>
                      <a:pt x="377279" y="303660"/>
                      <a:pt x="364274" y="290628"/>
                      <a:pt x="348258" y="290628"/>
                    </a:cubicBezTo>
                    <a:close/>
                    <a:moveTo>
                      <a:pt x="159618" y="290628"/>
                    </a:moveTo>
                    <a:cubicBezTo>
                      <a:pt x="143581" y="290628"/>
                      <a:pt x="130597" y="303660"/>
                      <a:pt x="130597" y="319682"/>
                    </a:cubicBezTo>
                    <a:cubicBezTo>
                      <a:pt x="130597" y="335722"/>
                      <a:pt x="143581" y="348754"/>
                      <a:pt x="159618" y="348754"/>
                    </a:cubicBezTo>
                    <a:cubicBezTo>
                      <a:pt x="175634" y="348754"/>
                      <a:pt x="188640" y="335722"/>
                      <a:pt x="188640" y="319682"/>
                    </a:cubicBezTo>
                    <a:cubicBezTo>
                      <a:pt x="188640" y="303660"/>
                      <a:pt x="175634" y="290628"/>
                      <a:pt x="159618" y="290628"/>
                    </a:cubicBezTo>
                    <a:close/>
                    <a:moveTo>
                      <a:pt x="333640" y="130472"/>
                    </a:moveTo>
                    <a:lnTo>
                      <a:pt x="333640" y="217983"/>
                    </a:lnTo>
                    <a:lnTo>
                      <a:pt x="391845" y="217983"/>
                    </a:lnTo>
                    <a:cubicBezTo>
                      <a:pt x="391845" y="217983"/>
                      <a:pt x="391845" y="196105"/>
                      <a:pt x="391845" y="196105"/>
                    </a:cubicBezTo>
                    <a:lnTo>
                      <a:pt x="348192" y="130472"/>
                    </a:lnTo>
                    <a:close/>
                    <a:moveTo>
                      <a:pt x="333640" y="115887"/>
                    </a:moveTo>
                    <a:lnTo>
                      <a:pt x="348192" y="115887"/>
                    </a:lnTo>
                    <a:cubicBezTo>
                      <a:pt x="353051" y="115887"/>
                      <a:pt x="357599" y="118318"/>
                      <a:pt x="360299" y="122380"/>
                    </a:cubicBezTo>
                    <a:cubicBezTo>
                      <a:pt x="360299" y="122380"/>
                      <a:pt x="403955" y="188013"/>
                      <a:pt x="403955" y="188013"/>
                    </a:cubicBezTo>
                    <a:cubicBezTo>
                      <a:pt x="405548" y="190406"/>
                      <a:pt x="406401" y="193226"/>
                      <a:pt x="406401" y="196105"/>
                    </a:cubicBezTo>
                    <a:lnTo>
                      <a:pt x="406401" y="217983"/>
                    </a:lnTo>
                    <a:cubicBezTo>
                      <a:pt x="406401" y="226043"/>
                      <a:pt x="399889" y="232563"/>
                      <a:pt x="391845" y="232563"/>
                    </a:cubicBezTo>
                    <a:lnTo>
                      <a:pt x="333640" y="232563"/>
                    </a:lnTo>
                    <a:cubicBezTo>
                      <a:pt x="325596" y="232563"/>
                      <a:pt x="319088" y="226043"/>
                      <a:pt x="319088" y="217983"/>
                    </a:cubicBezTo>
                    <a:lnTo>
                      <a:pt x="319088" y="130472"/>
                    </a:lnTo>
                    <a:cubicBezTo>
                      <a:pt x="319088" y="122407"/>
                      <a:pt x="325596" y="115887"/>
                      <a:pt x="333640" y="115887"/>
                    </a:cubicBezTo>
                    <a:close/>
                    <a:moveTo>
                      <a:pt x="304726" y="101716"/>
                    </a:moveTo>
                    <a:lnTo>
                      <a:pt x="304726" y="203431"/>
                    </a:lnTo>
                    <a:cubicBezTo>
                      <a:pt x="304726" y="227482"/>
                      <a:pt x="285185" y="247038"/>
                      <a:pt x="261193" y="247038"/>
                    </a:cubicBezTo>
                    <a:lnTo>
                      <a:pt x="72554" y="247038"/>
                    </a:lnTo>
                    <a:lnTo>
                      <a:pt x="72554" y="290628"/>
                    </a:lnTo>
                    <a:cubicBezTo>
                      <a:pt x="72554" y="298657"/>
                      <a:pt x="79046" y="305164"/>
                      <a:pt x="87065" y="305164"/>
                    </a:cubicBezTo>
                    <a:lnTo>
                      <a:pt x="103617" y="305164"/>
                    </a:lnTo>
                    <a:cubicBezTo>
                      <a:pt x="110110" y="280150"/>
                      <a:pt x="132639" y="261557"/>
                      <a:pt x="159618" y="261557"/>
                    </a:cubicBezTo>
                    <a:cubicBezTo>
                      <a:pt x="186576" y="261557"/>
                      <a:pt x="209105" y="280150"/>
                      <a:pt x="215597" y="305164"/>
                    </a:cubicBezTo>
                    <a:lnTo>
                      <a:pt x="292257" y="305164"/>
                    </a:lnTo>
                    <a:cubicBezTo>
                      <a:pt x="298749" y="280150"/>
                      <a:pt x="321279" y="261557"/>
                      <a:pt x="348258" y="261557"/>
                    </a:cubicBezTo>
                    <a:cubicBezTo>
                      <a:pt x="375194" y="261557"/>
                      <a:pt x="397724" y="280150"/>
                      <a:pt x="404216" y="305164"/>
                    </a:cubicBezTo>
                    <a:lnTo>
                      <a:pt x="420812" y="305164"/>
                    </a:lnTo>
                    <a:cubicBezTo>
                      <a:pt x="428830" y="305164"/>
                      <a:pt x="435323" y="298657"/>
                      <a:pt x="435323" y="290628"/>
                    </a:cubicBezTo>
                    <a:cubicBezTo>
                      <a:pt x="435323" y="290628"/>
                      <a:pt x="435323" y="203431"/>
                      <a:pt x="435323" y="203431"/>
                    </a:cubicBezTo>
                    <a:cubicBezTo>
                      <a:pt x="435323" y="200562"/>
                      <a:pt x="434463" y="197764"/>
                      <a:pt x="432872" y="195367"/>
                    </a:cubicBezTo>
                    <a:lnTo>
                      <a:pt x="374829" y="108188"/>
                    </a:lnTo>
                    <a:cubicBezTo>
                      <a:pt x="372142" y="104147"/>
                      <a:pt x="367606" y="101716"/>
                      <a:pt x="362769" y="101716"/>
                    </a:cubicBezTo>
                    <a:close/>
                    <a:moveTo>
                      <a:pt x="43511" y="29054"/>
                    </a:moveTo>
                    <a:cubicBezTo>
                      <a:pt x="35514" y="29054"/>
                      <a:pt x="29000" y="35561"/>
                      <a:pt x="29000" y="43590"/>
                    </a:cubicBezTo>
                    <a:lnTo>
                      <a:pt x="29000" y="203431"/>
                    </a:lnTo>
                    <a:cubicBezTo>
                      <a:pt x="29000" y="211460"/>
                      <a:pt x="35514" y="217967"/>
                      <a:pt x="43511" y="217967"/>
                    </a:cubicBezTo>
                    <a:cubicBezTo>
                      <a:pt x="43511" y="217967"/>
                      <a:pt x="261193" y="217967"/>
                      <a:pt x="261193" y="217967"/>
                    </a:cubicBezTo>
                    <a:cubicBezTo>
                      <a:pt x="269212" y="217967"/>
                      <a:pt x="275704" y="211460"/>
                      <a:pt x="275704" y="203431"/>
                    </a:cubicBezTo>
                    <a:lnTo>
                      <a:pt x="275704" y="101716"/>
                    </a:lnTo>
                    <a:lnTo>
                      <a:pt x="275704" y="72644"/>
                    </a:lnTo>
                    <a:lnTo>
                      <a:pt x="275704" y="43590"/>
                    </a:lnTo>
                    <a:cubicBezTo>
                      <a:pt x="275704" y="35561"/>
                      <a:pt x="269212" y="29054"/>
                      <a:pt x="261193" y="29054"/>
                    </a:cubicBezTo>
                    <a:close/>
                    <a:moveTo>
                      <a:pt x="43511" y="0"/>
                    </a:moveTo>
                    <a:lnTo>
                      <a:pt x="261193" y="0"/>
                    </a:lnTo>
                    <a:cubicBezTo>
                      <a:pt x="285185" y="0"/>
                      <a:pt x="304726" y="19539"/>
                      <a:pt x="304726" y="43590"/>
                    </a:cubicBezTo>
                    <a:lnTo>
                      <a:pt x="304726" y="72644"/>
                    </a:lnTo>
                    <a:lnTo>
                      <a:pt x="362769" y="72644"/>
                    </a:lnTo>
                    <a:cubicBezTo>
                      <a:pt x="377323" y="72644"/>
                      <a:pt x="390866" y="79903"/>
                      <a:pt x="398970" y="92060"/>
                    </a:cubicBezTo>
                    <a:lnTo>
                      <a:pt x="457013" y="179257"/>
                    </a:lnTo>
                    <a:cubicBezTo>
                      <a:pt x="461807" y="186429"/>
                      <a:pt x="464323" y="194808"/>
                      <a:pt x="464323" y="203431"/>
                    </a:cubicBezTo>
                    <a:lnTo>
                      <a:pt x="464323" y="290628"/>
                    </a:lnTo>
                    <a:cubicBezTo>
                      <a:pt x="464323" y="314662"/>
                      <a:pt x="444803" y="334218"/>
                      <a:pt x="420812" y="334218"/>
                    </a:cubicBezTo>
                    <a:lnTo>
                      <a:pt x="404216" y="334218"/>
                    </a:lnTo>
                    <a:cubicBezTo>
                      <a:pt x="397724" y="359231"/>
                      <a:pt x="375194" y="377825"/>
                      <a:pt x="348258" y="377825"/>
                    </a:cubicBezTo>
                    <a:cubicBezTo>
                      <a:pt x="321279" y="377825"/>
                      <a:pt x="298749" y="359231"/>
                      <a:pt x="292257" y="334218"/>
                    </a:cubicBezTo>
                    <a:lnTo>
                      <a:pt x="215597" y="334218"/>
                    </a:lnTo>
                    <a:cubicBezTo>
                      <a:pt x="209105" y="359231"/>
                      <a:pt x="186576" y="377825"/>
                      <a:pt x="159618" y="377825"/>
                    </a:cubicBezTo>
                    <a:cubicBezTo>
                      <a:pt x="132639" y="377825"/>
                      <a:pt x="110110" y="359231"/>
                      <a:pt x="103617" y="334218"/>
                    </a:cubicBezTo>
                    <a:lnTo>
                      <a:pt x="87065" y="334218"/>
                    </a:lnTo>
                    <a:cubicBezTo>
                      <a:pt x="63052" y="334218"/>
                      <a:pt x="43532" y="314662"/>
                      <a:pt x="43532" y="290628"/>
                    </a:cubicBezTo>
                    <a:lnTo>
                      <a:pt x="43532" y="247038"/>
                    </a:lnTo>
                    <a:lnTo>
                      <a:pt x="43511" y="247038"/>
                    </a:lnTo>
                    <a:cubicBezTo>
                      <a:pt x="19520" y="247038"/>
                      <a:pt x="0" y="227482"/>
                      <a:pt x="0" y="203431"/>
                    </a:cubicBezTo>
                    <a:lnTo>
                      <a:pt x="0" y="43590"/>
                    </a:lnTo>
                    <a:cubicBezTo>
                      <a:pt x="0" y="19539"/>
                      <a:pt x="19520" y="0"/>
                      <a:pt x="43511" y="0"/>
                    </a:cubicBezTo>
                    <a:close/>
                  </a:path>
                </a:pathLst>
              </a:custGeom>
              <a:solidFill>
                <a:schemeClr val="bg1"/>
              </a:solidFill>
              <a:ln>
                <a:noFill/>
              </a:ln>
              <a:effectLst/>
            </p:spPr>
            <p:txBody>
              <a:bodyPr wrap="square" lIns="22860" tIns="22860" rIns="22860" bIns="22860" anchor="ctr">
                <a:noAutofit/>
              </a:bodyPr>
              <a:lstStyle/>
              <a:p>
                <a:pPr algn="ctr" defTabSz="228600" fontAlgn="base" hangingPunct="0">
                  <a:spcBef>
                    <a:spcPct val="0"/>
                  </a:spcBef>
                  <a:spcAft>
                    <a:spcPct val="0"/>
                  </a:spcAft>
                </a:pPr>
                <a:endParaRPr lang="en-US" sz="1800" dirty="0">
                  <a:solidFill>
                    <a:srgbClr val="FFFFFF"/>
                  </a:solidFill>
                  <a:effectLst>
                    <a:outerShdw blurRad="38100" dist="38100" dir="2700000" algn="tl">
                      <a:srgbClr val="000000"/>
                    </a:outerShdw>
                  </a:effectLst>
                  <a:latin typeface="Montserrat" panose="00000500000000000000" charset="0"/>
                  <a:ea typeface="Montserrat" panose="00000500000000000000" charset="0"/>
                  <a:cs typeface="Montserrat" panose="00000500000000000000" charset="0"/>
                  <a:sym typeface="+mn-lt"/>
                </a:endParaRPr>
              </a:p>
            </p:txBody>
          </p:sp>
        </p:grpSp>
        <p:grpSp>
          <p:nvGrpSpPr>
            <p:cNvPr id="10" name="组合 9"/>
            <p:cNvGrpSpPr/>
            <p:nvPr/>
          </p:nvGrpSpPr>
          <p:grpSpPr>
            <a:xfrm>
              <a:off x="8024085" y="3742064"/>
              <a:ext cx="637306" cy="637308"/>
              <a:chOff x="8024085" y="3742064"/>
              <a:chExt cx="637306" cy="637308"/>
            </a:xfrm>
          </p:grpSpPr>
          <p:sp>
            <p:nvSpPr>
              <p:cNvPr id="14" name="椭圆 13"/>
              <p:cNvSpPr>
                <a:spLocks noChangeAspect="1"/>
              </p:cNvSpPr>
              <p:nvPr/>
            </p:nvSpPr>
            <p:spPr>
              <a:xfrm>
                <a:off x="8024085" y="3742064"/>
                <a:ext cx="637306" cy="637308"/>
              </a:xfrm>
              <a:prstGeom prst="ellipse">
                <a:avLst/>
              </a:prstGeom>
              <a:solidFill>
                <a:srgbClr val="53A69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solidFill>
                    <a:prstClr val="white"/>
                  </a:solidFill>
                  <a:latin typeface="Montserrat" panose="00000500000000000000" charset="0"/>
                  <a:ea typeface="Montserrat" panose="00000500000000000000" charset="0"/>
                  <a:cs typeface="+mn-ea"/>
                  <a:sym typeface="+mn-lt"/>
                </a:endParaRPr>
              </a:p>
            </p:txBody>
          </p:sp>
          <p:sp>
            <p:nvSpPr>
              <p:cNvPr id="15" name="PA_任意多边形 42"/>
              <p:cNvSpPr/>
              <p:nvPr>
                <p:custDataLst>
                  <p:tags r:id="rId7"/>
                </p:custDataLst>
              </p:nvPr>
            </p:nvSpPr>
            <p:spPr bwMode="auto">
              <a:xfrm>
                <a:off x="8216985" y="3937268"/>
                <a:ext cx="263552" cy="246900"/>
              </a:xfrm>
              <a:custGeom>
                <a:avLst/>
                <a:gdLst>
                  <a:gd name="connsiteX0" fmla="*/ 73207 w 465138"/>
                  <a:gd name="connsiteY0" fmla="*/ 72480 h 435749"/>
                  <a:gd name="connsiteX1" fmla="*/ 73207 w 465138"/>
                  <a:gd name="connsiteY1" fmla="*/ 276031 h 435749"/>
                  <a:gd name="connsiteX2" fmla="*/ 391898 w 465138"/>
                  <a:gd name="connsiteY2" fmla="*/ 276031 h 435749"/>
                  <a:gd name="connsiteX3" fmla="*/ 391898 w 465138"/>
                  <a:gd name="connsiteY3" fmla="*/ 72480 h 435749"/>
                  <a:gd name="connsiteX4" fmla="*/ 391898 w 465138"/>
                  <a:gd name="connsiteY4" fmla="*/ 57944 h 435749"/>
                  <a:gd name="connsiteX5" fmla="*/ 406400 w 465138"/>
                  <a:gd name="connsiteY5" fmla="*/ 72480 h 435749"/>
                  <a:gd name="connsiteX6" fmla="*/ 406400 w 465138"/>
                  <a:gd name="connsiteY6" fmla="*/ 275967 h 435749"/>
                  <a:gd name="connsiteX7" fmla="*/ 391898 w 465138"/>
                  <a:gd name="connsiteY7" fmla="*/ 290502 h 435749"/>
                  <a:gd name="connsiteX8" fmla="*/ 73207 w 465138"/>
                  <a:gd name="connsiteY8" fmla="*/ 290502 h 435749"/>
                  <a:gd name="connsiteX9" fmla="*/ 58737 w 465138"/>
                  <a:gd name="connsiteY9" fmla="*/ 275967 h 435749"/>
                  <a:gd name="connsiteX10" fmla="*/ 58737 w 465138"/>
                  <a:gd name="connsiteY10" fmla="*/ 72480 h 435749"/>
                  <a:gd name="connsiteX11" fmla="*/ 73207 w 465138"/>
                  <a:gd name="connsiteY11" fmla="*/ 57998 h 435749"/>
                  <a:gd name="connsiteX12" fmla="*/ 43585 w 465138"/>
                  <a:gd name="connsiteY12" fmla="*/ 29051 h 435749"/>
                  <a:gd name="connsiteX13" fmla="*/ 29050 w 465138"/>
                  <a:gd name="connsiteY13" fmla="*/ 43577 h 435749"/>
                  <a:gd name="connsiteX14" fmla="*/ 29050 w 465138"/>
                  <a:gd name="connsiteY14" fmla="*/ 334130 h 435749"/>
                  <a:gd name="connsiteX15" fmla="*/ 43585 w 465138"/>
                  <a:gd name="connsiteY15" fmla="*/ 348656 h 435749"/>
                  <a:gd name="connsiteX16" fmla="*/ 174405 w 465138"/>
                  <a:gd name="connsiteY16" fmla="*/ 348656 h 435749"/>
                  <a:gd name="connsiteX17" fmla="*/ 290690 w 465138"/>
                  <a:gd name="connsiteY17" fmla="*/ 348656 h 435749"/>
                  <a:gd name="connsiteX18" fmla="*/ 421532 w 465138"/>
                  <a:gd name="connsiteY18" fmla="*/ 348656 h 435749"/>
                  <a:gd name="connsiteX19" fmla="*/ 436046 w 465138"/>
                  <a:gd name="connsiteY19" fmla="*/ 334130 h 435749"/>
                  <a:gd name="connsiteX20" fmla="*/ 436046 w 465138"/>
                  <a:gd name="connsiteY20" fmla="*/ 43577 h 435749"/>
                  <a:gd name="connsiteX21" fmla="*/ 421532 w 465138"/>
                  <a:gd name="connsiteY21" fmla="*/ 29051 h 435749"/>
                  <a:gd name="connsiteX22" fmla="*/ 43585 w 465138"/>
                  <a:gd name="connsiteY22" fmla="*/ 0 h 435749"/>
                  <a:gd name="connsiteX23" fmla="*/ 421532 w 465138"/>
                  <a:gd name="connsiteY23" fmla="*/ 0 h 435749"/>
                  <a:gd name="connsiteX24" fmla="*/ 465138 w 465138"/>
                  <a:gd name="connsiteY24" fmla="*/ 43577 h 435749"/>
                  <a:gd name="connsiteX25" fmla="*/ 465138 w 465138"/>
                  <a:gd name="connsiteY25" fmla="*/ 334130 h 435749"/>
                  <a:gd name="connsiteX26" fmla="*/ 421661 w 465138"/>
                  <a:gd name="connsiteY26" fmla="*/ 377687 h 435749"/>
                  <a:gd name="connsiteX27" fmla="*/ 276154 w 465138"/>
                  <a:gd name="connsiteY27" fmla="*/ 377687 h 435749"/>
                  <a:gd name="connsiteX28" fmla="*/ 276154 w 465138"/>
                  <a:gd name="connsiteY28" fmla="*/ 395360 h 435749"/>
                  <a:gd name="connsiteX29" fmla="*/ 366899 w 465138"/>
                  <a:gd name="connsiteY29" fmla="*/ 407142 h 435749"/>
                  <a:gd name="connsiteX30" fmla="*/ 377903 w 465138"/>
                  <a:gd name="connsiteY30" fmla="*/ 421223 h 435749"/>
                  <a:gd name="connsiteX31" fmla="*/ 363368 w 465138"/>
                  <a:gd name="connsiteY31" fmla="*/ 435749 h 435749"/>
                  <a:gd name="connsiteX32" fmla="*/ 101728 w 465138"/>
                  <a:gd name="connsiteY32" fmla="*/ 435749 h 435749"/>
                  <a:gd name="connsiteX33" fmla="*/ 87192 w 465138"/>
                  <a:gd name="connsiteY33" fmla="*/ 421223 h 435749"/>
                  <a:gd name="connsiteX34" fmla="*/ 98218 w 465138"/>
                  <a:gd name="connsiteY34" fmla="*/ 407142 h 435749"/>
                  <a:gd name="connsiteX35" fmla="*/ 188941 w 465138"/>
                  <a:gd name="connsiteY35" fmla="*/ 395360 h 435749"/>
                  <a:gd name="connsiteX36" fmla="*/ 188941 w 465138"/>
                  <a:gd name="connsiteY36" fmla="*/ 377687 h 435749"/>
                  <a:gd name="connsiteX37" fmla="*/ 43456 w 465138"/>
                  <a:gd name="connsiteY37" fmla="*/ 377687 h 435749"/>
                  <a:gd name="connsiteX38" fmla="*/ 0 w 465138"/>
                  <a:gd name="connsiteY38" fmla="*/ 334130 h 435749"/>
                  <a:gd name="connsiteX39" fmla="*/ 0 w 465138"/>
                  <a:gd name="connsiteY39" fmla="*/ 43577 h 435749"/>
                  <a:gd name="connsiteX40" fmla="*/ 43585 w 465138"/>
                  <a:gd name="connsiteY40" fmla="*/ 0 h 43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5138" h="435749">
                    <a:moveTo>
                      <a:pt x="73207" y="72480"/>
                    </a:moveTo>
                    <a:lnTo>
                      <a:pt x="73207" y="276031"/>
                    </a:lnTo>
                    <a:lnTo>
                      <a:pt x="391898" y="276031"/>
                    </a:lnTo>
                    <a:cubicBezTo>
                      <a:pt x="391898" y="276031"/>
                      <a:pt x="391898" y="72480"/>
                      <a:pt x="391898" y="72480"/>
                    </a:cubicBezTo>
                    <a:close/>
                    <a:moveTo>
                      <a:pt x="391898" y="57944"/>
                    </a:moveTo>
                    <a:cubicBezTo>
                      <a:pt x="399914" y="57944"/>
                      <a:pt x="406400" y="64437"/>
                      <a:pt x="406400" y="72480"/>
                    </a:cubicBezTo>
                    <a:lnTo>
                      <a:pt x="406400" y="275967"/>
                    </a:lnTo>
                    <a:cubicBezTo>
                      <a:pt x="406400" y="284010"/>
                      <a:pt x="399914" y="290502"/>
                      <a:pt x="391898" y="290502"/>
                    </a:cubicBezTo>
                    <a:lnTo>
                      <a:pt x="73207" y="290502"/>
                    </a:lnTo>
                    <a:cubicBezTo>
                      <a:pt x="65208" y="290502"/>
                      <a:pt x="58737" y="284010"/>
                      <a:pt x="58737" y="275967"/>
                    </a:cubicBezTo>
                    <a:lnTo>
                      <a:pt x="58737" y="72480"/>
                    </a:lnTo>
                    <a:cubicBezTo>
                      <a:pt x="58737" y="64437"/>
                      <a:pt x="65208" y="57998"/>
                      <a:pt x="73207" y="57998"/>
                    </a:cubicBezTo>
                    <a:close/>
                    <a:moveTo>
                      <a:pt x="43585" y="29051"/>
                    </a:moveTo>
                    <a:cubicBezTo>
                      <a:pt x="35553" y="29051"/>
                      <a:pt x="29050" y="35548"/>
                      <a:pt x="29050" y="43577"/>
                    </a:cubicBezTo>
                    <a:lnTo>
                      <a:pt x="29050" y="334130"/>
                    </a:lnTo>
                    <a:cubicBezTo>
                      <a:pt x="29050" y="342139"/>
                      <a:pt x="35553" y="348656"/>
                      <a:pt x="43585" y="348656"/>
                    </a:cubicBezTo>
                    <a:lnTo>
                      <a:pt x="174405" y="348656"/>
                    </a:lnTo>
                    <a:lnTo>
                      <a:pt x="290690" y="348656"/>
                    </a:lnTo>
                    <a:lnTo>
                      <a:pt x="421532" y="348656"/>
                    </a:lnTo>
                    <a:cubicBezTo>
                      <a:pt x="429521" y="348656"/>
                      <a:pt x="436046" y="342139"/>
                      <a:pt x="436046" y="334130"/>
                    </a:cubicBezTo>
                    <a:cubicBezTo>
                      <a:pt x="436046" y="334130"/>
                      <a:pt x="436046" y="43577"/>
                      <a:pt x="436046" y="43577"/>
                    </a:cubicBezTo>
                    <a:cubicBezTo>
                      <a:pt x="436046" y="35548"/>
                      <a:pt x="429521" y="29051"/>
                      <a:pt x="421532" y="29051"/>
                    </a:cubicBezTo>
                    <a:close/>
                    <a:moveTo>
                      <a:pt x="43585" y="0"/>
                    </a:moveTo>
                    <a:lnTo>
                      <a:pt x="421532" y="0"/>
                    </a:lnTo>
                    <a:cubicBezTo>
                      <a:pt x="445585" y="0"/>
                      <a:pt x="465138" y="19489"/>
                      <a:pt x="465138" y="43577"/>
                    </a:cubicBezTo>
                    <a:lnTo>
                      <a:pt x="465138" y="334130"/>
                    </a:lnTo>
                    <a:cubicBezTo>
                      <a:pt x="465138" y="358158"/>
                      <a:pt x="445671" y="377626"/>
                      <a:pt x="421661" y="377687"/>
                    </a:cubicBezTo>
                    <a:lnTo>
                      <a:pt x="276154" y="377687"/>
                    </a:lnTo>
                    <a:lnTo>
                      <a:pt x="276154" y="395360"/>
                    </a:lnTo>
                    <a:lnTo>
                      <a:pt x="366899" y="407142"/>
                    </a:lnTo>
                    <a:cubicBezTo>
                      <a:pt x="373381" y="408776"/>
                      <a:pt x="377903" y="414566"/>
                      <a:pt x="377903" y="421223"/>
                    </a:cubicBezTo>
                    <a:cubicBezTo>
                      <a:pt x="377903" y="429253"/>
                      <a:pt x="371422" y="435749"/>
                      <a:pt x="363368" y="435749"/>
                    </a:cubicBezTo>
                    <a:lnTo>
                      <a:pt x="101728" y="435749"/>
                    </a:lnTo>
                    <a:cubicBezTo>
                      <a:pt x="93695" y="435749"/>
                      <a:pt x="87192" y="429253"/>
                      <a:pt x="87192" y="421223"/>
                    </a:cubicBezTo>
                    <a:cubicBezTo>
                      <a:pt x="87192" y="414566"/>
                      <a:pt x="91736" y="408776"/>
                      <a:pt x="98218" y="407142"/>
                    </a:cubicBezTo>
                    <a:lnTo>
                      <a:pt x="188941" y="395360"/>
                    </a:lnTo>
                    <a:lnTo>
                      <a:pt x="188941" y="377687"/>
                    </a:lnTo>
                    <a:lnTo>
                      <a:pt x="43456" y="377687"/>
                    </a:lnTo>
                    <a:cubicBezTo>
                      <a:pt x="19446" y="377626"/>
                      <a:pt x="0" y="358158"/>
                      <a:pt x="0" y="334130"/>
                    </a:cubicBezTo>
                    <a:lnTo>
                      <a:pt x="0" y="43577"/>
                    </a:lnTo>
                    <a:cubicBezTo>
                      <a:pt x="0" y="19489"/>
                      <a:pt x="19489" y="0"/>
                      <a:pt x="43585" y="0"/>
                    </a:cubicBezTo>
                    <a:close/>
                  </a:path>
                </a:pathLst>
              </a:custGeom>
              <a:solidFill>
                <a:schemeClr val="bg1"/>
              </a:solidFill>
              <a:ln>
                <a:noFill/>
              </a:ln>
              <a:effectLst/>
            </p:spPr>
            <p:txBody>
              <a:bodyPr wrap="square" lIns="22860" tIns="22860" rIns="22860" bIns="22860" anchor="ctr">
                <a:noAutofit/>
              </a:bodyPr>
              <a:lstStyle/>
              <a:p>
                <a:pPr algn="ctr" defTabSz="228600" fontAlgn="base" hangingPunct="0">
                  <a:spcBef>
                    <a:spcPct val="0"/>
                  </a:spcBef>
                  <a:spcAft>
                    <a:spcPct val="0"/>
                  </a:spcAft>
                </a:pPr>
                <a:endParaRPr lang="en-US" sz="1800" dirty="0">
                  <a:solidFill>
                    <a:srgbClr val="FFFFFF"/>
                  </a:solidFill>
                  <a:effectLst>
                    <a:outerShdw blurRad="38100" dist="38100" dir="2700000" algn="tl">
                      <a:srgbClr val="000000"/>
                    </a:outerShdw>
                  </a:effectLst>
                  <a:latin typeface="Montserrat" panose="00000500000000000000" charset="0"/>
                  <a:ea typeface="Montserrat" panose="00000500000000000000" charset="0"/>
                  <a:cs typeface="Montserrat" panose="00000500000000000000" charset="0"/>
                  <a:sym typeface="+mn-lt"/>
                </a:endParaRPr>
              </a:p>
            </p:txBody>
          </p:sp>
        </p:grpSp>
        <p:sp>
          <p:nvSpPr>
            <p:cNvPr id="13" name="PA_AutoShape 4"/>
            <p:cNvSpPr/>
            <p:nvPr>
              <p:custDataLst>
                <p:tags r:id="rId8"/>
              </p:custDataLst>
            </p:nvPr>
          </p:nvSpPr>
          <p:spPr bwMode="auto">
            <a:xfrm>
              <a:off x="9112830" y="2687706"/>
              <a:ext cx="254556" cy="25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p:spPr>
          <p:txBody>
            <a:bodyPr lIns="22860" tIns="22860" rIns="22860" bIns="22860" anchor="ctr"/>
            <a:lstStyle/>
            <a:p>
              <a:pPr algn="ctr" defTabSz="228600" fontAlgn="base" hangingPunct="0">
                <a:spcBef>
                  <a:spcPct val="0"/>
                </a:spcBef>
                <a:spcAft>
                  <a:spcPct val="0"/>
                </a:spcAft>
              </a:pPr>
              <a:endParaRPr lang="en-US" sz="1800" dirty="0">
                <a:solidFill>
                  <a:srgbClr val="FFFFFF"/>
                </a:solidFill>
                <a:effectLst>
                  <a:outerShdw blurRad="38100" dist="38100" dir="2700000" algn="tl">
                    <a:srgbClr val="000000"/>
                  </a:outerShdw>
                </a:effectLst>
                <a:latin typeface="Montserrat" panose="00000500000000000000" charset="0"/>
                <a:ea typeface="Montserrat" panose="00000500000000000000" charset="0"/>
                <a:cs typeface="Montserrat" panose="00000500000000000000" charset="0"/>
                <a:sym typeface="+mn-lt"/>
              </a:endParaRPr>
            </a:p>
          </p:txBody>
        </p:sp>
      </p:grpSp>
      <p:sp>
        <p:nvSpPr>
          <p:cNvPr id="35" name="文本框 34"/>
          <p:cNvSpPr txBox="1"/>
          <p:nvPr/>
        </p:nvSpPr>
        <p:spPr>
          <a:xfrm>
            <a:off x="1747492" y="2386608"/>
            <a:ext cx="2440289" cy="1124585"/>
          </a:xfrm>
          <a:prstGeom prst="rect">
            <a:avLst/>
          </a:prstGeom>
          <a:noFill/>
        </p:spPr>
        <p:txBody>
          <a:bodyPr wrap="square" rtlCol="0">
            <a:spAutoFit/>
            <a:scene3d>
              <a:camera prst="orthographicFront"/>
              <a:lightRig rig="threePt" dir="t"/>
            </a:scene3d>
            <a:sp3d contourW="12700"/>
          </a:bodyPr>
          <a:lstStyle/>
          <a:p>
            <a:pPr algn="ctr"/>
            <a:r>
              <a:rPr lang="vi-VN" sz="3360" dirty="0">
                <a:latin typeface="+mj-lt"/>
              </a:rPr>
              <a:t>Dengue Virus </a:t>
            </a:r>
            <a:endParaRPr lang="zh-CN" altLang="en-US" sz="3360" b="1" dirty="0">
              <a:solidFill>
                <a:schemeClr val="bg1">
                  <a:lumMod val="50000"/>
                </a:schemeClr>
              </a:solidFill>
              <a:latin typeface="+mj-lt"/>
              <a:ea typeface="Montserrat" panose="00000500000000000000" charset="0"/>
              <a:cs typeface="Montserrat" panose="00000500000000000000" charset="0"/>
            </a:endParaRPr>
          </a:p>
        </p:txBody>
      </p:sp>
      <p:sp>
        <p:nvSpPr>
          <p:cNvPr id="77" name="TextBox 8"/>
          <p:cNvSpPr txBox="1">
            <a:spLocks noChangeArrowheads="1"/>
          </p:cNvSpPr>
          <p:nvPr/>
        </p:nvSpPr>
        <p:spPr bwMode="auto">
          <a:xfrm>
            <a:off x="4677510" y="446120"/>
            <a:ext cx="488741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3840" b="1" spc="300" dirty="0" smtClean="0">
                <a:solidFill>
                  <a:srgbClr val="0000CC"/>
                </a:solidFill>
                <a:latin typeface="+mj-lt"/>
                <a:ea typeface="Montserrat" panose="00000500000000000000" charset="0"/>
                <a:cs typeface="Montserrat" panose="00000500000000000000" charset="0"/>
              </a:rPr>
              <a:t>Đây </a:t>
            </a:r>
            <a:r>
              <a:rPr lang="vi-VN" altLang="zh-CN" sz="3840" b="1" spc="300" dirty="0" err="1" smtClean="0">
                <a:solidFill>
                  <a:srgbClr val="0000CC"/>
                </a:solidFill>
                <a:latin typeface="+mj-lt"/>
                <a:ea typeface="Montserrat" panose="00000500000000000000" charset="0"/>
                <a:cs typeface="Montserrat" panose="00000500000000000000" charset="0"/>
              </a:rPr>
              <a:t>là</a:t>
            </a:r>
            <a:r>
              <a:rPr lang="vi-VN" altLang="zh-CN" sz="3840" b="1" spc="300" dirty="0" smtClean="0">
                <a:solidFill>
                  <a:srgbClr val="0000CC"/>
                </a:solidFill>
                <a:latin typeface="+mj-lt"/>
                <a:ea typeface="Montserrat" panose="00000500000000000000" charset="0"/>
                <a:cs typeface="Montserrat" panose="00000500000000000000" charset="0"/>
              </a:rPr>
              <a:t> </a:t>
            </a:r>
            <a:r>
              <a:rPr lang="vi-VN" altLang="zh-CN" sz="3840" b="1" spc="300" dirty="0" err="1" smtClean="0">
                <a:solidFill>
                  <a:srgbClr val="0000CC"/>
                </a:solidFill>
                <a:latin typeface="+mj-lt"/>
                <a:ea typeface="Montserrat" panose="00000500000000000000" charset="0"/>
                <a:cs typeface="Montserrat" panose="00000500000000000000" charset="0"/>
              </a:rPr>
              <a:t>bệnh</a:t>
            </a:r>
            <a:r>
              <a:rPr lang="vi-VN" altLang="zh-CN" sz="3840" b="1" spc="300" dirty="0" smtClean="0">
                <a:solidFill>
                  <a:srgbClr val="0000CC"/>
                </a:solidFill>
                <a:latin typeface="+mj-lt"/>
                <a:ea typeface="Montserrat" panose="00000500000000000000" charset="0"/>
                <a:cs typeface="Montserrat" panose="00000500000000000000" charset="0"/>
              </a:rPr>
              <a:t> </a:t>
            </a:r>
            <a:r>
              <a:rPr lang="vi-VN" altLang="zh-CN" sz="3840" b="1" spc="300" dirty="0" err="1" smtClean="0">
                <a:solidFill>
                  <a:srgbClr val="0000CC"/>
                </a:solidFill>
                <a:latin typeface="+mj-lt"/>
                <a:ea typeface="Montserrat" panose="00000500000000000000" charset="0"/>
                <a:cs typeface="Montserrat" panose="00000500000000000000" charset="0"/>
              </a:rPr>
              <a:t>gì</a:t>
            </a:r>
            <a:r>
              <a:rPr lang="vi-VN" altLang="zh-CN" sz="3840" b="1" spc="300" dirty="0" smtClean="0">
                <a:solidFill>
                  <a:srgbClr val="0000CC"/>
                </a:solidFill>
                <a:latin typeface="+mj-lt"/>
                <a:ea typeface="Montserrat" panose="00000500000000000000" charset="0"/>
                <a:cs typeface="Montserrat" panose="00000500000000000000" charset="0"/>
              </a:rPr>
              <a:t>?</a:t>
            </a:r>
            <a:endParaRPr lang="zh-CN" altLang="en-US" sz="3840" b="1" spc="300" dirty="0">
              <a:solidFill>
                <a:srgbClr val="0000CC"/>
              </a:solidFill>
              <a:latin typeface="+mj-lt"/>
              <a:ea typeface="Montserrat" panose="00000500000000000000" charset="0"/>
              <a:cs typeface="Montserrat" panose="00000500000000000000" charset="0"/>
            </a:endParaRPr>
          </a:p>
        </p:txBody>
      </p:sp>
      <p:sp>
        <p:nvSpPr>
          <p:cNvPr id="42" name="文本框 34"/>
          <p:cNvSpPr txBox="1"/>
          <p:nvPr/>
        </p:nvSpPr>
        <p:spPr>
          <a:xfrm>
            <a:off x="6995296" y="4146530"/>
            <a:ext cx="2554709" cy="2158365"/>
          </a:xfrm>
          <a:prstGeom prst="rect">
            <a:avLst/>
          </a:prstGeom>
          <a:noFill/>
        </p:spPr>
        <p:txBody>
          <a:bodyPr wrap="square" rtlCol="0">
            <a:spAutoFit/>
            <a:scene3d>
              <a:camera prst="orthographicFront"/>
              <a:lightRig rig="threePt" dir="t"/>
            </a:scene3d>
            <a:sp3d contourW="12700"/>
          </a:bodyPr>
          <a:lstStyle/>
          <a:p>
            <a:pPr algn="ctr"/>
            <a:r>
              <a:rPr lang="vi-VN" sz="3360" dirty="0">
                <a:latin typeface="+mj-lt"/>
              </a:rPr>
              <a:t>Sốt cao, phát ban, đau đầu, đau cơ </a:t>
            </a:r>
            <a:endParaRPr lang="zh-CN" altLang="en-US" sz="3360" b="1" dirty="0">
              <a:solidFill>
                <a:schemeClr val="bg1">
                  <a:lumMod val="50000"/>
                </a:schemeClr>
              </a:solidFill>
              <a:latin typeface="+mj-lt"/>
              <a:ea typeface="Montserrat" panose="00000500000000000000" charset="0"/>
              <a:cs typeface="Montserrat" panose="00000500000000000000" charset="0"/>
            </a:endParaRPr>
          </a:p>
        </p:txBody>
      </p:sp>
      <p:sp>
        <p:nvSpPr>
          <p:cNvPr id="43" name="文本框 34"/>
          <p:cNvSpPr txBox="1"/>
          <p:nvPr/>
        </p:nvSpPr>
        <p:spPr>
          <a:xfrm>
            <a:off x="10831124" y="4388458"/>
            <a:ext cx="2554709" cy="2675255"/>
          </a:xfrm>
          <a:prstGeom prst="rect">
            <a:avLst/>
          </a:prstGeom>
          <a:noFill/>
        </p:spPr>
        <p:txBody>
          <a:bodyPr wrap="square" rtlCol="0">
            <a:spAutoFit/>
            <a:scene3d>
              <a:camera prst="orthographicFront"/>
              <a:lightRig rig="threePt" dir="t"/>
            </a:scene3d>
            <a:sp3d contourW="12700"/>
          </a:bodyPr>
          <a:lstStyle/>
          <a:p>
            <a:pPr algn="ctr"/>
            <a:r>
              <a:rPr lang="vi-VN" sz="3360" dirty="0">
                <a:latin typeface="+mj-lt"/>
              </a:rPr>
              <a:t>Xuất huyết nội tạng, xuất huyết não, có thể tử vong</a:t>
            </a:r>
            <a:endParaRPr lang="zh-CN" altLang="en-US" sz="3360" b="1" dirty="0">
              <a:solidFill>
                <a:schemeClr val="bg1">
                  <a:lumMod val="50000"/>
                </a:schemeClr>
              </a:solidFill>
              <a:latin typeface="+mj-lt"/>
              <a:ea typeface="Montserrat" panose="00000500000000000000" charset="0"/>
              <a:cs typeface="Montserrat" panose="00000500000000000000" charset="0"/>
            </a:endParaRPr>
          </a:p>
        </p:txBody>
      </p:sp>
      <p:pic>
        <p:nvPicPr>
          <p:cNvPr id="44" name="Picture 43" descr="D:\VAN BAN LUU\HỌC TẬP\KHTN 6\Bài 29 VR\Muỗi.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3546" y="5091780"/>
            <a:ext cx="3204653" cy="2043328"/>
          </a:xfrm>
          <a:prstGeom prst="rect">
            <a:avLst/>
          </a:prstGeom>
          <a:noFill/>
          <a:ln>
            <a:noFill/>
          </a:ln>
        </p:spPr>
      </p:pic>
      <p:sp>
        <p:nvSpPr>
          <p:cNvPr id="45" name="文本框 34"/>
          <p:cNvSpPr txBox="1"/>
          <p:nvPr/>
        </p:nvSpPr>
        <p:spPr>
          <a:xfrm>
            <a:off x="12686310" y="1978300"/>
            <a:ext cx="2401290" cy="1124585"/>
          </a:xfrm>
          <a:prstGeom prst="rect">
            <a:avLst/>
          </a:prstGeom>
          <a:noFill/>
        </p:spPr>
        <p:txBody>
          <a:bodyPr wrap="square" rtlCol="0">
            <a:spAutoFit/>
            <a:scene3d>
              <a:camera prst="orthographicFront"/>
              <a:lightRig rig="threePt" dir="t"/>
            </a:scene3d>
            <a:sp3d contourW="12700"/>
          </a:bodyPr>
          <a:lstStyle/>
          <a:p>
            <a:pPr algn="ctr"/>
            <a:r>
              <a:rPr lang="vi-VN" sz="3360" b="1" dirty="0">
                <a:solidFill>
                  <a:srgbClr val="FF0000"/>
                </a:solidFill>
                <a:latin typeface="+mj-lt"/>
              </a:rPr>
              <a:t>SỐT XUẤT HUYẾT</a:t>
            </a:r>
            <a:endParaRPr lang="zh-CN" altLang="en-US" sz="3360" b="1" dirty="0">
              <a:solidFill>
                <a:srgbClr val="FF0000"/>
              </a:solidFill>
              <a:latin typeface="+mj-lt"/>
              <a:ea typeface="Montserrat" panose="00000500000000000000" charset="0"/>
              <a:cs typeface="Montserrat" panose="00000500000000000000" charset="0"/>
            </a:endParaRPr>
          </a:p>
        </p:txBody>
      </p:sp>
      <p:pic>
        <p:nvPicPr>
          <p:cNvPr id="101"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2441" y="1714837"/>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Oval 176"/>
          <p:cNvSpPr>
            <a:spLocks noChangeArrowheads="1"/>
          </p:cNvSpPr>
          <p:nvPr/>
        </p:nvSpPr>
        <p:spPr bwMode="auto">
          <a:xfrm>
            <a:off x="7064090" y="205104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103" name="Oval 176"/>
          <p:cNvSpPr>
            <a:spLocks noChangeArrowheads="1"/>
          </p:cNvSpPr>
          <p:nvPr/>
        </p:nvSpPr>
        <p:spPr bwMode="auto">
          <a:xfrm>
            <a:off x="7071056" y="205104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104" name="Oval 176"/>
          <p:cNvSpPr>
            <a:spLocks noChangeArrowheads="1"/>
          </p:cNvSpPr>
          <p:nvPr/>
        </p:nvSpPr>
        <p:spPr bwMode="auto">
          <a:xfrm>
            <a:off x="7064090" y="206872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105" name="Oval 176"/>
          <p:cNvSpPr>
            <a:spLocks noChangeArrowheads="1"/>
          </p:cNvSpPr>
          <p:nvPr/>
        </p:nvSpPr>
        <p:spPr bwMode="auto">
          <a:xfrm>
            <a:off x="7071056" y="2071152"/>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106" name="Oval 176"/>
          <p:cNvSpPr>
            <a:spLocks noChangeArrowheads="1"/>
          </p:cNvSpPr>
          <p:nvPr/>
        </p:nvSpPr>
        <p:spPr bwMode="auto">
          <a:xfrm>
            <a:off x="7076868" y="204964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107" name="Oval 176"/>
          <p:cNvSpPr>
            <a:spLocks noChangeArrowheads="1"/>
          </p:cNvSpPr>
          <p:nvPr/>
        </p:nvSpPr>
        <p:spPr bwMode="auto">
          <a:xfrm>
            <a:off x="7095596" y="206872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10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8252" y="1722781"/>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Oval 176"/>
          <p:cNvSpPr>
            <a:spLocks noChangeArrowheads="1"/>
          </p:cNvSpPr>
          <p:nvPr/>
        </p:nvSpPr>
        <p:spPr bwMode="auto">
          <a:xfrm>
            <a:off x="7069902" y="2058984"/>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110" name="Oval 176"/>
          <p:cNvSpPr>
            <a:spLocks noChangeArrowheads="1"/>
          </p:cNvSpPr>
          <p:nvPr/>
        </p:nvSpPr>
        <p:spPr bwMode="auto">
          <a:xfrm>
            <a:off x="7076868" y="2058984"/>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111" name="Oval 176"/>
          <p:cNvSpPr>
            <a:spLocks noChangeArrowheads="1"/>
          </p:cNvSpPr>
          <p:nvPr/>
        </p:nvSpPr>
        <p:spPr bwMode="auto">
          <a:xfrm>
            <a:off x="7069902" y="207667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112" name="Oval 176"/>
          <p:cNvSpPr>
            <a:spLocks noChangeArrowheads="1"/>
          </p:cNvSpPr>
          <p:nvPr/>
        </p:nvSpPr>
        <p:spPr bwMode="auto">
          <a:xfrm>
            <a:off x="7076868" y="207909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113" name="Oval 176"/>
          <p:cNvSpPr>
            <a:spLocks noChangeArrowheads="1"/>
          </p:cNvSpPr>
          <p:nvPr/>
        </p:nvSpPr>
        <p:spPr bwMode="auto">
          <a:xfrm>
            <a:off x="7082680" y="205759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114" name="Oval 176"/>
          <p:cNvSpPr>
            <a:spLocks noChangeArrowheads="1"/>
          </p:cNvSpPr>
          <p:nvPr/>
        </p:nvSpPr>
        <p:spPr bwMode="auto">
          <a:xfrm>
            <a:off x="7101408" y="207667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115"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8252" y="1745210"/>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Oval 176"/>
          <p:cNvSpPr>
            <a:spLocks noChangeArrowheads="1"/>
          </p:cNvSpPr>
          <p:nvPr/>
        </p:nvSpPr>
        <p:spPr bwMode="auto">
          <a:xfrm>
            <a:off x="7069902" y="2081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117" name="Oval 176"/>
          <p:cNvSpPr>
            <a:spLocks noChangeArrowheads="1"/>
          </p:cNvSpPr>
          <p:nvPr/>
        </p:nvSpPr>
        <p:spPr bwMode="auto">
          <a:xfrm>
            <a:off x="7076868" y="2081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118" name="Oval 176"/>
          <p:cNvSpPr>
            <a:spLocks noChangeArrowheads="1"/>
          </p:cNvSpPr>
          <p:nvPr/>
        </p:nvSpPr>
        <p:spPr bwMode="auto">
          <a:xfrm>
            <a:off x="7069902" y="209909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119" name="Oval 176"/>
          <p:cNvSpPr>
            <a:spLocks noChangeArrowheads="1"/>
          </p:cNvSpPr>
          <p:nvPr/>
        </p:nvSpPr>
        <p:spPr bwMode="auto">
          <a:xfrm>
            <a:off x="7076868" y="2101525"/>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120" name="Oval 176"/>
          <p:cNvSpPr>
            <a:spLocks noChangeArrowheads="1"/>
          </p:cNvSpPr>
          <p:nvPr/>
        </p:nvSpPr>
        <p:spPr bwMode="auto">
          <a:xfrm>
            <a:off x="7082680" y="2080022"/>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121" name="Oval 176"/>
          <p:cNvSpPr>
            <a:spLocks noChangeArrowheads="1"/>
          </p:cNvSpPr>
          <p:nvPr/>
        </p:nvSpPr>
        <p:spPr bwMode="auto">
          <a:xfrm>
            <a:off x="7101408" y="209909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122"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92103" y="1742401"/>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Oval 176"/>
          <p:cNvSpPr>
            <a:spLocks noChangeArrowheads="1"/>
          </p:cNvSpPr>
          <p:nvPr/>
        </p:nvSpPr>
        <p:spPr bwMode="auto">
          <a:xfrm>
            <a:off x="7083752" y="2078604"/>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124" name="Oval 176"/>
          <p:cNvSpPr>
            <a:spLocks noChangeArrowheads="1"/>
          </p:cNvSpPr>
          <p:nvPr/>
        </p:nvSpPr>
        <p:spPr bwMode="auto">
          <a:xfrm>
            <a:off x="7090718" y="2078604"/>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125" name="Oval 176"/>
          <p:cNvSpPr>
            <a:spLocks noChangeArrowheads="1"/>
          </p:cNvSpPr>
          <p:nvPr/>
        </p:nvSpPr>
        <p:spPr bwMode="auto">
          <a:xfrm>
            <a:off x="7083752" y="209629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126" name="Oval 176"/>
          <p:cNvSpPr>
            <a:spLocks noChangeArrowheads="1"/>
          </p:cNvSpPr>
          <p:nvPr/>
        </p:nvSpPr>
        <p:spPr bwMode="auto">
          <a:xfrm>
            <a:off x="7090718" y="209871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127" name="Oval 176"/>
          <p:cNvSpPr>
            <a:spLocks noChangeArrowheads="1"/>
          </p:cNvSpPr>
          <p:nvPr/>
        </p:nvSpPr>
        <p:spPr bwMode="auto">
          <a:xfrm>
            <a:off x="7096530" y="20772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128" name="Oval 176"/>
          <p:cNvSpPr>
            <a:spLocks noChangeArrowheads="1"/>
          </p:cNvSpPr>
          <p:nvPr/>
        </p:nvSpPr>
        <p:spPr bwMode="auto">
          <a:xfrm>
            <a:off x="7115258" y="209629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fins__success-2.wav"/>
                                        </p:tgtEl>
                                      </p:cMediaNode>
                                    </p:audio>
                                  </p:sub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12"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2"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12"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12"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12" name="beep.wav"/>
                                        </p:tgtEl>
                                      </p:cMediaNode>
                                    </p:audio>
                                  </p:subTnLst>
                                </p:cTn>
                              </p:par>
                            </p:childTnLst>
                          </p:cTn>
                        </p:par>
                        <p:par>
                          <p:cTn id="28" fill="hold">
                            <p:stCondLst>
                              <p:cond delay="6000"/>
                            </p:stCondLst>
                            <p:childTnLst>
                              <p:par>
                                <p:cTn id="29" presetID="1" presetClass="entr" presetSubtype="0" fill="hold" grpId="0" nodeType="afterEffect">
                                  <p:stCondLst>
                                    <p:cond delay="1000"/>
                                  </p:stCondLst>
                                  <p:childTnLst>
                                    <p:set>
                                      <p:cBhvr>
                                        <p:cTn id="30"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13" name="camera.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11" name="fins__success-2.wav"/>
                                        </p:tgtEl>
                                      </p:cMediaNode>
                                    </p:audio>
                                  </p:sub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fade">
                                      <p:cBhvr>
                                        <p:cTn id="40" dur="500"/>
                                        <p:tgtEl>
                                          <p:spTgt spid="108"/>
                                        </p:tgtEl>
                                      </p:cBhvr>
                                    </p:animEffect>
                                  </p:childTnLst>
                                </p:cTn>
                              </p:par>
                            </p:childTnLst>
                          </p:cTn>
                        </p:par>
                        <p:par>
                          <p:cTn id="41" fill="hold">
                            <p:stCondLst>
                              <p:cond delay="1000"/>
                            </p:stCondLst>
                            <p:childTnLst>
                              <p:par>
                                <p:cTn id="42" presetID="1" presetClass="entr" presetSubtype="0" fill="hold" grpId="0" nodeType="afterEffect">
                                  <p:stCondLst>
                                    <p:cond delay="1000"/>
                                  </p:stCondLst>
                                  <p:childTnLst>
                                    <p:set>
                                      <p:cBhvr>
                                        <p:cTn id="43"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12" name="beep.wav"/>
                                        </p:tgtEl>
                                      </p:cMediaNode>
                                    </p:audio>
                                  </p:subTnLst>
                                </p:cTn>
                              </p:par>
                            </p:childTnLst>
                          </p:cTn>
                        </p:par>
                        <p:par>
                          <p:cTn id="44" fill="hold">
                            <p:stCondLst>
                              <p:cond delay="2000"/>
                            </p:stCondLst>
                            <p:childTnLst>
                              <p:par>
                                <p:cTn id="45" presetID="1" presetClass="entr" presetSubtype="0" fill="hold" grpId="0" nodeType="afterEffect">
                                  <p:stCondLst>
                                    <p:cond delay="1000"/>
                                  </p:stCondLst>
                                  <p:childTnLst>
                                    <p:set>
                                      <p:cBhvr>
                                        <p:cTn id="4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2" name="beep.wav"/>
                                        </p:tgtEl>
                                      </p:cMediaNode>
                                    </p:audio>
                                  </p:subTnLst>
                                </p:cTn>
                              </p:par>
                            </p:childTnLst>
                          </p:cTn>
                        </p:par>
                        <p:par>
                          <p:cTn id="47" fill="hold">
                            <p:stCondLst>
                              <p:cond delay="3000"/>
                            </p:stCondLst>
                            <p:childTnLst>
                              <p:par>
                                <p:cTn id="48" presetID="1" presetClass="entr" presetSubtype="0" fill="hold" grpId="0" nodeType="afterEffect">
                                  <p:stCondLst>
                                    <p:cond delay="1000"/>
                                  </p:stCondLst>
                                  <p:childTnLst>
                                    <p:set>
                                      <p:cBhvr>
                                        <p:cTn id="49" dur="1" fill="hold">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2" name="beep.wav"/>
                                        </p:tgtEl>
                                      </p:cMediaNode>
                                    </p:audio>
                                  </p:subTnLst>
                                </p:cTn>
                              </p:par>
                            </p:childTnLst>
                          </p:cTn>
                        </p:par>
                        <p:par>
                          <p:cTn id="50" fill="hold">
                            <p:stCondLst>
                              <p:cond delay="4000"/>
                            </p:stCondLst>
                            <p:childTnLst>
                              <p:par>
                                <p:cTn id="51" presetID="1" presetClass="entr" presetSubtype="0" fill="hold" grpId="0" nodeType="afterEffect">
                                  <p:stCondLst>
                                    <p:cond delay="1000"/>
                                  </p:stCondLst>
                                  <p:childTnLst>
                                    <p:set>
                                      <p:cBhvr>
                                        <p:cTn id="5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2" name="beep.wav"/>
                                        </p:tgtEl>
                                      </p:cMediaNode>
                                    </p:audio>
                                  </p:subTnLst>
                                </p:cTn>
                              </p:par>
                            </p:childTnLst>
                          </p:cTn>
                        </p:par>
                        <p:par>
                          <p:cTn id="53" fill="hold">
                            <p:stCondLst>
                              <p:cond delay="5000"/>
                            </p:stCondLst>
                            <p:childTnLst>
                              <p:par>
                                <p:cTn id="54" presetID="1" presetClass="entr" presetSubtype="0" fill="hold" grpId="0" nodeType="afterEffect">
                                  <p:stCondLst>
                                    <p:cond delay="1000"/>
                                  </p:stCondLst>
                                  <p:childTnLst>
                                    <p:set>
                                      <p:cBhvr>
                                        <p:cTn id="55"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12" name="beep.wav"/>
                                        </p:tgtEl>
                                      </p:cMediaNode>
                                    </p:audio>
                                  </p:subTnLst>
                                </p:cTn>
                              </p:par>
                            </p:childTnLst>
                          </p:cTn>
                        </p:par>
                        <p:par>
                          <p:cTn id="56" fill="hold">
                            <p:stCondLst>
                              <p:cond delay="6000"/>
                            </p:stCondLst>
                            <p:childTnLst>
                              <p:par>
                                <p:cTn id="57" presetID="1" presetClass="entr" presetSubtype="0" fill="hold" grpId="0" nodeType="afterEffect">
                                  <p:stCondLst>
                                    <p:cond delay="1000"/>
                                  </p:stCondLst>
                                  <p:childTnLst>
                                    <p:set>
                                      <p:cBhvr>
                                        <p:cTn id="58"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3" name="camera.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11" name="fins__success-2.wav"/>
                                        </p:tgtEl>
                                      </p:cMediaNode>
                                    </p:audio>
                                  </p:sub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15"/>
                                        </p:tgtEl>
                                        <p:attrNameLst>
                                          <p:attrName>style.visibility</p:attrName>
                                        </p:attrNameLst>
                                      </p:cBhvr>
                                      <p:to>
                                        <p:strVal val="visible"/>
                                      </p:to>
                                    </p:set>
                                    <p:animEffect transition="in" filter="fade">
                                      <p:cBhvr>
                                        <p:cTn id="69" dur="500"/>
                                        <p:tgtEl>
                                          <p:spTgt spid="115"/>
                                        </p:tgtEl>
                                      </p:cBhvr>
                                    </p:animEffect>
                                  </p:childTnLst>
                                </p:cTn>
                              </p:par>
                            </p:childTnLst>
                          </p:cTn>
                        </p:par>
                        <p:par>
                          <p:cTn id="70" fill="hold">
                            <p:stCondLst>
                              <p:cond delay="1500"/>
                            </p:stCondLst>
                            <p:childTnLst>
                              <p:par>
                                <p:cTn id="71" presetID="1" presetClass="entr" presetSubtype="0" fill="hold" grpId="0" nodeType="afterEffect">
                                  <p:stCondLst>
                                    <p:cond delay="1000"/>
                                  </p:stCondLst>
                                  <p:childTnLst>
                                    <p:set>
                                      <p:cBhvr>
                                        <p:cTn id="72"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12" name="beep.wav"/>
                                        </p:tgtEl>
                                      </p:cMediaNode>
                                    </p:audio>
                                  </p:subTnLst>
                                </p:cTn>
                              </p:par>
                            </p:childTnLst>
                          </p:cTn>
                        </p:par>
                        <p:par>
                          <p:cTn id="73" fill="hold">
                            <p:stCondLst>
                              <p:cond delay="2500"/>
                            </p:stCondLst>
                            <p:childTnLst>
                              <p:par>
                                <p:cTn id="74" presetID="1" presetClass="entr" presetSubtype="0" fill="hold" grpId="0" nodeType="afterEffect">
                                  <p:stCondLst>
                                    <p:cond delay="1000"/>
                                  </p:stCondLst>
                                  <p:childTnLst>
                                    <p:set>
                                      <p:cBhvr>
                                        <p:cTn id="75"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12" name="beep.wav"/>
                                        </p:tgtEl>
                                      </p:cMediaNode>
                                    </p:audio>
                                  </p:subTnLst>
                                </p:cTn>
                              </p:par>
                            </p:childTnLst>
                          </p:cTn>
                        </p:par>
                        <p:par>
                          <p:cTn id="76" fill="hold">
                            <p:stCondLst>
                              <p:cond delay="3500"/>
                            </p:stCondLst>
                            <p:childTnLst>
                              <p:par>
                                <p:cTn id="77" presetID="1" presetClass="entr" presetSubtype="0" fill="hold" grpId="0" nodeType="afterEffect">
                                  <p:stCondLst>
                                    <p:cond delay="1000"/>
                                  </p:stCondLst>
                                  <p:childTnLst>
                                    <p:set>
                                      <p:cBhvr>
                                        <p:cTn id="78"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beep.wav"/>
                                        </p:tgtEl>
                                      </p:cMediaNode>
                                    </p:audio>
                                  </p:subTnLst>
                                </p:cTn>
                              </p:par>
                            </p:childTnLst>
                          </p:cTn>
                        </p:par>
                        <p:par>
                          <p:cTn id="79" fill="hold">
                            <p:stCondLst>
                              <p:cond delay="4500"/>
                            </p:stCondLst>
                            <p:childTnLst>
                              <p:par>
                                <p:cTn id="80" presetID="1" presetClass="entr" presetSubtype="0" fill="hold" grpId="0" nodeType="afterEffect">
                                  <p:stCondLst>
                                    <p:cond delay="1000"/>
                                  </p:stCondLst>
                                  <p:childTnLst>
                                    <p:set>
                                      <p:cBhvr>
                                        <p:cTn id="81" dur="1" fill="hold">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12" name="beep.wav"/>
                                        </p:tgtEl>
                                      </p:cMediaNode>
                                    </p:audio>
                                  </p:subTnLst>
                                </p:cTn>
                              </p:par>
                            </p:childTnLst>
                          </p:cTn>
                        </p:par>
                        <p:par>
                          <p:cTn id="82" fill="hold">
                            <p:stCondLst>
                              <p:cond delay="5500"/>
                            </p:stCondLst>
                            <p:childTnLst>
                              <p:par>
                                <p:cTn id="83" presetID="1" presetClass="entr" presetSubtype="0" fill="hold" grpId="0" nodeType="afterEffect">
                                  <p:stCondLst>
                                    <p:cond delay="1000"/>
                                  </p:stCondLst>
                                  <p:childTnLst>
                                    <p:set>
                                      <p:cBhvr>
                                        <p:cTn id="84" dur="1" fill="hold">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12" name="beep.wav"/>
                                        </p:tgtEl>
                                      </p:cMediaNode>
                                    </p:audio>
                                  </p:subTnLst>
                                </p:cTn>
                              </p:par>
                            </p:childTnLst>
                          </p:cTn>
                        </p:par>
                        <p:par>
                          <p:cTn id="85" fill="hold">
                            <p:stCondLst>
                              <p:cond delay="6500"/>
                            </p:stCondLst>
                            <p:childTnLst>
                              <p:par>
                                <p:cTn id="86" presetID="1" presetClass="entr" presetSubtype="0" fill="hold" grpId="0" nodeType="afterEffect">
                                  <p:stCondLst>
                                    <p:cond delay="1000"/>
                                  </p:stCondLst>
                                  <p:childTnLst>
                                    <p:set>
                                      <p:cBhvr>
                                        <p:cTn id="87"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13" name="camera.wav"/>
                                        </p:tgtEl>
                                      </p:cMediaNode>
                                    </p:audio>
                                  </p:sub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0"/>
                                            </p:cond>
                                          </p:stCondLst>
                                          <p:endCondLst>
                                            <p:cond evt="onStopAudio" delay="0">
                                              <p:tgtEl>
                                                <p:sldTgt/>
                                              </p:tgtEl>
                                            </p:cond>
                                          </p:endCondLst>
                                        </p:cTn>
                                        <p:tgtEl>
                                          <p:sndTgt r:embed="rId11" name="fins__success-2.wav"/>
                                        </p:tgtEl>
                                      </p:cMediaNode>
                                    </p:audio>
                                  </p:subTnLst>
                                </p:cTn>
                              </p:par>
                            </p:childTnLst>
                          </p:cTn>
                        </p:par>
                        <p:par>
                          <p:cTn id="95" fill="hold">
                            <p:stCondLst>
                              <p:cond delay="1000"/>
                            </p:stCondLst>
                            <p:childTnLst>
                              <p:par>
                                <p:cTn id="96" presetID="10" presetClass="entr" presetSubtype="0" fill="hold" nodeType="afterEffect">
                                  <p:stCondLst>
                                    <p:cond delay="0"/>
                                  </p:stCondLst>
                                  <p:childTnLst>
                                    <p:set>
                                      <p:cBhvr>
                                        <p:cTn id="97" dur="1" fill="hold">
                                          <p:stCondLst>
                                            <p:cond delay="0"/>
                                          </p:stCondLst>
                                        </p:cTn>
                                        <p:tgtEl>
                                          <p:spTgt spid="122"/>
                                        </p:tgtEl>
                                        <p:attrNameLst>
                                          <p:attrName>style.visibility</p:attrName>
                                        </p:attrNameLst>
                                      </p:cBhvr>
                                      <p:to>
                                        <p:strVal val="visible"/>
                                      </p:to>
                                    </p:set>
                                    <p:animEffect transition="in" filter="fade">
                                      <p:cBhvr>
                                        <p:cTn id="98" dur="500"/>
                                        <p:tgtEl>
                                          <p:spTgt spid="122"/>
                                        </p:tgtEl>
                                      </p:cBhvr>
                                    </p:animEffect>
                                  </p:childTnLst>
                                </p:cTn>
                              </p:par>
                            </p:childTnLst>
                          </p:cTn>
                        </p:par>
                        <p:par>
                          <p:cTn id="99" fill="hold">
                            <p:stCondLst>
                              <p:cond delay="1500"/>
                            </p:stCondLst>
                            <p:childTnLst>
                              <p:par>
                                <p:cTn id="100" presetID="1" presetClass="entr" presetSubtype="0" fill="hold" grpId="0" nodeType="afterEffect">
                                  <p:stCondLst>
                                    <p:cond delay="1000"/>
                                  </p:stCondLst>
                                  <p:childTnLst>
                                    <p:set>
                                      <p:cBhvr>
                                        <p:cTn id="101"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12" name="beep.wav"/>
                                        </p:tgtEl>
                                      </p:cMediaNode>
                                    </p:audio>
                                  </p:subTnLst>
                                </p:cTn>
                              </p:par>
                            </p:childTnLst>
                          </p:cTn>
                        </p:par>
                        <p:par>
                          <p:cTn id="102" fill="hold">
                            <p:stCondLst>
                              <p:cond delay="2500"/>
                            </p:stCondLst>
                            <p:childTnLst>
                              <p:par>
                                <p:cTn id="103" presetID="1" presetClass="entr" presetSubtype="0" fill="hold" grpId="0" nodeType="afterEffect">
                                  <p:stCondLst>
                                    <p:cond delay="1000"/>
                                  </p:stCondLst>
                                  <p:childTnLst>
                                    <p:set>
                                      <p:cBhvr>
                                        <p:cTn id="104"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12" name="beep.wav"/>
                                        </p:tgtEl>
                                      </p:cMediaNode>
                                    </p:audio>
                                  </p:subTnLst>
                                </p:cTn>
                              </p:par>
                            </p:childTnLst>
                          </p:cTn>
                        </p:par>
                        <p:par>
                          <p:cTn id="105" fill="hold">
                            <p:stCondLst>
                              <p:cond delay="3500"/>
                            </p:stCondLst>
                            <p:childTnLst>
                              <p:par>
                                <p:cTn id="106" presetID="1" presetClass="entr" presetSubtype="0" fill="hold" grpId="0" nodeType="afterEffect">
                                  <p:stCondLst>
                                    <p:cond delay="1000"/>
                                  </p:stCondLst>
                                  <p:childTnLst>
                                    <p:set>
                                      <p:cBhvr>
                                        <p:cTn id="107"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12" name="beep.wav"/>
                                        </p:tgtEl>
                                      </p:cMediaNode>
                                    </p:audio>
                                  </p:subTnLst>
                                </p:cTn>
                              </p:par>
                            </p:childTnLst>
                          </p:cTn>
                        </p:par>
                        <p:par>
                          <p:cTn id="108" fill="hold">
                            <p:stCondLst>
                              <p:cond delay="4500"/>
                            </p:stCondLst>
                            <p:childTnLst>
                              <p:par>
                                <p:cTn id="109" presetID="1" presetClass="entr" presetSubtype="0" fill="hold" grpId="0" nodeType="afterEffect">
                                  <p:stCondLst>
                                    <p:cond delay="1000"/>
                                  </p:stCondLst>
                                  <p:childTnLst>
                                    <p:set>
                                      <p:cBhvr>
                                        <p:cTn id="110"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2" name="beep.wav"/>
                                        </p:tgtEl>
                                      </p:cMediaNode>
                                    </p:audio>
                                  </p:subTnLst>
                                </p:cTn>
                              </p:par>
                            </p:childTnLst>
                          </p:cTn>
                        </p:par>
                        <p:par>
                          <p:cTn id="111" fill="hold">
                            <p:stCondLst>
                              <p:cond delay="5500"/>
                            </p:stCondLst>
                            <p:childTnLst>
                              <p:par>
                                <p:cTn id="112" presetID="1" presetClass="entr" presetSubtype="0" fill="hold" grpId="0" nodeType="afterEffect">
                                  <p:stCondLst>
                                    <p:cond delay="1000"/>
                                  </p:stCondLst>
                                  <p:childTnLst>
                                    <p:set>
                                      <p:cBhvr>
                                        <p:cTn id="113"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12" name="beep.wav"/>
                                        </p:tgtEl>
                                      </p:cMediaNode>
                                    </p:audio>
                                  </p:subTnLst>
                                </p:cTn>
                              </p:par>
                            </p:childTnLst>
                          </p:cTn>
                        </p:par>
                        <p:par>
                          <p:cTn id="114" fill="hold">
                            <p:stCondLst>
                              <p:cond delay="6500"/>
                            </p:stCondLst>
                            <p:childTnLst>
                              <p:par>
                                <p:cTn id="115" presetID="1" presetClass="entr" presetSubtype="0" fill="hold" grpId="0" nodeType="afterEffect">
                                  <p:stCondLst>
                                    <p:cond delay="1000"/>
                                  </p:stCondLst>
                                  <p:childTnLst>
                                    <p:set>
                                      <p:cBhvr>
                                        <p:cTn id="116"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13" name="camera.wav"/>
                                        </p:tgtEl>
                                      </p:cMediaNode>
                                    </p:audio>
                                  </p:sub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5"/>
                                        </p:tgtEl>
                                        <p:attrNameLst>
                                          <p:attrName>style.visibility</p:attrName>
                                        </p:attrNameLst>
                                      </p:cBhvr>
                                      <p:to>
                                        <p:strVal val="visible"/>
                                      </p:to>
                                    </p:set>
                                    <p:anim calcmode="lin" valueType="num">
                                      <p:cBhvr additive="base">
                                        <p:cTn id="121" dur="500" fill="hold"/>
                                        <p:tgtEl>
                                          <p:spTgt spid="45"/>
                                        </p:tgtEl>
                                        <p:attrNameLst>
                                          <p:attrName>ppt_x</p:attrName>
                                        </p:attrNameLst>
                                      </p:cBhvr>
                                      <p:tavLst>
                                        <p:tav tm="0">
                                          <p:val>
                                            <p:strVal val="#ppt_x"/>
                                          </p:val>
                                        </p:tav>
                                        <p:tav tm="100000">
                                          <p:val>
                                            <p:strVal val="#ppt_x"/>
                                          </p:val>
                                        </p:tav>
                                      </p:tavLst>
                                    </p:anim>
                                    <p:anim calcmode="lin" valueType="num">
                                      <p:cBhvr additive="base">
                                        <p:cTn id="122"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9"/>
                                            </p:cond>
                                          </p:stCondLst>
                                          <p:endCondLst>
                                            <p:cond evt="onStopAudio" delay="0">
                                              <p:tgtEl>
                                                <p:sldTgt/>
                                              </p:tgtEl>
                                            </p:cond>
                                          </p:endCondLst>
                                        </p:cTn>
                                        <p:tgtEl>
                                          <p:sndTgt r:embed="rId1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P spid="43" grpId="0"/>
      <p:bldP spid="45" grpId="0"/>
      <p:bldP spid="102" grpId="0" bldLvl="0" animBg="1"/>
      <p:bldP spid="103" grpId="0" bldLvl="0" animBg="1"/>
      <p:bldP spid="104" grpId="0" bldLvl="0" animBg="1"/>
      <p:bldP spid="105" grpId="0" bldLvl="0" animBg="1"/>
      <p:bldP spid="106" grpId="0" bldLvl="0" animBg="1"/>
      <p:bldP spid="107" grpId="0" bldLvl="0" animBg="1"/>
      <p:bldP spid="109" grpId="0" bldLvl="0" animBg="1"/>
      <p:bldP spid="110" grpId="0" bldLvl="0" animBg="1"/>
      <p:bldP spid="111" grpId="0" bldLvl="0" animBg="1"/>
      <p:bldP spid="112" grpId="0" bldLvl="0" animBg="1"/>
      <p:bldP spid="113" grpId="0" bldLvl="0" animBg="1"/>
      <p:bldP spid="114" grpId="0" bldLvl="0" animBg="1"/>
      <p:bldP spid="116" grpId="0" bldLvl="0" animBg="1"/>
      <p:bldP spid="117" grpId="0" bldLvl="0" animBg="1"/>
      <p:bldP spid="118" grpId="0" bldLvl="0" animBg="1"/>
      <p:bldP spid="119" grpId="0" bldLvl="0" animBg="1"/>
      <p:bldP spid="120" grpId="0" bldLvl="0" animBg="1"/>
      <p:bldP spid="121" grpId="0" bldLvl="0" animBg="1"/>
      <p:bldP spid="123" grpId="0" bldLvl="0" animBg="1"/>
      <p:bldP spid="124" grpId="0" bldLvl="0" animBg="1"/>
      <p:bldP spid="125" grpId="0" bldLvl="0" animBg="1"/>
      <p:bldP spid="126" grpId="0" bldLvl="0" animBg="1"/>
      <p:bldP spid="127" grpId="0" bldLvl="0" animBg="1"/>
      <p:bldP spid="128"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3"/>
          <p:cNvPicPr>
            <a:picLocks noChangeAspect="1"/>
          </p:cNvPicPr>
          <p:nvPr/>
        </p:nvPicPr>
        <p:blipFill>
          <a:blip r:embed="rId1"/>
          <a:stretch>
            <a:fillRect/>
          </a:stretch>
        </p:blipFill>
        <p:spPr>
          <a:xfrm>
            <a:off x="0" y="0"/>
            <a:ext cx="15544800" cy="8229600"/>
          </a:xfrm>
          <a:prstGeom prst="rect">
            <a:avLst/>
          </a:prstGeom>
          <a:noFill/>
          <a:ln w="9525">
            <a:noFill/>
          </a:ln>
        </p:spPr>
      </p:pic>
      <p:sp>
        <p:nvSpPr>
          <p:cNvPr id="2" name="Rounded Rectangle 1"/>
          <p:cNvSpPr/>
          <p:nvPr/>
        </p:nvSpPr>
        <p:spPr>
          <a:xfrm>
            <a:off x="4275138" y="212725"/>
            <a:ext cx="6994525" cy="854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4200" dirty="0">
                <a:solidFill>
                  <a:srgbClr val="FF0000"/>
                </a:solidFill>
                <a:latin typeface="Times New Roman" panose="02020603050405020304" pitchFamily="18" charset="0"/>
                <a:cs typeface="Times New Roman" panose="02020603050405020304" pitchFamily="18" charset="0"/>
              </a:rPr>
              <a:t>MỘT SỐ LOẠI VACCINE</a:t>
            </a:r>
            <a:endParaRPr lang="en-US" altLang="x-none" sz="4200" dirty="0">
              <a:solidFill>
                <a:srgbClr val="FF0000"/>
              </a:solidFill>
              <a:latin typeface="Times New Roman" panose="02020603050405020304" pitchFamily="18" charset="0"/>
              <a:ea typeface="Times New Roman" panose="02020603050405020304" pitchFamily="18" charset="0"/>
            </a:endParaRPr>
          </a:p>
        </p:txBody>
      </p:sp>
      <p:pic>
        <p:nvPicPr>
          <p:cNvPr id="48132" name="Picture 2"/>
          <p:cNvPicPr>
            <a:picLocks noChangeAspect="1"/>
          </p:cNvPicPr>
          <p:nvPr/>
        </p:nvPicPr>
        <p:blipFill>
          <a:blip r:embed="rId2"/>
          <a:stretch>
            <a:fillRect/>
          </a:stretch>
        </p:blipFill>
        <p:spPr>
          <a:xfrm>
            <a:off x="4411663" y="1474788"/>
            <a:ext cx="7119937" cy="3970337"/>
          </a:xfrm>
          <a:prstGeom prst="rect">
            <a:avLst/>
          </a:prstGeom>
          <a:noFill/>
          <a:ln w="9525">
            <a:noFill/>
          </a:ln>
        </p:spPr>
      </p:pic>
      <p:pic>
        <p:nvPicPr>
          <p:cNvPr id="48133" name="Picture 9"/>
          <p:cNvPicPr>
            <a:picLocks noChangeAspect="1"/>
          </p:cNvPicPr>
          <p:nvPr/>
        </p:nvPicPr>
        <p:blipFill>
          <a:blip r:embed="rId3"/>
          <a:stretch>
            <a:fillRect/>
          </a:stretch>
        </p:blipFill>
        <p:spPr>
          <a:xfrm>
            <a:off x="7748588" y="4137025"/>
            <a:ext cx="8410575" cy="4283075"/>
          </a:xfrm>
          <a:prstGeom prst="rect">
            <a:avLst/>
          </a:prstGeom>
          <a:noFill/>
          <a:ln w="9525">
            <a:noFill/>
          </a:ln>
        </p:spPr>
      </p:pic>
      <p:pic>
        <p:nvPicPr>
          <p:cNvPr id="48134" name="Picture 10"/>
          <p:cNvPicPr>
            <a:picLocks noChangeAspect="1"/>
          </p:cNvPicPr>
          <p:nvPr/>
        </p:nvPicPr>
        <p:blipFill>
          <a:blip r:embed="rId4"/>
          <a:stretch>
            <a:fillRect/>
          </a:stretch>
        </p:blipFill>
        <p:spPr>
          <a:xfrm>
            <a:off x="469900" y="4484688"/>
            <a:ext cx="7610475" cy="3997325"/>
          </a:xfrm>
          <a:prstGeom prst="rect">
            <a:avLst/>
          </a:prstGeom>
          <a:noFill/>
          <a:ln w="9525">
            <a:noFill/>
          </a:ln>
        </p:spPr>
      </p:pic>
      <p:pic>
        <p:nvPicPr>
          <p:cNvPr id="48135" name="Picture 11"/>
          <p:cNvPicPr>
            <a:picLocks noChangeAspect="1"/>
          </p:cNvPicPr>
          <p:nvPr/>
        </p:nvPicPr>
        <p:blipFill>
          <a:blip r:embed="rId5"/>
          <a:stretch>
            <a:fillRect/>
          </a:stretch>
        </p:blipFill>
        <p:spPr>
          <a:xfrm>
            <a:off x="404813" y="1474788"/>
            <a:ext cx="3465512" cy="3262312"/>
          </a:xfrm>
          <a:prstGeom prst="rect">
            <a:avLst/>
          </a:prstGeom>
          <a:noFill/>
          <a:ln w="9525">
            <a:noFill/>
          </a:ln>
        </p:spPr>
      </p:pic>
      <p:pic>
        <p:nvPicPr>
          <p:cNvPr id="48136" name="Picture 12"/>
          <p:cNvPicPr>
            <a:picLocks noChangeAspect="1"/>
          </p:cNvPicPr>
          <p:nvPr/>
        </p:nvPicPr>
        <p:blipFill>
          <a:blip r:embed="rId6"/>
          <a:stretch>
            <a:fillRect/>
          </a:stretch>
        </p:blipFill>
        <p:spPr>
          <a:xfrm>
            <a:off x="9704388" y="1311275"/>
            <a:ext cx="7669212" cy="3771900"/>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49155" name="Picture 7"/>
          <p:cNvPicPr>
            <a:picLocks noChangeAspect="1"/>
          </p:cNvPicPr>
          <p:nvPr/>
        </p:nvPicPr>
        <p:blipFill>
          <a:blip r:embed="rId2"/>
          <a:stretch>
            <a:fillRect/>
          </a:stretch>
        </p:blipFill>
        <p:spPr>
          <a:xfrm>
            <a:off x="309563" y="3160713"/>
            <a:ext cx="2546350" cy="5068887"/>
          </a:xfrm>
          <a:prstGeom prst="rect">
            <a:avLst/>
          </a:prstGeom>
          <a:noFill/>
          <a:ln w="9525">
            <a:noFill/>
          </a:ln>
        </p:spPr>
      </p:pic>
      <p:sp>
        <p:nvSpPr>
          <p:cNvPr id="5" name="Title 1"/>
          <p:cNvSpPr>
            <a:spLocks noGrp="1"/>
          </p:cNvSpPr>
          <p:nvPr>
            <p:ph type="title"/>
          </p:nvPr>
        </p:nvSpPr>
        <p:spPr>
          <a:xfrm>
            <a:off x="331788" y="322263"/>
            <a:ext cx="2044700" cy="2520950"/>
          </a:xfrm>
          <a:solidFill>
            <a:schemeClr val="accent1">
              <a:lumMod val="75000"/>
            </a:schemeClr>
          </a:solidFill>
        </p:spPr>
        <p:txBody>
          <a:bodyPr vert="horz" wrap="square" lIns="135852" tIns="67926" rIns="135852" bIns="67926" numCol="1" anchor="ctr" anchorCtr="0" compatLnSpc="1"/>
          <a:p>
            <a:pPr>
              <a:buNone/>
            </a:pPr>
            <a:r>
              <a:rPr lang="en-US" altLang="x-none" sz="3800" b="1" dirty="0">
                <a:solidFill>
                  <a:srgbClr val="FF0000"/>
                </a:solidFill>
                <a:latin typeface="Times New Roman" panose="02020603050405020304" pitchFamily="18" charset="0"/>
                <a:cs typeface="Times New Roman" panose="02020603050405020304" pitchFamily="18" charset="0"/>
              </a:rPr>
              <a:t>BIỆN PHÁP PHÒNG BỆNH</a:t>
            </a:r>
            <a:endParaRPr lang="en-US" altLang="x-none" sz="3800" b="1" dirty="0">
              <a:solidFill>
                <a:srgbClr val="FF0000"/>
              </a:solidFill>
              <a:latin typeface="Times New Roman" panose="02020603050405020304" pitchFamily="18" charset="0"/>
              <a:ea typeface="Times New Roman" panose="02020603050405020304" pitchFamily="18" charset="0"/>
            </a:endParaRPr>
          </a:p>
        </p:txBody>
      </p:sp>
      <p:pic>
        <p:nvPicPr>
          <p:cNvPr id="49157" name="Picture 1"/>
          <p:cNvPicPr>
            <a:picLocks noChangeAspect="1"/>
          </p:cNvPicPr>
          <p:nvPr/>
        </p:nvPicPr>
        <p:blipFill>
          <a:blip r:embed="rId3"/>
          <a:stretch>
            <a:fillRect/>
          </a:stretch>
        </p:blipFill>
        <p:spPr>
          <a:xfrm>
            <a:off x="8031163" y="30163"/>
            <a:ext cx="6600825" cy="8228012"/>
          </a:xfrm>
          <a:prstGeom prst="rect">
            <a:avLst/>
          </a:prstGeom>
          <a:noFill/>
          <a:ln w="9525">
            <a:noFill/>
          </a:ln>
        </p:spPr>
      </p:pic>
      <p:sp>
        <p:nvSpPr>
          <p:cNvPr id="7" name="Rounded Rectangle 6"/>
          <p:cNvSpPr/>
          <p:nvPr/>
        </p:nvSpPr>
        <p:spPr>
          <a:xfrm>
            <a:off x="4727575" y="1981200"/>
            <a:ext cx="2822575" cy="377983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000" dirty="0">
                <a:solidFill>
                  <a:srgbClr val="FF0000"/>
                </a:solidFill>
                <a:latin typeface="Times New Roman" panose="02020603050405020304" pitchFamily="18" charset="0"/>
                <a:cs typeface="Times New Roman" panose="02020603050405020304" pitchFamily="18" charset="0"/>
              </a:rPr>
              <a:t>SỐT XUẤT HUYẾT</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50179" name="Picture 7"/>
          <p:cNvPicPr>
            <a:picLocks noChangeAspect="1"/>
          </p:cNvPicPr>
          <p:nvPr/>
        </p:nvPicPr>
        <p:blipFill>
          <a:blip r:embed="rId2"/>
          <a:stretch>
            <a:fillRect/>
          </a:stretch>
        </p:blipFill>
        <p:spPr>
          <a:xfrm>
            <a:off x="309563" y="3160713"/>
            <a:ext cx="2546350" cy="5068887"/>
          </a:xfrm>
          <a:prstGeom prst="rect">
            <a:avLst/>
          </a:prstGeom>
          <a:noFill/>
          <a:ln w="9525">
            <a:noFill/>
          </a:ln>
        </p:spPr>
      </p:pic>
      <p:sp>
        <p:nvSpPr>
          <p:cNvPr id="5" name="Title 1"/>
          <p:cNvSpPr>
            <a:spLocks noGrp="1"/>
          </p:cNvSpPr>
          <p:nvPr>
            <p:ph type="title"/>
          </p:nvPr>
        </p:nvSpPr>
        <p:spPr>
          <a:xfrm>
            <a:off x="331788" y="322263"/>
            <a:ext cx="2044700" cy="2520950"/>
          </a:xfrm>
          <a:solidFill>
            <a:schemeClr val="accent1">
              <a:lumMod val="75000"/>
            </a:schemeClr>
          </a:solidFill>
        </p:spPr>
        <p:txBody>
          <a:bodyPr vert="horz" wrap="square" lIns="135852" tIns="67926" rIns="135852" bIns="67926" numCol="1" anchor="ctr" anchorCtr="0" compatLnSpc="1"/>
          <a:p>
            <a:pPr>
              <a:buNone/>
            </a:pPr>
            <a:r>
              <a:rPr lang="en-US" altLang="x-none" sz="3800" b="1" dirty="0">
                <a:solidFill>
                  <a:srgbClr val="FF0000"/>
                </a:solidFill>
                <a:latin typeface="Times New Roman" panose="02020603050405020304" pitchFamily="18" charset="0"/>
                <a:cs typeface="Times New Roman" panose="02020603050405020304" pitchFamily="18" charset="0"/>
              </a:rPr>
              <a:t>BIỆN PHÁP PHÒNG BỆNH</a:t>
            </a:r>
            <a:endParaRPr lang="en-US" altLang="x-none" sz="3800" b="1" dirty="0">
              <a:solidFill>
                <a:srgbClr val="FF0000"/>
              </a:solidFill>
              <a:latin typeface="Times New Roman" panose="02020603050405020304" pitchFamily="18" charset="0"/>
              <a:ea typeface="Times New Roman" panose="02020603050405020304" pitchFamily="18" charset="0"/>
            </a:endParaRPr>
          </a:p>
        </p:txBody>
      </p:sp>
      <p:pic>
        <p:nvPicPr>
          <p:cNvPr id="50181" name="Picture 5"/>
          <p:cNvPicPr>
            <a:picLocks noChangeAspect="1"/>
          </p:cNvPicPr>
          <p:nvPr/>
        </p:nvPicPr>
        <p:blipFill>
          <a:blip r:embed="rId3"/>
          <a:stretch>
            <a:fillRect/>
          </a:stretch>
        </p:blipFill>
        <p:spPr>
          <a:xfrm>
            <a:off x="7059613" y="23813"/>
            <a:ext cx="7059612" cy="8751887"/>
          </a:xfrm>
          <a:prstGeom prst="rect">
            <a:avLst/>
          </a:prstGeom>
          <a:noFill/>
          <a:ln w="9525">
            <a:noFill/>
          </a:ln>
        </p:spPr>
      </p:pic>
      <p:sp>
        <p:nvSpPr>
          <p:cNvPr id="7" name="Rounded Rectangle 6"/>
          <p:cNvSpPr/>
          <p:nvPr/>
        </p:nvSpPr>
        <p:spPr>
          <a:xfrm>
            <a:off x="3554413" y="1922463"/>
            <a:ext cx="2822575" cy="377983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000" dirty="0">
                <a:solidFill>
                  <a:srgbClr val="FF0000"/>
                </a:solidFill>
                <a:latin typeface="Times New Roman" panose="02020603050405020304" pitchFamily="18" charset="0"/>
                <a:cs typeface="Times New Roman" panose="02020603050405020304" pitchFamily="18" charset="0"/>
              </a:rPr>
              <a:t>VIÊM NÃO NHẬT BẢN</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51203" name="Picture 7"/>
          <p:cNvPicPr>
            <a:picLocks noChangeAspect="1"/>
          </p:cNvPicPr>
          <p:nvPr/>
        </p:nvPicPr>
        <p:blipFill>
          <a:blip r:embed="rId2"/>
          <a:stretch>
            <a:fillRect/>
          </a:stretch>
        </p:blipFill>
        <p:spPr>
          <a:xfrm>
            <a:off x="309563" y="3160713"/>
            <a:ext cx="2546350" cy="5068887"/>
          </a:xfrm>
          <a:prstGeom prst="rect">
            <a:avLst/>
          </a:prstGeom>
          <a:noFill/>
          <a:ln w="9525">
            <a:noFill/>
          </a:ln>
        </p:spPr>
      </p:pic>
      <p:sp>
        <p:nvSpPr>
          <p:cNvPr id="5" name="Title 1"/>
          <p:cNvSpPr>
            <a:spLocks noGrp="1"/>
          </p:cNvSpPr>
          <p:nvPr>
            <p:ph type="title"/>
          </p:nvPr>
        </p:nvSpPr>
        <p:spPr>
          <a:xfrm>
            <a:off x="388938" y="549275"/>
            <a:ext cx="2043113" cy="2286000"/>
          </a:xfrm>
          <a:solidFill>
            <a:schemeClr val="accent1">
              <a:lumMod val="75000"/>
            </a:schemeClr>
          </a:solidFill>
        </p:spPr>
        <p:txBody>
          <a:bodyPr vert="horz" wrap="square" lIns="135852" tIns="67926" rIns="135852" bIns="67926" numCol="1" anchor="ctr" anchorCtr="0" compatLnSpc="1"/>
          <a:p>
            <a:pPr>
              <a:buNone/>
            </a:pPr>
            <a:r>
              <a:rPr lang="en-US" altLang="x-none" sz="3800" b="1" dirty="0">
                <a:solidFill>
                  <a:srgbClr val="FF0000"/>
                </a:solidFill>
                <a:latin typeface="Times New Roman" panose="02020603050405020304" pitchFamily="18" charset="0"/>
                <a:cs typeface="Times New Roman" panose="02020603050405020304" pitchFamily="18" charset="0"/>
              </a:rPr>
              <a:t>BIỆN PHÁP PHÒNG BỆNH</a:t>
            </a:r>
            <a:endParaRPr lang="en-US" altLang="x-none" sz="3800" b="1" dirty="0">
              <a:solidFill>
                <a:srgbClr val="FF0000"/>
              </a:solidFill>
              <a:latin typeface="Times New Roman" panose="02020603050405020304" pitchFamily="18" charset="0"/>
              <a:ea typeface="Times New Roman" panose="02020603050405020304" pitchFamily="18" charset="0"/>
            </a:endParaRPr>
          </a:p>
        </p:txBody>
      </p:sp>
      <p:pic>
        <p:nvPicPr>
          <p:cNvPr id="51205" name="Content Placeholder 9"/>
          <p:cNvPicPr>
            <a:picLocks noGrp="1" noChangeAspect="1"/>
          </p:cNvPicPr>
          <p:nvPr>
            <p:ph idx="1"/>
          </p:nvPr>
        </p:nvPicPr>
        <p:blipFill>
          <a:blip r:embed="rId3"/>
          <a:stretch>
            <a:fillRect/>
          </a:stretch>
        </p:blipFill>
        <p:spPr>
          <a:xfrm>
            <a:off x="9342438" y="23813"/>
            <a:ext cx="6289675" cy="8205787"/>
          </a:xfrm>
          <a:ln/>
        </p:spPr>
      </p:pic>
      <p:pic>
        <p:nvPicPr>
          <p:cNvPr id="51206" name="Picture 10"/>
          <p:cNvPicPr>
            <a:picLocks noChangeAspect="1"/>
          </p:cNvPicPr>
          <p:nvPr/>
        </p:nvPicPr>
        <p:blipFill>
          <a:blip r:embed="rId4"/>
          <a:stretch>
            <a:fillRect/>
          </a:stretch>
        </p:blipFill>
        <p:spPr>
          <a:xfrm>
            <a:off x="3497263" y="0"/>
            <a:ext cx="5845175" cy="83042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3"/>
          <p:cNvPicPr>
            <a:picLocks noChangeAspect="1"/>
          </p:cNvPicPr>
          <p:nvPr/>
        </p:nvPicPr>
        <p:blipFill>
          <a:blip r:embed="rId1"/>
          <a:stretch>
            <a:fillRect/>
          </a:stretch>
        </p:blipFill>
        <p:spPr>
          <a:xfrm>
            <a:off x="0" y="0"/>
            <a:ext cx="15544800" cy="8229600"/>
          </a:xfrm>
          <a:prstGeom prst="rect">
            <a:avLst/>
          </a:prstGeom>
          <a:noFill/>
          <a:ln w="9525">
            <a:noFill/>
          </a:ln>
        </p:spPr>
      </p:pic>
      <p:pic>
        <p:nvPicPr>
          <p:cNvPr id="52227" name="Picture 7"/>
          <p:cNvPicPr>
            <a:picLocks noChangeAspect="1"/>
          </p:cNvPicPr>
          <p:nvPr/>
        </p:nvPicPr>
        <p:blipFill>
          <a:blip r:embed="rId2"/>
          <a:stretch>
            <a:fillRect/>
          </a:stretch>
        </p:blipFill>
        <p:spPr>
          <a:xfrm>
            <a:off x="309563" y="3160713"/>
            <a:ext cx="2546350" cy="5068887"/>
          </a:xfrm>
          <a:prstGeom prst="rect">
            <a:avLst/>
          </a:prstGeom>
          <a:noFill/>
          <a:ln w="9525">
            <a:noFill/>
          </a:ln>
        </p:spPr>
      </p:pic>
      <p:sp>
        <p:nvSpPr>
          <p:cNvPr id="5" name="Title 1"/>
          <p:cNvSpPr>
            <a:spLocks noGrp="1"/>
          </p:cNvSpPr>
          <p:nvPr>
            <p:ph type="title"/>
          </p:nvPr>
        </p:nvSpPr>
        <p:spPr>
          <a:xfrm>
            <a:off x="342900" y="322263"/>
            <a:ext cx="2043113" cy="2520950"/>
          </a:xfrm>
          <a:solidFill>
            <a:schemeClr val="accent1">
              <a:lumMod val="75000"/>
            </a:schemeClr>
          </a:solidFill>
        </p:spPr>
        <p:txBody>
          <a:bodyPr vert="horz" wrap="square" lIns="135852" tIns="67926" rIns="135852" bIns="67926" numCol="1" anchor="ctr" anchorCtr="0" compatLnSpc="1"/>
          <a:p>
            <a:pPr>
              <a:buNone/>
            </a:pPr>
            <a:r>
              <a:rPr lang="en-US" altLang="x-none" sz="3800" b="1" dirty="0">
                <a:solidFill>
                  <a:srgbClr val="FF0000"/>
                </a:solidFill>
                <a:latin typeface="Times New Roman" panose="02020603050405020304" pitchFamily="18" charset="0"/>
                <a:cs typeface="Times New Roman" panose="02020603050405020304" pitchFamily="18" charset="0"/>
              </a:rPr>
              <a:t>BIỆN PHÁP PHÒNG BỆNH</a:t>
            </a:r>
            <a:endParaRPr lang="en-US" altLang="x-none" sz="3800" b="1" dirty="0">
              <a:solidFill>
                <a:srgbClr val="FF0000"/>
              </a:solidFill>
              <a:latin typeface="Times New Roman" panose="02020603050405020304" pitchFamily="18" charset="0"/>
              <a:ea typeface="Times New Roman" panose="02020603050405020304" pitchFamily="18" charset="0"/>
            </a:endParaRPr>
          </a:p>
        </p:txBody>
      </p:sp>
      <p:sp>
        <p:nvSpPr>
          <p:cNvPr id="7" name="Rounded Rectangle 6"/>
          <p:cNvSpPr/>
          <p:nvPr/>
        </p:nvSpPr>
        <p:spPr>
          <a:xfrm>
            <a:off x="4016375" y="1582738"/>
            <a:ext cx="2466975" cy="301942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000" dirty="0">
                <a:solidFill>
                  <a:srgbClr val="FF0000"/>
                </a:solidFill>
                <a:latin typeface="Times New Roman" panose="02020603050405020304" pitchFamily="18" charset="0"/>
                <a:cs typeface="Times New Roman" panose="02020603050405020304" pitchFamily="18" charset="0"/>
              </a:rPr>
              <a:t>BỆNH DẠI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pic>
        <p:nvPicPr>
          <p:cNvPr id="52230" name="Picture 1"/>
          <p:cNvPicPr>
            <a:picLocks noChangeAspect="1"/>
          </p:cNvPicPr>
          <p:nvPr/>
        </p:nvPicPr>
        <p:blipFill>
          <a:blip r:embed="rId3"/>
          <a:stretch>
            <a:fillRect/>
          </a:stretch>
        </p:blipFill>
        <p:spPr>
          <a:xfrm>
            <a:off x="7707313" y="0"/>
            <a:ext cx="7837487" cy="80470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8"/>
          <p:cNvPicPr>
            <a:picLocks noChangeAspect="1"/>
          </p:cNvPicPr>
          <p:nvPr/>
        </p:nvPicPr>
        <p:blipFill>
          <a:blip r:embed="rId1"/>
          <a:stretch>
            <a:fillRect/>
          </a:stretch>
        </p:blipFill>
        <p:spPr>
          <a:xfrm>
            <a:off x="4456113" y="1539875"/>
            <a:ext cx="11088687" cy="6689725"/>
          </a:xfrm>
          <a:prstGeom prst="rect">
            <a:avLst/>
          </a:prstGeom>
          <a:noFill/>
          <a:ln w="9525">
            <a:noFill/>
          </a:ln>
        </p:spPr>
      </p:pic>
      <p:sp>
        <p:nvSpPr>
          <p:cNvPr id="53251" name="TextBox 6"/>
          <p:cNvSpPr txBox="1"/>
          <p:nvPr/>
        </p:nvSpPr>
        <p:spPr>
          <a:xfrm>
            <a:off x="582613" y="1127125"/>
            <a:ext cx="14411325" cy="2354263"/>
          </a:xfrm>
          <a:prstGeom prst="rect">
            <a:avLst/>
          </a:prstGeom>
          <a:noFill/>
          <a:ln w="9525">
            <a:noFill/>
          </a:ln>
        </p:spPr>
        <p:txBody>
          <a:bodyPr lIns="76078" tIns="38039" rIns="76078" bIns="38039">
            <a:spAutoFit/>
          </a:bodyPr>
          <a:p>
            <a:pPr algn="just">
              <a:buNone/>
            </a:pPr>
            <a:r>
              <a:rPr lang="en-US" altLang="x-none" sz="3700" dirty="0">
                <a:solidFill>
                  <a:srgbClr val="002060"/>
                </a:solidFill>
                <a:latin typeface="Times New Roman" panose="02020603050405020304" pitchFamily="18" charset="0"/>
                <a:cs typeface="Times New Roman" panose="02020603050405020304" pitchFamily="18" charset="0"/>
              </a:rPr>
              <a:t>	Bệnh do virus gây ra có thể lây theo nhiều con đường khác nhau: tiếp xúc trực tiếp, tiêu hóa, hô hấp, từ mẹ sang con, máu, vết cắn động vật</a:t>
            </a:r>
            <a:r>
              <a:rPr lang="en-US" altLang="x-none" sz="3700" dirty="0">
                <a:solidFill>
                  <a:srgbClr val="002060"/>
                </a:solidFill>
                <a:latin typeface="Times New Roman" panose="02020603050405020304" pitchFamily="18" charset="0"/>
                <a:ea typeface="Times New Roman" panose="02020603050405020304" pitchFamily="18" charset="0"/>
              </a:rPr>
              <a:t>…</a:t>
            </a:r>
            <a:endParaRPr lang="en-US" altLang="x-none" sz="3700" dirty="0">
              <a:solidFill>
                <a:srgbClr val="002060"/>
              </a:solidFill>
              <a:latin typeface="Times New Roman" panose="02020603050405020304" pitchFamily="18" charset="0"/>
              <a:cs typeface="Times New Roman" panose="02020603050405020304" pitchFamily="18" charset="0"/>
            </a:endParaRPr>
          </a:p>
          <a:p>
            <a:pPr algn="just">
              <a:buNone/>
            </a:pPr>
            <a:r>
              <a:rPr lang="en-US" altLang="x-none" sz="3700" dirty="0">
                <a:solidFill>
                  <a:srgbClr val="002060"/>
                </a:solidFill>
                <a:latin typeface="Times New Roman" panose="02020603050405020304" pitchFamily="18" charset="0"/>
                <a:cs typeface="Times New Roman" panose="02020603050405020304" pitchFamily="18" charset="0"/>
              </a:rPr>
              <a:t>	Để phòng chống  bệnh do virus gây ra chúng ta phải ngăn chặn các con đường lây truyền bệnh, tiêm vaccine phòng bệnh</a:t>
            </a:r>
            <a:r>
              <a:rPr lang="en-US" altLang="x-none" sz="3700" dirty="0">
                <a:solidFill>
                  <a:srgbClr val="002060"/>
                </a:solidFill>
                <a:latin typeface="Times New Roman" panose="02020603050405020304" pitchFamily="18" charset="0"/>
                <a:ea typeface="Times New Roman" panose="02020603050405020304" pitchFamily="18" charset="0"/>
              </a:rPr>
              <a:t>…</a:t>
            </a:r>
            <a:endParaRPr lang="en-US" altLang="x-none" sz="3700" dirty="0">
              <a:solidFill>
                <a:srgbClr val="002060"/>
              </a:solidFill>
              <a:latin typeface="Times New Roman" panose="02020603050405020304" pitchFamily="18" charset="0"/>
              <a:ea typeface="Times New Roman" panose="02020603050405020304" pitchFamily="18" charset="0"/>
            </a:endParaRPr>
          </a:p>
        </p:txBody>
      </p:sp>
      <p:sp>
        <p:nvSpPr>
          <p:cNvPr id="11" name="Rounded Rectangle 10"/>
          <p:cNvSpPr/>
          <p:nvPr/>
        </p:nvSpPr>
        <p:spPr>
          <a:xfrm>
            <a:off x="-7937" y="-30162"/>
            <a:ext cx="4016375" cy="852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x-none" sz="5000" dirty="0">
                <a:solidFill>
                  <a:srgbClr val="FF0000"/>
                </a:solidFill>
                <a:latin typeface="Times New Roman" panose="02020603050405020304" pitchFamily="18" charset="0"/>
                <a:cs typeface="Times New Roman" panose="02020603050405020304" pitchFamily="18" charset="0"/>
              </a:rPr>
              <a:t>TÓM LẠI</a:t>
            </a:r>
            <a:endParaRPr lang="en-US" altLang="x-none" sz="5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4274" name="Group 2"/>
          <p:cNvGrpSpPr/>
          <p:nvPr/>
        </p:nvGrpSpPr>
        <p:grpSpPr>
          <a:xfrm>
            <a:off x="0" y="0"/>
            <a:ext cx="15544800" cy="8229600"/>
            <a:chOff x="0" y="0"/>
            <a:chExt cx="1149350" cy="1149350"/>
          </a:xfrm>
        </p:grpSpPr>
        <p:sp>
          <p:nvSpPr>
            <p:cNvPr id="54298" name="Freeform 3"/>
            <p:cNvSpPr/>
            <p:nvPr/>
          </p:nvSpPr>
          <p:spPr>
            <a:xfrm>
              <a:off x="0" y="0"/>
              <a:ext cx="12704728" cy="7146410"/>
            </a:xfrm>
            <a:custGeom>
              <a:avLst/>
              <a:gdLst>
                <a:gd name="txL" fmla="*/ 0 w 12704728"/>
                <a:gd name="txT" fmla="*/ 0 h 7146410"/>
                <a:gd name="txR" fmla="*/ 12704728 w 12704728"/>
                <a:gd name="txB" fmla="*/ 7146410 h 7146410"/>
              </a:gdLst>
              <a:ahLst/>
              <a:cxnLst/>
              <a:rect l="txL" t="txT" r="txR" b="txB"/>
              <a:pathLst>
                <a:path w="12704728" h="7146410">
                  <a:moveTo>
                    <a:pt x="12704728" y="78966"/>
                  </a:moveTo>
                  <a:lnTo>
                    <a:pt x="12704728" y="0"/>
                  </a:lnTo>
                  <a:lnTo>
                    <a:pt x="70192" y="0"/>
                  </a:lnTo>
                  <a:lnTo>
                    <a:pt x="70192" y="39483"/>
                  </a:lnTo>
                  <a:lnTo>
                    <a:pt x="0" y="39483"/>
                  </a:lnTo>
                  <a:lnTo>
                    <a:pt x="0" y="7146410"/>
                  </a:lnTo>
                  <a:lnTo>
                    <a:pt x="140384" y="7146410"/>
                  </a:lnTo>
                  <a:lnTo>
                    <a:pt x="140384" y="5764507"/>
                  </a:lnTo>
                  <a:lnTo>
                    <a:pt x="2526907" y="5764507"/>
                  </a:lnTo>
                  <a:lnTo>
                    <a:pt x="2526907" y="7146410"/>
                  </a:lnTo>
                  <a:lnTo>
                    <a:pt x="2667291" y="7146410"/>
                  </a:lnTo>
                  <a:lnTo>
                    <a:pt x="2667291" y="5764507"/>
                  </a:lnTo>
                  <a:lnTo>
                    <a:pt x="5053814" y="5764507"/>
                  </a:lnTo>
                  <a:lnTo>
                    <a:pt x="5053814" y="7146410"/>
                  </a:lnTo>
                  <a:lnTo>
                    <a:pt x="5194198" y="7146410"/>
                  </a:lnTo>
                  <a:lnTo>
                    <a:pt x="5194198" y="5764507"/>
                  </a:lnTo>
                  <a:lnTo>
                    <a:pt x="7580722" y="5764507"/>
                  </a:lnTo>
                  <a:lnTo>
                    <a:pt x="7580722" y="7146410"/>
                  </a:lnTo>
                  <a:lnTo>
                    <a:pt x="7721105" y="7146410"/>
                  </a:lnTo>
                  <a:lnTo>
                    <a:pt x="7721105" y="5764507"/>
                  </a:lnTo>
                  <a:lnTo>
                    <a:pt x="10107629" y="5764507"/>
                  </a:lnTo>
                  <a:lnTo>
                    <a:pt x="10107629" y="7146410"/>
                  </a:lnTo>
                  <a:lnTo>
                    <a:pt x="10248012" y="7146410"/>
                  </a:lnTo>
                  <a:lnTo>
                    <a:pt x="10248012" y="5764507"/>
                  </a:lnTo>
                  <a:lnTo>
                    <a:pt x="12704728" y="5764507"/>
                  </a:lnTo>
                  <a:lnTo>
                    <a:pt x="12704728" y="5685541"/>
                  </a:lnTo>
                  <a:lnTo>
                    <a:pt x="10248012" y="5685541"/>
                  </a:lnTo>
                  <a:lnTo>
                    <a:pt x="10248012" y="4343122"/>
                  </a:lnTo>
                  <a:lnTo>
                    <a:pt x="12704728" y="4343122"/>
                  </a:lnTo>
                  <a:lnTo>
                    <a:pt x="12704728" y="4264156"/>
                  </a:lnTo>
                  <a:lnTo>
                    <a:pt x="10248012" y="4264156"/>
                  </a:lnTo>
                  <a:lnTo>
                    <a:pt x="10248012" y="2921736"/>
                  </a:lnTo>
                  <a:lnTo>
                    <a:pt x="12704728" y="2921736"/>
                  </a:lnTo>
                  <a:lnTo>
                    <a:pt x="12704728" y="2842770"/>
                  </a:lnTo>
                  <a:lnTo>
                    <a:pt x="10248012" y="2842770"/>
                  </a:lnTo>
                  <a:lnTo>
                    <a:pt x="10248012" y="1500351"/>
                  </a:lnTo>
                  <a:lnTo>
                    <a:pt x="12704728" y="1500351"/>
                  </a:lnTo>
                  <a:lnTo>
                    <a:pt x="12704728" y="1421385"/>
                  </a:lnTo>
                  <a:lnTo>
                    <a:pt x="10248012" y="1421385"/>
                  </a:lnTo>
                  <a:lnTo>
                    <a:pt x="10248012" y="78966"/>
                  </a:lnTo>
                  <a:lnTo>
                    <a:pt x="12704728" y="78966"/>
                  </a:lnTo>
                  <a:close/>
                  <a:moveTo>
                    <a:pt x="2667291" y="1421385"/>
                  </a:moveTo>
                  <a:lnTo>
                    <a:pt x="2667291" y="78966"/>
                  </a:lnTo>
                  <a:lnTo>
                    <a:pt x="5053814" y="78966"/>
                  </a:lnTo>
                  <a:lnTo>
                    <a:pt x="5053814" y="1421385"/>
                  </a:lnTo>
                  <a:lnTo>
                    <a:pt x="2667291" y="1421385"/>
                  </a:lnTo>
                  <a:close/>
                  <a:moveTo>
                    <a:pt x="5053814" y="1500351"/>
                  </a:moveTo>
                  <a:lnTo>
                    <a:pt x="5053814" y="2842770"/>
                  </a:lnTo>
                  <a:lnTo>
                    <a:pt x="2667291" y="2842770"/>
                  </a:lnTo>
                  <a:lnTo>
                    <a:pt x="2667291" y="1500351"/>
                  </a:lnTo>
                  <a:lnTo>
                    <a:pt x="5053814" y="1500351"/>
                  </a:lnTo>
                  <a:close/>
                  <a:moveTo>
                    <a:pt x="2526907" y="1421385"/>
                  </a:moveTo>
                  <a:lnTo>
                    <a:pt x="140384" y="1421385"/>
                  </a:lnTo>
                  <a:lnTo>
                    <a:pt x="140384" y="78966"/>
                  </a:lnTo>
                  <a:lnTo>
                    <a:pt x="2526907" y="78966"/>
                  </a:lnTo>
                  <a:lnTo>
                    <a:pt x="2526907" y="1421385"/>
                  </a:lnTo>
                  <a:close/>
                  <a:moveTo>
                    <a:pt x="2526907" y="1500351"/>
                  </a:moveTo>
                  <a:lnTo>
                    <a:pt x="2526907" y="2842770"/>
                  </a:lnTo>
                  <a:lnTo>
                    <a:pt x="140384" y="2842770"/>
                  </a:lnTo>
                  <a:lnTo>
                    <a:pt x="140384" y="1500351"/>
                  </a:lnTo>
                  <a:lnTo>
                    <a:pt x="2526907" y="1500351"/>
                  </a:lnTo>
                  <a:close/>
                  <a:moveTo>
                    <a:pt x="2526907" y="2921736"/>
                  </a:moveTo>
                  <a:lnTo>
                    <a:pt x="2526907" y="4264156"/>
                  </a:lnTo>
                  <a:lnTo>
                    <a:pt x="140384" y="4264156"/>
                  </a:lnTo>
                  <a:lnTo>
                    <a:pt x="140384" y="2921736"/>
                  </a:lnTo>
                  <a:lnTo>
                    <a:pt x="2526907" y="2921736"/>
                  </a:lnTo>
                  <a:close/>
                  <a:moveTo>
                    <a:pt x="2667291" y="2921736"/>
                  </a:moveTo>
                  <a:lnTo>
                    <a:pt x="5053814" y="2921736"/>
                  </a:lnTo>
                  <a:lnTo>
                    <a:pt x="5053814" y="4264156"/>
                  </a:lnTo>
                  <a:lnTo>
                    <a:pt x="2667291" y="4264156"/>
                  </a:lnTo>
                  <a:lnTo>
                    <a:pt x="2667291" y="2921736"/>
                  </a:lnTo>
                  <a:close/>
                  <a:moveTo>
                    <a:pt x="5194198" y="2921736"/>
                  </a:moveTo>
                  <a:lnTo>
                    <a:pt x="7580722" y="2921736"/>
                  </a:lnTo>
                  <a:lnTo>
                    <a:pt x="7580722" y="4264156"/>
                  </a:lnTo>
                  <a:lnTo>
                    <a:pt x="5194198" y="4264156"/>
                  </a:lnTo>
                  <a:lnTo>
                    <a:pt x="5194198" y="2921736"/>
                  </a:lnTo>
                  <a:close/>
                  <a:moveTo>
                    <a:pt x="5194198" y="2842770"/>
                  </a:moveTo>
                  <a:lnTo>
                    <a:pt x="5194198" y="1500351"/>
                  </a:lnTo>
                  <a:lnTo>
                    <a:pt x="7580722" y="1500351"/>
                  </a:lnTo>
                  <a:lnTo>
                    <a:pt x="7580722" y="2842770"/>
                  </a:lnTo>
                  <a:lnTo>
                    <a:pt x="5194198" y="2842770"/>
                  </a:lnTo>
                  <a:close/>
                  <a:moveTo>
                    <a:pt x="5194198" y="1421385"/>
                  </a:moveTo>
                  <a:lnTo>
                    <a:pt x="5194198" y="78966"/>
                  </a:lnTo>
                  <a:lnTo>
                    <a:pt x="7580722" y="78966"/>
                  </a:lnTo>
                  <a:lnTo>
                    <a:pt x="7580722" y="1421385"/>
                  </a:lnTo>
                  <a:lnTo>
                    <a:pt x="5194198" y="1421385"/>
                  </a:lnTo>
                  <a:close/>
                  <a:moveTo>
                    <a:pt x="140384" y="5685541"/>
                  </a:moveTo>
                  <a:lnTo>
                    <a:pt x="140384" y="4343122"/>
                  </a:lnTo>
                  <a:lnTo>
                    <a:pt x="2526907" y="4343122"/>
                  </a:lnTo>
                  <a:lnTo>
                    <a:pt x="2526907" y="5685541"/>
                  </a:lnTo>
                  <a:lnTo>
                    <a:pt x="140384" y="5685541"/>
                  </a:lnTo>
                  <a:close/>
                  <a:moveTo>
                    <a:pt x="2667291" y="5685541"/>
                  </a:moveTo>
                  <a:lnTo>
                    <a:pt x="2667291" y="4343122"/>
                  </a:lnTo>
                  <a:lnTo>
                    <a:pt x="5053814" y="4343122"/>
                  </a:lnTo>
                  <a:lnTo>
                    <a:pt x="5053814" y="5685541"/>
                  </a:lnTo>
                  <a:lnTo>
                    <a:pt x="2667291" y="5685541"/>
                  </a:lnTo>
                  <a:close/>
                  <a:moveTo>
                    <a:pt x="5194198" y="5685541"/>
                  </a:moveTo>
                  <a:lnTo>
                    <a:pt x="5194198" y="4343122"/>
                  </a:lnTo>
                  <a:lnTo>
                    <a:pt x="7580722" y="4343122"/>
                  </a:lnTo>
                  <a:lnTo>
                    <a:pt x="7580722" y="5685541"/>
                  </a:lnTo>
                  <a:lnTo>
                    <a:pt x="5194198" y="5685541"/>
                  </a:lnTo>
                  <a:close/>
                  <a:moveTo>
                    <a:pt x="10107629" y="5685541"/>
                  </a:moveTo>
                  <a:lnTo>
                    <a:pt x="7721105" y="5685541"/>
                  </a:lnTo>
                  <a:lnTo>
                    <a:pt x="7721105" y="4343122"/>
                  </a:lnTo>
                  <a:lnTo>
                    <a:pt x="10107629" y="4343122"/>
                  </a:lnTo>
                  <a:lnTo>
                    <a:pt x="10107629" y="5685541"/>
                  </a:lnTo>
                  <a:close/>
                  <a:moveTo>
                    <a:pt x="10107629" y="4264156"/>
                  </a:moveTo>
                  <a:lnTo>
                    <a:pt x="7721105" y="4264156"/>
                  </a:lnTo>
                  <a:lnTo>
                    <a:pt x="7721105" y="2921736"/>
                  </a:lnTo>
                  <a:lnTo>
                    <a:pt x="10107629" y="2921736"/>
                  </a:lnTo>
                  <a:lnTo>
                    <a:pt x="10107629" y="4264156"/>
                  </a:lnTo>
                  <a:close/>
                  <a:moveTo>
                    <a:pt x="10107629" y="2842770"/>
                  </a:moveTo>
                  <a:lnTo>
                    <a:pt x="7721105" y="2842770"/>
                  </a:lnTo>
                  <a:lnTo>
                    <a:pt x="7721105" y="1500351"/>
                  </a:lnTo>
                  <a:lnTo>
                    <a:pt x="10107629" y="1500351"/>
                  </a:lnTo>
                  <a:lnTo>
                    <a:pt x="10107629" y="2842770"/>
                  </a:lnTo>
                  <a:close/>
                  <a:moveTo>
                    <a:pt x="10107629" y="1421385"/>
                  </a:moveTo>
                  <a:lnTo>
                    <a:pt x="7721105" y="1421385"/>
                  </a:lnTo>
                  <a:lnTo>
                    <a:pt x="7721105" y="78966"/>
                  </a:lnTo>
                  <a:lnTo>
                    <a:pt x="10107629" y="78966"/>
                  </a:lnTo>
                  <a:lnTo>
                    <a:pt x="10107629" y="1421385"/>
                  </a:lnTo>
                  <a:close/>
                </a:path>
              </a:pathLst>
            </a:custGeom>
            <a:solidFill>
              <a:srgbClr val="FFFFFF">
                <a:alpha val="9804"/>
              </a:srgbClr>
            </a:solidFill>
            <a:ln w="9525">
              <a:noFill/>
            </a:ln>
          </p:spPr>
          <p:txBody>
            <a:bodyPr/>
            <a:p>
              <a:endParaRPr lang="en-US"/>
            </a:p>
          </p:txBody>
        </p:sp>
      </p:grpSp>
      <p:grpSp>
        <p:nvGrpSpPr>
          <p:cNvPr id="54275" name="Group 4"/>
          <p:cNvGrpSpPr/>
          <p:nvPr/>
        </p:nvGrpSpPr>
        <p:grpSpPr>
          <a:xfrm>
            <a:off x="3970338" y="536575"/>
            <a:ext cx="7604125" cy="7156450"/>
            <a:chOff x="0" y="0"/>
            <a:chExt cx="6350000" cy="6350000"/>
          </a:xfrm>
        </p:grpSpPr>
        <p:sp>
          <p:nvSpPr>
            <p:cNvPr id="54297" name="Freeform 5"/>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F4EF"/>
            </a:solidFill>
            <a:ln w="9525">
              <a:noFill/>
            </a:ln>
          </p:spPr>
          <p:txBody>
            <a:bodyPr/>
            <a:p>
              <a:endParaRPr lang="en-US"/>
            </a:p>
          </p:txBody>
        </p:sp>
      </p:grpSp>
      <p:sp>
        <p:nvSpPr>
          <p:cNvPr id="54276" name="AutoShape 6"/>
          <p:cNvSpPr/>
          <p:nvPr/>
        </p:nvSpPr>
        <p:spPr>
          <a:xfrm>
            <a:off x="0" y="7704138"/>
            <a:ext cx="15544800" cy="0"/>
          </a:xfrm>
          <a:prstGeom prst="line">
            <a:avLst/>
          </a:prstGeom>
          <a:ln w="19050" cap="rnd" cmpd="sng">
            <a:solidFill>
              <a:srgbClr val="FF8A5E"/>
            </a:solidFill>
            <a:prstDash val="solid"/>
            <a:headEnd type="none" w="sm" len="sm"/>
            <a:tailEnd type="none" w="sm" len="sm"/>
          </a:ln>
        </p:spPr>
      </p:sp>
      <p:sp>
        <p:nvSpPr>
          <p:cNvPr id="54277" name="AutoShape 7"/>
          <p:cNvSpPr/>
          <p:nvPr/>
        </p:nvSpPr>
        <p:spPr>
          <a:xfrm>
            <a:off x="0" y="530225"/>
            <a:ext cx="15544800" cy="0"/>
          </a:xfrm>
          <a:prstGeom prst="line">
            <a:avLst/>
          </a:prstGeom>
          <a:ln w="19050" cap="rnd" cmpd="sng">
            <a:solidFill>
              <a:srgbClr val="FF8A5E"/>
            </a:solidFill>
            <a:prstDash val="solid"/>
            <a:headEnd type="none" w="sm" len="sm"/>
            <a:tailEnd type="none" w="sm" len="sm"/>
          </a:ln>
        </p:spPr>
      </p:sp>
      <p:sp>
        <p:nvSpPr>
          <p:cNvPr id="54278" name="AutoShape 8"/>
          <p:cNvSpPr/>
          <p:nvPr/>
        </p:nvSpPr>
        <p:spPr>
          <a:xfrm rot="5400000">
            <a:off x="-3546475" y="4106863"/>
            <a:ext cx="8229600" cy="0"/>
          </a:xfrm>
          <a:prstGeom prst="line">
            <a:avLst/>
          </a:prstGeom>
          <a:ln w="19050" cap="rnd" cmpd="sng">
            <a:solidFill>
              <a:srgbClr val="FF8A5E"/>
            </a:solidFill>
            <a:prstDash val="solid"/>
            <a:headEnd type="none" w="sm" len="sm"/>
            <a:tailEnd type="none" w="sm" len="sm"/>
          </a:ln>
        </p:spPr>
      </p:sp>
      <p:sp>
        <p:nvSpPr>
          <p:cNvPr id="54279" name="AutoShape 9"/>
          <p:cNvSpPr/>
          <p:nvPr/>
        </p:nvSpPr>
        <p:spPr>
          <a:xfrm rot="5400000">
            <a:off x="10880725" y="4106863"/>
            <a:ext cx="8229600" cy="0"/>
          </a:xfrm>
          <a:prstGeom prst="line">
            <a:avLst/>
          </a:prstGeom>
          <a:ln w="19050" cap="rnd" cmpd="sng">
            <a:solidFill>
              <a:srgbClr val="FF8A5E"/>
            </a:solidFill>
            <a:prstDash val="solid"/>
            <a:headEnd type="none" w="sm" len="sm"/>
            <a:tailEnd type="none" w="sm" len="sm"/>
          </a:ln>
        </p:spPr>
      </p:sp>
      <p:grpSp>
        <p:nvGrpSpPr>
          <p:cNvPr id="54280" name="Group 10"/>
          <p:cNvGrpSpPr/>
          <p:nvPr/>
        </p:nvGrpSpPr>
        <p:grpSpPr>
          <a:xfrm>
            <a:off x="560388" y="6608763"/>
            <a:ext cx="1181100" cy="1109662"/>
            <a:chOff x="0" y="0"/>
            <a:chExt cx="1851089" cy="1851089"/>
          </a:xfrm>
        </p:grpSpPr>
        <p:grpSp>
          <p:nvGrpSpPr>
            <p:cNvPr id="54289" name="Group 11"/>
            <p:cNvGrpSpPr/>
            <p:nvPr/>
          </p:nvGrpSpPr>
          <p:grpSpPr>
            <a:xfrm>
              <a:off x="0" y="0"/>
              <a:ext cx="1851089" cy="1851089"/>
              <a:chOff x="0" y="0"/>
              <a:chExt cx="6350000" cy="6350000"/>
            </a:xfrm>
          </p:grpSpPr>
          <p:sp>
            <p:nvSpPr>
              <p:cNvPr id="54296" name="Freeform 12"/>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8A5E"/>
              </a:solidFill>
              <a:ln w="9525">
                <a:noFill/>
              </a:ln>
            </p:spPr>
            <p:txBody>
              <a:bodyPr/>
              <a:p>
                <a:endParaRPr lang="en-US"/>
              </a:p>
            </p:txBody>
          </p:sp>
        </p:grpSp>
        <p:grpSp>
          <p:nvGrpSpPr>
            <p:cNvPr id="54290" name="Group 13"/>
            <p:cNvGrpSpPr/>
            <p:nvPr/>
          </p:nvGrpSpPr>
          <p:grpSpPr>
            <a:xfrm>
              <a:off x="450969" y="448586"/>
              <a:ext cx="949151" cy="949151"/>
              <a:chOff x="0" y="0"/>
              <a:chExt cx="6350000" cy="6350000"/>
            </a:xfrm>
          </p:grpSpPr>
          <p:sp>
            <p:nvSpPr>
              <p:cNvPr id="54295" name="Freeform 14"/>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05745"/>
              </a:solidFill>
              <a:ln w="9525">
                <a:noFill/>
              </a:ln>
            </p:spPr>
            <p:txBody>
              <a:bodyPr/>
              <a:p>
                <a:endParaRPr lang="en-US"/>
              </a:p>
            </p:txBody>
          </p:sp>
        </p:grpSp>
        <p:grpSp>
          <p:nvGrpSpPr>
            <p:cNvPr id="54291" name="Group 15"/>
            <p:cNvGrpSpPr/>
            <p:nvPr/>
          </p:nvGrpSpPr>
          <p:grpSpPr>
            <a:xfrm rot="-5400000">
              <a:off x="894303" y="725125"/>
              <a:ext cx="62483" cy="396073"/>
              <a:chOff x="0" y="0"/>
              <a:chExt cx="301926" cy="1913890"/>
            </a:xfrm>
          </p:grpSpPr>
          <p:sp>
            <p:nvSpPr>
              <p:cNvPr id="54294" name="Freeform 16"/>
              <p:cNvSpPr/>
              <p:nvPr/>
            </p:nvSpPr>
            <p:spPr>
              <a:xfrm>
                <a:off x="0" y="0"/>
                <a:ext cx="301926" cy="1913890"/>
              </a:xfrm>
              <a:custGeom>
                <a:avLst/>
                <a:gdLst>
                  <a:gd name="txL" fmla="*/ 0 w 301926"/>
                  <a:gd name="txT" fmla="*/ 0 h 1913890"/>
                  <a:gd name="txR" fmla="*/ 301926 w 301926"/>
                  <a:gd name="txB" fmla="*/ 1913890 h 1913890"/>
                </a:gdLst>
                <a:ahLst/>
                <a:cxnLst/>
                <a:rect l="txL" t="txT" r="txR" b="txB"/>
                <a:pathLst>
                  <a:path w="301926" h="1913890">
                    <a:moveTo>
                      <a:pt x="0" y="0"/>
                    </a:moveTo>
                    <a:lnTo>
                      <a:pt x="301926" y="0"/>
                    </a:lnTo>
                    <a:lnTo>
                      <a:pt x="301926" y="1913890"/>
                    </a:lnTo>
                    <a:lnTo>
                      <a:pt x="0" y="1913890"/>
                    </a:lnTo>
                    <a:close/>
                  </a:path>
                </a:pathLst>
              </a:custGeom>
              <a:solidFill>
                <a:srgbClr val="F8F4EF"/>
              </a:solidFill>
              <a:ln w="9525">
                <a:noFill/>
              </a:ln>
            </p:spPr>
            <p:txBody>
              <a:bodyPr/>
              <a:p>
                <a:endParaRPr lang="en-US"/>
              </a:p>
            </p:txBody>
          </p:sp>
        </p:grpSp>
        <p:grpSp>
          <p:nvGrpSpPr>
            <p:cNvPr id="54292" name="Group 17"/>
            <p:cNvGrpSpPr/>
            <p:nvPr/>
          </p:nvGrpSpPr>
          <p:grpSpPr>
            <a:xfrm rot="10800000">
              <a:off x="894303" y="725125"/>
              <a:ext cx="62483" cy="396073"/>
              <a:chOff x="0" y="0"/>
              <a:chExt cx="301926" cy="1913890"/>
            </a:xfrm>
          </p:grpSpPr>
          <p:sp>
            <p:nvSpPr>
              <p:cNvPr id="54293" name="Freeform 18"/>
              <p:cNvSpPr/>
              <p:nvPr/>
            </p:nvSpPr>
            <p:spPr>
              <a:xfrm>
                <a:off x="0" y="0"/>
                <a:ext cx="301926" cy="1913890"/>
              </a:xfrm>
              <a:custGeom>
                <a:avLst/>
                <a:gdLst>
                  <a:gd name="txL" fmla="*/ 0 w 301926"/>
                  <a:gd name="txT" fmla="*/ 0 h 1913890"/>
                  <a:gd name="txR" fmla="*/ 301926 w 301926"/>
                  <a:gd name="txB" fmla="*/ 1913890 h 1913890"/>
                </a:gdLst>
                <a:ahLst/>
                <a:cxnLst/>
                <a:rect l="txL" t="txT" r="txR" b="txB"/>
                <a:pathLst>
                  <a:path w="301926" h="1913890">
                    <a:moveTo>
                      <a:pt x="0" y="0"/>
                    </a:moveTo>
                    <a:lnTo>
                      <a:pt x="301926" y="0"/>
                    </a:lnTo>
                    <a:lnTo>
                      <a:pt x="301926" y="1913890"/>
                    </a:lnTo>
                    <a:lnTo>
                      <a:pt x="0" y="1913890"/>
                    </a:lnTo>
                    <a:close/>
                  </a:path>
                </a:pathLst>
              </a:custGeom>
              <a:solidFill>
                <a:srgbClr val="F8F4EF"/>
              </a:solidFill>
              <a:ln w="9525">
                <a:noFill/>
              </a:ln>
            </p:spPr>
            <p:txBody>
              <a:bodyPr/>
              <a:p>
                <a:endParaRPr lang="en-US"/>
              </a:p>
            </p:txBody>
          </p:sp>
        </p:grpSp>
      </p:grpSp>
      <p:grpSp>
        <p:nvGrpSpPr>
          <p:cNvPr id="54281" name="Group 19"/>
          <p:cNvGrpSpPr/>
          <p:nvPr/>
        </p:nvGrpSpPr>
        <p:grpSpPr>
          <a:xfrm>
            <a:off x="13823950" y="530225"/>
            <a:ext cx="1179513" cy="1111250"/>
            <a:chOff x="0" y="0"/>
            <a:chExt cx="1851089" cy="1851089"/>
          </a:xfrm>
        </p:grpSpPr>
        <p:grpSp>
          <p:nvGrpSpPr>
            <p:cNvPr id="54283" name="Group 20"/>
            <p:cNvGrpSpPr/>
            <p:nvPr/>
          </p:nvGrpSpPr>
          <p:grpSpPr>
            <a:xfrm>
              <a:off x="0" y="0"/>
              <a:ext cx="1851089" cy="1851089"/>
              <a:chOff x="0" y="0"/>
              <a:chExt cx="6350000" cy="6350000"/>
            </a:xfrm>
          </p:grpSpPr>
          <p:sp>
            <p:nvSpPr>
              <p:cNvPr id="54288" name="Freeform 21"/>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8A5E"/>
              </a:solidFill>
              <a:ln w="9525">
                <a:noFill/>
              </a:ln>
            </p:spPr>
            <p:txBody>
              <a:bodyPr/>
              <a:p>
                <a:endParaRPr lang="en-US"/>
              </a:p>
            </p:txBody>
          </p:sp>
        </p:grpSp>
        <p:grpSp>
          <p:nvGrpSpPr>
            <p:cNvPr id="54284" name="Group 22"/>
            <p:cNvGrpSpPr/>
            <p:nvPr/>
          </p:nvGrpSpPr>
          <p:grpSpPr>
            <a:xfrm>
              <a:off x="450969" y="429393"/>
              <a:ext cx="949151" cy="949151"/>
              <a:chOff x="0" y="0"/>
              <a:chExt cx="6350000" cy="6350000"/>
            </a:xfrm>
          </p:grpSpPr>
          <p:sp>
            <p:nvSpPr>
              <p:cNvPr id="54287" name="Freeform 23"/>
              <p:cNvSpPr/>
              <p:nvPr/>
            </p:nvSpPr>
            <p:spPr>
              <a:xfrm>
                <a:off x="14167" y="0"/>
                <a:ext cx="6321665" cy="6350000"/>
              </a:xfrm>
              <a:custGeom>
                <a:avLst/>
                <a:gdLst>
                  <a:gd name="txL" fmla="*/ 0 w 6321665"/>
                  <a:gd name="txT" fmla="*/ 0 h 6350000"/>
                  <a:gd name="txR" fmla="*/ 6321665 w 6321665"/>
                  <a:gd name="txB" fmla="*/ 6350000 h 6350000"/>
                </a:gdLst>
                <a:ahLst/>
                <a:cxnLst/>
                <a:rect l="txL" t="txT" r="txR" b="tx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05745"/>
              </a:solidFill>
              <a:ln w="9525">
                <a:noFill/>
              </a:ln>
            </p:spPr>
            <p:txBody>
              <a:bodyPr/>
              <a:p>
                <a:endParaRPr lang="en-US"/>
              </a:p>
            </p:txBody>
          </p:sp>
        </p:grpSp>
        <p:grpSp>
          <p:nvGrpSpPr>
            <p:cNvPr id="54285" name="Group 24"/>
            <p:cNvGrpSpPr/>
            <p:nvPr/>
          </p:nvGrpSpPr>
          <p:grpSpPr>
            <a:xfrm rot="-5400000">
              <a:off x="894303" y="696701"/>
              <a:ext cx="62483" cy="396073"/>
              <a:chOff x="0" y="0"/>
              <a:chExt cx="301926" cy="1913890"/>
            </a:xfrm>
          </p:grpSpPr>
          <p:sp>
            <p:nvSpPr>
              <p:cNvPr id="54286" name="Freeform 25"/>
              <p:cNvSpPr/>
              <p:nvPr/>
            </p:nvSpPr>
            <p:spPr>
              <a:xfrm>
                <a:off x="0" y="0"/>
                <a:ext cx="301926" cy="1913890"/>
              </a:xfrm>
              <a:custGeom>
                <a:avLst/>
                <a:gdLst>
                  <a:gd name="txL" fmla="*/ 0 w 301926"/>
                  <a:gd name="txT" fmla="*/ 0 h 1913890"/>
                  <a:gd name="txR" fmla="*/ 301926 w 301926"/>
                  <a:gd name="txB" fmla="*/ 1913890 h 1913890"/>
                </a:gdLst>
                <a:ahLst/>
                <a:cxnLst/>
                <a:rect l="txL" t="txT" r="txR" b="txB"/>
                <a:pathLst>
                  <a:path w="301926" h="1913890">
                    <a:moveTo>
                      <a:pt x="0" y="0"/>
                    </a:moveTo>
                    <a:lnTo>
                      <a:pt x="301926" y="0"/>
                    </a:lnTo>
                    <a:lnTo>
                      <a:pt x="301926" y="1913890"/>
                    </a:lnTo>
                    <a:lnTo>
                      <a:pt x="0" y="1913890"/>
                    </a:lnTo>
                    <a:close/>
                  </a:path>
                </a:pathLst>
              </a:custGeom>
              <a:solidFill>
                <a:srgbClr val="F8F4EF"/>
              </a:solidFill>
              <a:ln w="9525">
                <a:noFill/>
              </a:ln>
            </p:spPr>
            <p:txBody>
              <a:bodyPr/>
              <a:p>
                <a:endParaRPr lang="en-US"/>
              </a:p>
            </p:txBody>
          </p:sp>
        </p:grpSp>
      </p:grpSp>
      <p:sp>
        <p:nvSpPr>
          <p:cNvPr id="27" name="TextBox 27"/>
          <p:cNvSpPr txBox="1"/>
          <p:nvPr/>
        </p:nvSpPr>
        <p:spPr>
          <a:xfrm>
            <a:off x="4327525" y="3644900"/>
            <a:ext cx="6705600" cy="981075"/>
          </a:xfrm>
          <a:prstGeom prst="rect">
            <a:avLst/>
          </a:prstGeom>
          <a:noFill/>
          <a:ln w="9525">
            <a:noFill/>
          </a:ln>
        </p:spPr>
        <p:txBody>
          <a:bodyPr lIns="0" tIns="0" rIns="0" bIns="0">
            <a:spAutoFit/>
          </a:bodyPr>
          <a:p>
            <a:pPr algn="ctr">
              <a:lnSpc>
                <a:spcPts val="7450"/>
              </a:lnSpc>
              <a:buNone/>
            </a:pPr>
            <a:r>
              <a:rPr lang="en-US" altLang="x-none" sz="9200" b="1" dirty="0">
                <a:solidFill>
                  <a:srgbClr val="FF8A5E"/>
                </a:solidFill>
                <a:latin typeface="Now Bold" charset="0"/>
              </a:rPr>
              <a:t>CỦNG CỐ!</a:t>
            </a:r>
            <a:endParaRPr lang="en-US" altLang="x-none" sz="9200" b="1" dirty="0">
              <a:solidFill>
                <a:srgbClr val="FF8A5E"/>
              </a:solidFill>
              <a:latin typeface="Now Bold"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44"/>
          <p:cNvPicPr>
            <a:picLocks noChangeAspect="1"/>
          </p:cNvPicPr>
          <p:nvPr/>
        </p:nvPicPr>
        <p:blipFill>
          <a:blip r:embed="rId1"/>
          <a:stretch>
            <a:fillRect/>
          </a:stretch>
        </p:blipFill>
        <p:spPr>
          <a:xfrm>
            <a:off x="12700" y="0"/>
            <a:ext cx="15544800" cy="8229600"/>
          </a:xfrm>
          <a:prstGeom prst="rect">
            <a:avLst/>
          </a:prstGeom>
          <a:noFill/>
          <a:ln w="9525">
            <a:noFill/>
          </a:ln>
        </p:spPr>
      </p:pic>
      <p:pic>
        <p:nvPicPr>
          <p:cNvPr id="55299" name="Picture 56"/>
          <p:cNvPicPr>
            <a:picLocks noChangeAspect="1"/>
          </p:cNvPicPr>
          <p:nvPr/>
        </p:nvPicPr>
        <p:blipFill>
          <a:blip r:embed="rId2"/>
          <a:srcRect l="4021" t="2522" r="4266" b="4369"/>
          <a:stretch>
            <a:fillRect/>
          </a:stretch>
        </p:blipFill>
        <p:spPr>
          <a:xfrm>
            <a:off x="4892675" y="1292225"/>
            <a:ext cx="5673725" cy="5338763"/>
          </a:xfrm>
          <a:prstGeom prst="rect">
            <a:avLst/>
          </a:prstGeom>
          <a:noFill/>
          <a:ln w="47625" cap="flat" cmpd="sng">
            <a:solidFill>
              <a:srgbClr val="66C4E8"/>
            </a:solidFill>
            <a:prstDash val="solid"/>
            <a:miter/>
            <a:headEnd type="none" w="med" len="med"/>
            <a:tailEnd type="none" w="med" len="med"/>
          </a:ln>
        </p:spPr>
      </p:pic>
      <p:sp>
        <p:nvSpPr>
          <p:cNvPr id="4" name="Star: 32 Points 3"/>
          <p:cNvSpPr>
            <a:spLocks noChangeAspect="1"/>
          </p:cNvSpPr>
          <p:nvPr/>
        </p:nvSpPr>
        <p:spPr>
          <a:xfrm>
            <a:off x="5668963" y="1973263"/>
            <a:ext cx="4232275" cy="3984625"/>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prstClr val="white"/>
              </a:solidFill>
              <a:effectLst/>
              <a:uLnTx/>
              <a:uFillTx/>
              <a:latin typeface="+mn-lt"/>
              <a:ea typeface="+mn-ea"/>
              <a:cs typeface="+mn-cs"/>
            </a:endParaRPr>
          </a:p>
        </p:txBody>
      </p:sp>
      <p:sp>
        <p:nvSpPr>
          <p:cNvPr id="43" name="Star: 32 Points 42"/>
          <p:cNvSpPr>
            <a:spLocks noChangeAspect="1"/>
          </p:cNvSpPr>
          <p:nvPr/>
        </p:nvSpPr>
        <p:spPr>
          <a:xfrm>
            <a:off x="5734050" y="1973263"/>
            <a:ext cx="3968750" cy="3736975"/>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prstClr val="white"/>
              </a:solidFill>
              <a:effectLst/>
              <a:uLnTx/>
              <a:uFillTx/>
              <a:latin typeface="+mn-lt"/>
              <a:ea typeface="+mn-ea"/>
              <a:cs typeface="+mn-cs"/>
            </a:endParaRPr>
          </a:p>
        </p:txBody>
      </p:sp>
      <p:pic>
        <p:nvPicPr>
          <p:cNvPr id="55302" name="Picture 1"/>
          <p:cNvPicPr>
            <a:picLocks noChangeAspect="1"/>
          </p:cNvPicPr>
          <p:nvPr/>
        </p:nvPicPr>
        <p:blipFill>
          <a:blip r:embed="rId3"/>
          <a:stretch>
            <a:fillRect/>
          </a:stretch>
        </p:blipFill>
        <p:spPr>
          <a:xfrm>
            <a:off x="695325" y="238125"/>
            <a:ext cx="1508125" cy="935038"/>
          </a:xfrm>
          <a:prstGeom prst="rect">
            <a:avLst/>
          </a:prstGeom>
          <a:noFill/>
          <a:ln w="9525">
            <a:noFill/>
          </a:ln>
        </p:spPr>
      </p:pic>
      <p:pic>
        <p:nvPicPr>
          <p:cNvPr id="7" name="Kbc (2)(0)">
            <a:hlinkClick r:id="" action="ppaction://media"/>
          </p:cNvPr>
          <p:cNvPicPr>
            <a:picLocks noChangeAspect="1"/>
          </p:cNvPicPr>
          <p:nvPr>
            <a:videoFile r:link="rId4"/>
          </p:nvPr>
        </p:nvPicPr>
        <p:blipFill>
          <a:blip r:embed="rId5"/>
          <a:stretch>
            <a:fillRect/>
          </a:stretch>
        </p:blipFill>
        <p:spPr>
          <a:xfrm>
            <a:off x="15411450" y="8383588"/>
            <a:ext cx="266700" cy="2524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43900">
                <p:cTn id="11" fill="hold" display="0">
                  <p:stCondLst>
                    <p:cond delay="indefinite"/>
                  </p:stCondLst>
                  <p:endCondLst>
                    <p:cond evt="onStopAudio" delay="0">
                      <p:tgtEl>
                        <p:sldTgt/>
                      </p:tgtEl>
                    </p:cond>
                  </p:endCondLst>
                </p:cTn>
                <p:tgtEl>
                  <p:spTgt spid="7"/>
                </p:tgtEl>
              </p:cMediaNode>
            </p:video>
          </p:childTnLst>
        </p:cTn>
      </p:par>
    </p:tnLst>
    <p:bldLst>
      <p:bldP spid="4" grpId="0" animBg="1"/>
      <p:bldP spid="4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QSelect"/>
          <p:cNvSpPr/>
          <p:nvPr/>
        </p:nvSpPr>
        <p:spPr>
          <a:xfrm>
            <a:off x="10596563" y="83661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Select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5" name="QuestionBGM" hidden="1">
            <a:hlinkClick r:id="" action="ppaction://noaction">
              <a:snd r:embed="rId1" name="11 $100-$1000 Questions.wav"/>
            </a:hlinkClick>
          </p:cNvPr>
          <p:cNvSpPr/>
          <p:nvPr/>
        </p:nvSpPr>
        <p:spPr>
          <a:xfrm>
            <a:off x="10596563" y="12858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Question BGM</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6" name="QWrong">
            <a:hlinkClick r:id="" action="ppaction://noaction">
              <a:snd r:embed="rId2" name="16 $2,000 Lose.wav"/>
            </a:hlinkClick>
          </p:cNvPr>
          <p:cNvSpPr/>
          <p:nvPr/>
        </p:nvSpPr>
        <p:spPr>
          <a:xfrm>
            <a:off x="10599738" y="227806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Wrong</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7" name="QCorrect">
            <a:hlinkClick r:id="" action="ppaction://noaction">
              <a:snd r:embed="rId3" name="09 Who's Was Correct_.wav"/>
            </a:hlinkClick>
          </p:cNvPr>
          <p:cNvSpPr/>
          <p:nvPr/>
        </p:nvSpPr>
        <p:spPr>
          <a:xfrm>
            <a:off x="10610850" y="157003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Right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0" name="Freeform 289"/>
          <p:cNvSpPr/>
          <p:nvPr/>
        </p:nvSpPr>
        <p:spPr>
          <a:xfrm>
            <a:off x="12801600" y="1989138"/>
            <a:ext cx="2755900" cy="2578100"/>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9" name="Freeform 268"/>
          <p:cNvSpPr/>
          <p:nvPr/>
        </p:nvSpPr>
        <p:spPr>
          <a:xfrm rot="18900000">
            <a:off x="11236325" y="174625"/>
            <a:ext cx="4546600" cy="2393950"/>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9" name="Freeform 258"/>
          <p:cNvSpPr/>
          <p:nvPr/>
        </p:nvSpPr>
        <p:spPr>
          <a:xfrm rot="13500000">
            <a:off x="11359356" y="3939381"/>
            <a:ext cx="4354513" cy="2543175"/>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8" name="Freeform 297"/>
          <p:cNvSpPr/>
          <p:nvPr/>
        </p:nvSpPr>
        <p:spPr>
          <a:xfrm rot="1800000">
            <a:off x="11850688" y="3400425"/>
            <a:ext cx="4217988" cy="2514600"/>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3" name="Freeform 272"/>
          <p:cNvSpPr/>
          <p:nvPr/>
        </p:nvSpPr>
        <p:spPr>
          <a:xfrm rot="18000000">
            <a:off x="11107738" y="469900"/>
            <a:ext cx="3738563" cy="1887538"/>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6" name="Freeform 285"/>
          <p:cNvSpPr/>
          <p:nvPr/>
        </p:nvSpPr>
        <p:spPr>
          <a:xfrm rot="20700000">
            <a:off x="12390438" y="1314450"/>
            <a:ext cx="3421063" cy="2563813"/>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5" name="Freeform 264"/>
          <p:cNvSpPr/>
          <p:nvPr/>
        </p:nvSpPr>
        <p:spPr>
          <a:xfrm rot="15300000">
            <a:off x="10556875" y="5129213"/>
            <a:ext cx="4487863" cy="1277938"/>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4" name="Freeform 293"/>
          <p:cNvSpPr/>
          <p:nvPr/>
        </p:nvSpPr>
        <p:spPr>
          <a:xfrm rot="900000">
            <a:off x="12390438" y="2678113"/>
            <a:ext cx="3421063" cy="2563813"/>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8" name="Freeform 277"/>
          <p:cNvSpPr/>
          <p:nvPr/>
        </p:nvSpPr>
        <p:spPr>
          <a:xfrm rot="17100000">
            <a:off x="11223625" y="1028700"/>
            <a:ext cx="3184525" cy="876300"/>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2" name="Freeform 281"/>
          <p:cNvSpPr/>
          <p:nvPr/>
        </p:nvSpPr>
        <p:spPr>
          <a:xfrm rot="19800000">
            <a:off x="11850688" y="642938"/>
            <a:ext cx="4217988" cy="2514600"/>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3" name="Freeform 262"/>
          <p:cNvSpPr/>
          <p:nvPr/>
        </p:nvSpPr>
        <p:spPr>
          <a:xfrm rot="14400000">
            <a:off x="10783094" y="4439444"/>
            <a:ext cx="4500563" cy="2225675"/>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6" name="Freeform 295"/>
          <p:cNvSpPr/>
          <p:nvPr/>
        </p:nvSpPr>
        <p:spPr>
          <a:xfrm rot="1351054">
            <a:off x="12138025" y="3040063"/>
            <a:ext cx="3808413" cy="2544763"/>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6" name="Freeform 275"/>
          <p:cNvSpPr/>
          <p:nvPr/>
        </p:nvSpPr>
        <p:spPr>
          <a:xfrm rot="17551054">
            <a:off x="11146631" y="775494"/>
            <a:ext cx="3441700" cy="1373188"/>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4" name="Freeform 283"/>
          <p:cNvSpPr/>
          <p:nvPr/>
        </p:nvSpPr>
        <p:spPr>
          <a:xfrm rot="20251054">
            <a:off x="12139613" y="977900"/>
            <a:ext cx="3806825" cy="2544763"/>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7" name="Freeform 266"/>
          <p:cNvSpPr/>
          <p:nvPr/>
        </p:nvSpPr>
        <p:spPr>
          <a:xfrm rot="14851054">
            <a:off x="10598150" y="4746625"/>
            <a:ext cx="4510088" cy="1871663"/>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1" name="Freeform 260"/>
          <p:cNvSpPr/>
          <p:nvPr/>
        </p:nvSpPr>
        <p:spPr>
          <a:xfrm rot="3151054">
            <a:off x="11060906" y="4202906"/>
            <a:ext cx="4416425" cy="2417763"/>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0" name="Freeform 279"/>
          <p:cNvSpPr/>
          <p:nvPr/>
        </p:nvSpPr>
        <p:spPr>
          <a:xfrm rot="19351054">
            <a:off x="11539538" y="346075"/>
            <a:ext cx="4511675" cy="2463800"/>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2" name="Freeform 291"/>
          <p:cNvSpPr/>
          <p:nvPr/>
        </p:nvSpPr>
        <p:spPr>
          <a:xfrm rot="451054">
            <a:off x="12609513" y="2336800"/>
            <a:ext cx="3068638" cy="2573338"/>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7" name="Freeform 256"/>
          <p:cNvSpPr/>
          <p:nvPr/>
        </p:nvSpPr>
        <p:spPr>
          <a:xfrm rot="2251054">
            <a:off x="11537950" y="3751263"/>
            <a:ext cx="4511675" cy="2463800"/>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1" name="Freeform 270"/>
          <p:cNvSpPr/>
          <p:nvPr/>
        </p:nvSpPr>
        <p:spPr>
          <a:xfrm rot="18451054">
            <a:off x="11151394" y="137319"/>
            <a:ext cx="4008438" cy="2374900"/>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8" name="Freeform 287"/>
          <p:cNvSpPr/>
          <p:nvPr/>
        </p:nvSpPr>
        <p:spPr>
          <a:xfrm rot="21151054">
            <a:off x="12609513" y="1652588"/>
            <a:ext cx="3068638" cy="2571750"/>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56347" name="Oval 7"/>
          <p:cNvSpPr/>
          <p:nvPr/>
        </p:nvSpPr>
        <p:spPr>
          <a:xfrm>
            <a:off x="5813425" y="2732088"/>
            <a:ext cx="9715500" cy="549275"/>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6348" name="Oval 2"/>
          <p:cNvSpPr/>
          <p:nvPr/>
        </p:nvSpPr>
        <p:spPr>
          <a:xfrm>
            <a:off x="8793163" y="-560387"/>
            <a:ext cx="7772400" cy="7315200"/>
          </a:xfrm>
          <a:prstGeom prst="ellipse">
            <a:avLst/>
          </a:prstGeom>
          <a:gradFill rotWithShape="1">
            <a:gsLst>
              <a:gs pos="0">
                <a:srgbClr val="3366FF"/>
              </a:gs>
              <a:gs pos="100000">
                <a:srgbClr val="3366FF">
                  <a:alpha val="1999"/>
                </a:srgb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6349" name="Oval 3"/>
          <p:cNvSpPr/>
          <p:nvPr/>
        </p:nvSpPr>
        <p:spPr>
          <a:xfrm rot="-1800000">
            <a:off x="7626350" y="2457450"/>
            <a:ext cx="9715500" cy="109696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6350" name="Oval 4"/>
          <p:cNvSpPr/>
          <p:nvPr/>
        </p:nvSpPr>
        <p:spPr>
          <a:xfrm rot="5400000">
            <a:off x="7912100" y="2714625"/>
            <a:ext cx="9144000" cy="5826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6351" name="Oval 5"/>
          <p:cNvSpPr/>
          <p:nvPr/>
        </p:nvSpPr>
        <p:spPr>
          <a:xfrm rot="2700000">
            <a:off x="7912100" y="2422525"/>
            <a:ext cx="9144000" cy="11668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6352" name="Oval 6"/>
          <p:cNvSpPr/>
          <p:nvPr/>
        </p:nvSpPr>
        <p:spPr>
          <a:xfrm rot="1800000">
            <a:off x="7724775" y="2732088"/>
            <a:ext cx="9715500" cy="547687"/>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31" name="Oval 7"/>
          <p:cNvSpPr>
            <a:spLocks noChangeArrowheads="1"/>
          </p:cNvSpPr>
          <p:nvPr/>
        </p:nvSpPr>
        <p:spPr bwMode="auto">
          <a:xfrm>
            <a:off x="7360511" y="2686134"/>
            <a:ext cx="9715500" cy="54864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6356" name="Picture 2" descr="https://onwardigo.files.wordpress.com/2016/05/millionaire02a.jpg"/>
          <p:cNvPicPr>
            <a:picLocks noChangeAspect="1"/>
          </p:cNvPicPr>
          <p:nvPr/>
        </p:nvPicPr>
        <p:blipFill>
          <a:blip r:embed="rId4"/>
          <a:stretch>
            <a:fillRect/>
          </a:stretch>
        </p:blipFill>
        <p:spPr>
          <a:xfrm>
            <a:off x="331788" y="442913"/>
            <a:ext cx="13204825" cy="6989762"/>
          </a:xfrm>
          <a:prstGeom prst="rect">
            <a:avLst/>
          </a:prstGeom>
          <a:noFill/>
          <a:ln w="9525">
            <a:noFill/>
          </a:ln>
        </p:spPr>
      </p:pic>
      <p:sp>
        <p:nvSpPr>
          <p:cNvPr id="56357" name="Rectangle 83"/>
          <p:cNvSpPr/>
          <p:nvPr/>
        </p:nvSpPr>
        <p:spPr>
          <a:xfrm>
            <a:off x="44450" y="0"/>
            <a:ext cx="13074650" cy="2060575"/>
          </a:xfrm>
          <a:prstGeom prst="rect">
            <a:avLst/>
          </a:prstGeom>
          <a:gradFill rotWithShape="0">
            <a:gsLst>
              <a:gs pos="0">
                <a:schemeClr val="tx1"/>
              </a:gs>
              <a:gs pos="100000">
                <a:schemeClr val="tx1">
                  <a:alpha val="0"/>
                </a:schemeClr>
              </a:gs>
            </a:gsLst>
            <a:lin ang="5400000"/>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6358" name="Rectangle 34"/>
          <p:cNvSpPr/>
          <p:nvPr/>
        </p:nvSpPr>
        <p:spPr>
          <a:xfrm>
            <a:off x="0" y="5064125"/>
            <a:ext cx="15544800" cy="2092325"/>
          </a:xfrm>
          <a:prstGeom prst="rect">
            <a:avLst/>
          </a:prstGeom>
          <a:gradFill rotWithShape="1">
            <a:gsLst>
              <a:gs pos="0">
                <a:schemeClr val="tx1">
                  <a:alpha val="0"/>
                </a:schemeClr>
              </a:gs>
              <a:gs pos="100000">
                <a:schemeClr val="tx1"/>
              </a:gs>
            </a:gsLst>
            <a:lin ang="5400000" scaled="1"/>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0" name="Rectangle 36"/>
          <p:cNvSpPr>
            <a:spLocks noChangeArrowheads="1"/>
          </p:cNvSpPr>
          <p:nvPr/>
        </p:nvSpPr>
        <p:spPr bwMode="auto">
          <a:xfrm>
            <a:off x="11945630" y="-380826"/>
            <a:ext cx="3703872" cy="82296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81" name="AutoShape 57"/>
          <p:cNvSpPr/>
          <p:nvPr/>
        </p:nvSpPr>
        <p:spPr>
          <a:xfrm>
            <a:off x="13398500" y="62134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a:t>
            </a:r>
            <a:endParaRPr lang="en-US" altLang="en-US" sz="2000" b="1" dirty="0">
              <a:solidFill>
                <a:srgbClr val="FFFF00"/>
              </a:solidFill>
              <a:latin typeface="Arial" panose="020B0604020202020204" pitchFamily="34" charset="0"/>
            </a:endParaRPr>
          </a:p>
        </p:txBody>
      </p:sp>
      <p:sp>
        <p:nvSpPr>
          <p:cNvPr id="56363" name="AutoShape 58"/>
          <p:cNvSpPr/>
          <p:nvPr/>
        </p:nvSpPr>
        <p:spPr>
          <a:xfrm>
            <a:off x="13354050" y="58483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a:t>
            </a:r>
            <a:endParaRPr lang="en-US" altLang="en-US" sz="2000" b="1" dirty="0">
              <a:solidFill>
                <a:srgbClr val="FFFF00"/>
              </a:solidFill>
              <a:latin typeface="Arial" panose="020B0604020202020204" pitchFamily="34" charset="0"/>
            </a:endParaRPr>
          </a:p>
        </p:txBody>
      </p:sp>
      <p:sp>
        <p:nvSpPr>
          <p:cNvPr id="56364" name="AutoShape 59"/>
          <p:cNvSpPr/>
          <p:nvPr/>
        </p:nvSpPr>
        <p:spPr>
          <a:xfrm>
            <a:off x="13354050" y="54832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$300</a:t>
            </a:r>
            <a:endParaRPr lang="en-US" altLang="en-US" sz="2000" b="1" dirty="0">
              <a:solidFill>
                <a:srgbClr val="FFFF00"/>
              </a:solidFill>
              <a:latin typeface="Arial" panose="020B0604020202020204" pitchFamily="34" charset="0"/>
            </a:endParaRPr>
          </a:p>
        </p:txBody>
      </p:sp>
      <p:sp>
        <p:nvSpPr>
          <p:cNvPr id="56365" name="AutoShape 60"/>
          <p:cNvSpPr/>
          <p:nvPr/>
        </p:nvSpPr>
        <p:spPr>
          <a:xfrm>
            <a:off x="13354050" y="51165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a:t>
            </a:r>
            <a:endParaRPr lang="en-US" altLang="en-US" sz="2000" b="1" dirty="0">
              <a:solidFill>
                <a:srgbClr val="FFFF00"/>
              </a:solidFill>
              <a:latin typeface="Arial" panose="020B0604020202020204" pitchFamily="34" charset="0"/>
            </a:endParaRPr>
          </a:p>
        </p:txBody>
      </p:sp>
      <p:sp>
        <p:nvSpPr>
          <p:cNvPr id="56366" name="AutoShape 61"/>
          <p:cNvSpPr/>
          <p:nvPr/>
        </p:nvSpPr>
        <p:spPr>
          <a:xfrm>
            <a:off x="13354050" y="47513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a:t>
            </a:r>
            <a:endParaRPr lang="en-US" altLang="en-US" sz="2000" b="1" dirty="0">
              <a:solidFill>
                <a:srgbClr val="FFFFFF"/>
              </a:solidFill>
              <a:latin typeface="Arial" panose="020B0604020202020204" pitchFamily="34" charset="0"/>
            </a:endParaRPr>
          </a:p>
        </p:txBody>
      </p:sp>
      <p:sp>
        <p:nvSpPr>
          <p:cNvPr id="56367" name="AutoShape 62"/>
          <p:cNvSpPr/>
          <p:nvPr/>
        </p:nvSpPr>
        <p:spPr>
          <a:xfrm>
            <a:off x="13354050" y="43846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$2,000</a:t>
            </a:r>
            <a:endParaRPr lang="en-US" altLang="en-US" sz="2000" b="1" dirty="0">
              <a:solidFill>
                <a:srgbClr val="FFFF00"/>
              </a:solidFill>
              <a:latin typeface="Arial" panose="020B0604020202020204" pitchFamily="34" charset="0"/>
            </a:endParaRPr>
          </a:p>
        </p:txBody>
      </p:sp>
      <p:sp>
        <p:nvSpPr>
          <p:cNvPr id="56368" name="AutoShape 63"/>
          <p:cNvSpPr/>
          <p:nvPr/>
        </p:nvSpPr>
        <p:spPr>
          <a:xfrm>
            <a:off x="13354050" y="40195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$4,000</a:t>
            </a:r>
            <a:endParaRPr lang="en-US" altLang="en-US" sz="2000" b="1" dirty="0">
              <a:solidFill>
                <a:srgbClr val="FFFF00"/>
              </a:solidFill>
              <a:latin typeface="Arial" panose="020B0604020202020204" pitchFamily="34" charset="0"/>
            </a:endParaRPr>
          </a:p>
        </p:txBody>
      </p:sp>
      <p:sp>
        <p:nvSpPr>
          <p:cNvPr id="56369" name="AutoShape 64"/>
          <p:cNvSpPr/>
          <p:nvPr/>
        </p:nvSpPr>
        <p:spPr>
          <a:xfrm>
            <a:off x="13354050" y="36544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$8,000</a:t>
            </a:r>
            <a:endParaRPr lang="en-US" altLang="en-US" sz="2000" b="1" dirty="0">
              <a:solidFill>
                <a:srgbClr val="FFFF00"/>
              </a:solidFill>
              <a:latin typeface="Arial" panose="020B0604020202020204" pitchFamily="34" charset="0"/>
            </a:endParaRPr>
          </a:p>
        </p:txBody>
      </p:sp>
      <p:sp>
        <p:nvSpPr>
          <p:cNvPr id="56370" name="AutoShape 65"/>
          <p:cNvSpPr/>
          <p:nvPr/>
        </p:nvSpPr>
        <p:spPr>
          <a:xfrm>
            <a:off x="13354050" y="32877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$16,000</a:t>
            </a:r>
            <a:endParaRPr lang="en-US" altLang="en-US" sz="2000" b="1" dirty="0">
              <a:solidFill>
                <a:srgbClr val="FFFF00"/>
              </a:solidFill>
              <a:latin typeface="Arial" panose="020B0604020202020204" pitchFamily="34" charset="0"/>
            </a:endParaRPr>
          </a:p>
        </p:txBody>
      </p:sp>
      <p:sp>
        <p:nvSpPr>
          <p:cNvPr id="56371" name="AutoShape 66"/>
          <p:cNvSpPr/>
          <p:nvPr/>
        </p:nvSpPr>
        <p:spPr>
          <a:xfrm>
            <a:off x="13354050" y="29225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$25,000</a:t>
            </a:r>
            <a:endParaRPr lang="en-US" altLang="en-US" sz="2000" b="1" dirty="0">
              <a:solidFill>
                <a:srgbClr val="FFFFFF"/>
              </a:solidFill>
              <a:latin typeface="Arial" panose="020B0604020202020204" pitchFamily="34" charset="0"/>
            </a:endParaRPr>
          </a:p>
        </p:txBody>
      </p:sp>
      <p:sp>
        <p:nvSpPr>
          <p:cNvPr id="56372" name="AutoShape 67"/>
          <p:cNvSpPr/>
          <p:nvPr/>
        </p:nvSpPr>
        <p:spPr>
          <a:xfrm>
            <a:off x="13354050" y="25558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a:t>
            </a:r>
            <a:endParaRPr lang="en-US" altLang="en-US" sz="2000" b="1" dirty="0">
              <a:solidFill>
                <a:srgbClr val="FFFF00"/>
              </a:solidFill>
              <a:latin typeface="Arial" panose="020B0604020202020204" pitchFamily="34" charset="0"/>
            </a:endParaRPr>
          </a:p>
        </p:txBody>
      </p:sp>
      <p:sp>
        <p:nvSpPr>
          <p:cNvPr id="56373" name="AutoShape 68"/>
          <p:cNvSpPr/>
          <p:nvPr/>
        </p:nvSpPr>
        <p:spPr>
          <a:xfrm>
            <a:off x="13354050" y="21907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$100,000</a:t>
            </a:r>
            <a:endParaRPr lang="en-US" altLang="en-US" sz="2000" b="1" dirty="0">
              <a:solidFill>
                <a:srgbClr val="FFFF00"/>
              </a:solidFill>
              <a:latin typeface="Arial" panose="020B0604020202020204" pitchFamily="34" charset="0"/>
            </a:endParaRPr>
          </a:p>
        </p:txBody>
      </p:sp>
      <p:sp>
        <p:nvSpPr>
          <p:cNvPr id="56374" name="AutoShape 69"/>
          <p:cNvSpPr/>
          <p:nvPr/>
        </p:nvSpPr>
        <p:spPr>
          <a:xfrm>
            <a:off x="13354050" y="18256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$250,000</a:t>
            </a:r>
            <a:endParaRPr lang="en-US" altLang="en-US" sz="2000" b="1" dirty="0">
              <a:solidFill>
                <a:srgbClr val="FFFF00"/>
              </a:solidFill>
              <a:latin typeface="Arial" panose="020B0604020202020204" pitchFamily="34" charset="0"/>
            </a:endParaRPr>
          </a:p>
        </p:txBody>
      </p:sp>
      <p:sp>
        <p:nvSpPr>
          <p:cNvPr id="56375" name="AutoShape 70"/>
          <p:cNvSpPr/>
          <p:nvPr/>
        </p:nvSpPr>
        <p:spPr>
          <a:xfrm>
            <a:off x="13354050" y="14589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$500,000</a:t>
            </a:r>
            <a:endParaRPr lang="en-US" altLang="en-US" sz="2000" b="1" dirty="0">
              <a:solidFill>
                <a:srgbClr val="FFFF00"/>
              </a:solidFill>
              <a:latin typeface="Arial" panose="020B0604020202020204" pitchFamily="34" charset="0"/>
            </a:endParaRPr>
          </a:p>
        </p:txBody>
      </p:sp>
      <p:sp>
        <p:nvSpPr>
          <p:cNvPr id="56376" name="AutoShape 71"/>
          <p:cNvSpPr/>
          <p:nvPr/>
        </p:nvSpPr>
        <p:spPr>
          <a:xfrm>
            <a:off x="13354050" y="10937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$1,000,000</a:t>
            </a:r>
            <a:endParaRPr lang="en-US" altLang="en-US" sz="2000" b="1" dirty="0">
              <a:solidFill>
                <a:srgbClr val="FFFFFF"/>
              </a:solidFill>
              <a:latin typeface="Arial" panose="020B0604020202020204" pitchFamily="34" charset="0"/>
            </a:endParaRPr>
          </a:p>
        </p:txBody>
      </p:sp>
      <p:sp>
        <p:nvSpPr>
          <p:cNvPr id="56377" name="Rectangle 83"/>
          <p:cNvSpPr/>
          <p:nvPr/>
        </p:nvSpPr>
        <p:spPr>
          <a:xfrm>
            <a:off x="0" y="7110413"/>
            <a:ext cx="15544800" cy="1117600"/>
          </a:xfrm>
          <a:prstGeom prst="rect">
            <a:avLst/>
          </a:prstGeom>
          <a:solidFill>
            <a:schemeClr val="tx1"/>
          </a:solidFill>
          <a:ln w="9525" cap="flat" cmpd="sng">
            <a:solidFill>
              <a:schemeClr val="tx1"/>
            </a:solidFill>
            <a:prstDash val="solid"/>
            <a:miter/>
            <a:headEnd type="none" w="med" len="med"/>
            <a:tailEnd type="none" w="med" len="med"/>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CORRECT ANSWER</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77918" name="GameEnd" hidden="1">
            <a:hlinkClick r:id="" action="ppaction://macro?name=ViewEnd"/>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END</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83" name="TimerText" hidden="1"/>
          <p:cNvSpPr txBox="1"/>
          <p:nvPr/>
        </p:nvSpPr>
        <p:spPr>
          <a:xfrm>
            <a:off x="5715022" y="2859726"/>
            <a:ext cx="1769725" cy="1615704"/>
          </a:xfrm>
          <a:prstGeom prst="rect">
            <a:avLst/>
          </a:prstGeom>
          <a:noFill/>
        </p:spPr>
        <p:txBody>
          <a:bodyPr wrap="none" lIns="76078" tIns="38039" rIns="76078" bIns="38039"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rPr>
              <a:t>00</a:t>
            </a:r>
            <a:endPar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endParaRPr>
          </a:p>
        </p:txBody>
      </p:sp>
      <p:sp>
        <p:nvSpPr>
          <p:cNvPr id="130" name="Rectangle 36"/>
          <p:cNvSpPr>
            <a:spLocks noChangeArrowheads="1"/>
          </p:cNvSpPr>
          <p:nvPr/>
        </p:nvSpPr>
        <p:spPr bwMode="auto">
          <a:xfrm>
            <a:off x="-12700" y="12700"/>
            <a:ext cx="3703638" cy="8229600"/>
          </a:xfrm>
          <a:prstGeom prst="rect">
            <a:avLst/>
          </a:prstGeom>
          <a:gradFill rotWithShape="1">
            <a:gsLst>
              <a:gs pos="0">
                <a:schemeClr val="tx1"/>
              </a:gs>
              <a:gs pos="35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CONTINUE</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graphicFrame>
        <p:nvGraphicFramePr>
          <p:cNvPr id="56383" name="AskAudienceChart" hidden="1"/>
          <p:cNvGraphicFramePr/>
          <p:nvPr/>
        </p:nvGraphicFramePr>
        <p:xfrm>
          <a:off x="2990850" y="2108200"/>
          <a:ext cx="7772400" cy="2986088"/>
        </p:xfrm>
        <a:graphic>
          <a:graphicData uri="http://schemas.openxmlformats.org/presentationml/2006/ole">
            <mc:AlternateContent xmlns:mc="http://schemas.openxmlformats.org/markup-compatibility/2006">
              <mc:Choice xmlns:v="urn:schemas-microsoft-com:vml" Requires="v">
                <p:oleObj spid="_x0000_s3078" name="" r:id="rId5" imgW="7772400" imgH="2987040" progId="Excel.Chart.8">
                  <p:embed/>
                </p:oleObj>
              </mc:Choice>
              <mc:Fallback>
                <p:oleObj name="" r:id="rId5" imgW="7772400" imgH="2987040" progId="Excel.Chart.8">
                  <p:embed/>
                  <p:pic>
                    <p:nvPicPr>
                      <p:cNvPr id="0" name="Picture 3077"/>
                      <p:cNvPicPr/>
                      <p:nvPr/>
                    </p:nvPicPr>
                    <p:blipFill>
                      <a:blip r:embed="rId6"/>
                      <a:stretch>
                        <a:fillRect/>
                      </a:stretch>
                    </p:blipFill>
                    <p:spPr>
                      <a:xfrm>
                        <a:off x="2990850" y="2108200"/>
                        <a:ext cx="7772400" cy="2986088"/>
                      </a:xfrm>
                      <a:prstGeom prst="rect">
                        <a:avLst/>
                      </a:prstGeom>
                      <a:noFill/>
                      <a:ln w="38100">
                        <a:noFill/>
                        <a:miter/>
                      </a:ln>
                    </p:spPr>
                  </p:pic>
                </p:oleObj>
              </mc:Fallback>
            </mc:AlternateContent>
          </a:graphicData>
        </a:graphic>
      </p:graphicFrame>
      <p:sp>
        <p:nvSpPr>
          <p:cNvPr id="77902" name="QuestionText">
            <a:hlinkClick r:id="" action="ppaction://macro?name=ShowAnswers"/>
          </p:cNvPr>
          <p:cNvSpPr>
            <a:spLocks noChangeArrowheads="1"/>
          </p:cNvSpPr>
          <p:nvPr/>
        </p:nvSpPr>
        <p:spPr bwMode="auto">
          <a:xfrm>
            <a:off x="921138" y="247651"/>
            <a:ext cx="11454102" cy="169926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76078" tIns="38039" rIns="76078" bIns="38039" anchor="ctr"/>
          <a:p>
            <a:pPr algn="ctr">
              <a:buNone/>
            </a:pPr>
            <a:r>
              <a:rPr lang="en-US" altLang="x-none" sz="4500" dirty="0">
                <a:solidFill>
                  <a:srgbClr val="FFFFFF"/>
                </a:solidFill>
                <a:latin typeface="Times New Roman" panose="02020603050405020304" pitchFamily="18" charset="0"/>
                <a:cs typeface="Times New Roman" panose="02020603050405020304" pitchFamily="18" charset="0"/>
              </a:rPr>
              <a:t> Câu hỏi 1: Virus có mấy hình dạng đặc trưng?</a:t>
            </a:r>
            <a:endParaRPr lang="en-US" altLang="x-none" sz="4500" dirty="0">
              <a:solidFill>
                <a:srgbClr val="FFFFFF"/>
              </a:solidFill>
              <a:latin typeface="Times New Roman" panose="02020603050405020304" pitchFamily="18" charset="0"/>
              <a:ea typeface="Times New Roman" panose="02020603050405020304" pitchFamily="18" charset="0"/>
            </a:endParaRPr>
          </a:p>
        </p:txBody>
      </p:sp>
      <p:sp>
        <p:nvSpPr>
          <p:cNvPr id="56387" name="AutoShape 80"/>
          <p:cNvSpPr/>
          <p:nvPr/>
        </p:nvSpPr>
        <p:spPr>
          <a:xfrm>
            <a:off x="1063625"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6388" name="AutoShape 81"/>
          <p:cNvSpPr/>
          <p:nvPr/>
        </p:nvSpPr>
        <p:spPr>
          <a:xfrm>
            <a:off x="12015788"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2" name="AnswerD"/>
          <p:cNvSpPr>
            <a:spLocks noChangeArrowheads="1"/>
          </p:cNvSpPr>
          <p:nvPr/>
        </p:nvSpPr>
        <p:spPr bwMode="auto">
          <a:xfrm>
            <a:off x="6720818" y="6142585"/>
            <a:ext cx="5654421"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861" name="AnswerC"/>
          <p:cNvSpPr>
            <a:spLocks noChangeArrowheads="1"/>
          </p:cNvSpPr>
          <p:nvPr/>
        </p:nvSpPr>
        <p:spPr bwMode="auto">
          <a:xfrm>
            <a:off x="921138" y="6142585"/>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864" name="AnswerB"/>
          <p:cNvSpPr>
            <a:spLocks noChangeArrowheads="1"/>
          </p:cNvSpPr>
          <p:nvPr/>
        </p:nvSpPr>
        <p:spPr bwMode="auto">
          <a:xfrm>
            <a:off x="6672290" y="5171498"/>
            <a:ext cx="5657703"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3</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863" name="AnswerA"/>
          <p:cNvSpPr>
            <a:spLocks noChangeArrowheads="1"/>
          </p:cNvSpPr>
          <p:nvPr/>
        </p:nvSpPr>
        <p:spPr bwMode="auto">
          <a:xfrm>
            <a:off x="92113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1</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401" name="AutoShape 53"/>
          <p:cNvSpPr/>
          <p:nvPr/>
        </p:nvSpPr>
        <p:spPr>
          <a:xfrm>
            <a:off x="6858000" y="5588000"/>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B</a:t>
            </a:r>
            <a:endParaRPr lang="en-US" altLang="x-none" sz="3500" b="1" dirty="0">
              <a:solidFill>
                <a:srgbClr val="FFFFFF"/>
              </a:solidFill>
              <a:latin typeface="Arial" panose="020B0604020202020204" pitchFamily="34" charset="0"/>
            </a:endParaRPr>
          </a:p>
        </p:txBody>
      </p:sp>
      <p:sp>
        <p:nvSpPr>
          <p:cNvPr id="56402" name="AutoShape 54"/>
          <p:cNvSpPr/>
          <p:nvPr/>
        </p:nvSpPr>
        <p:spPr>
          <a:xfrm>
            <a:off x="6858000" y="6518275"/>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D</a:t>
            </a:r>
            <a:endParaRPr lang="en-US" altLang="x-none" sz="3500" b="1" dirty="0">
              <a:solidFill>
                <a:srgbClr val="FFFFFF"/>
              </a:solidFill>
              <a:latin typeface="Arial" panose="020B0604020202020204" pitchFamily="34" charset="0"/>
            </a:endParaRPr>
          </a:p>
        </p:txBody>
      </p:sp>
      <p:sp>
        <p:nvSpPr>
          <p:cNvPr id="56403" name="AutoShape 55"/>
          <p:cNvSpPr/>
          <p:nvPr/>
        </p:nvSpPr>
        <p:spPr>
          <a:xfrm>
            <a:off x="1063625" y="5588000"/>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A</a:t>
            </a:r>
            <a:endParaRPr lang="en-US" altLang="x-none" b="1" dirty="0">
              <a:solidFill>
                <a:srgbClr val="FFFFFF"/>
              </a:solidFill>
              <a:latin typeface="Arial" panose="020B0604020202020204" pitchFamily="34" charset="0"/>
            </a:endParaRPr>
          </a:p>
        </p:txBody>
      </p:sp>
      <p:sp>
        <p:nvSpPr>
          <p:cNvPr id="56404" name="AutoShape 56"/>
          <p:cNvSpPr/>
          <p:nvPr/>
        </p:nvSpPr>
        <p:spPr>
          <a:xfrm>
            <a:off x="1063625" y="6518275"/>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C</a:t>
            </a:r>
            <a:endParaRPr lang="en-US" altLang="x-none" sz="3500" b="1" dirty="0">
              <a:solidFill>
                <a:srgbClr val="FFFFFF"/>
              </a:solidFill>
              <a:latin typeface="Arial" panose="020B0604020202020204" pitchFamily="34" charset="0"/>
            </a:endParaRPr>
          </a:p>
        </p:txBody>
      </p:sp>
      <p:sp>
        <p:nvSpPr>
          <p:cNvPr id="5" name="StartTimerButton" hidden="1">
            <a:hlinkClick r:id="" action="ppaction://macro?name=StartPhoneTimer">
              <a:snd r:embed="rId7" name="66 Phone-A-Friend-pt2.wav"/>
            </a:hlinkClick>
          </p:cNvPr>
          <p:cNvSpPr/>
          <p:nvPr/>
        </p:nvSpPr>
        <p:spPr>
          <a:xfrm>
            <a:off x="6057900" y="3068638"/>
            <a:ext cx="1166813" cy="1096963"/>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lstStyle/>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123" name="CloseAskPoll" hidden="1">
            <a:hlinkClick r:id="" action="ppaction://macro?name=EndLifeline"/>
          </p:cNvPr>
          <p:cNvSpPr/>
          <p:nvPr/>
        </p:nvSpPr>
        <p:spPr>
          <a:xfrm>
            <a:off x="9877425" y="2025650"/>
            <a:ext cx="1049338" cy="292100"/>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24" name="StopPhoneTimer" hidden="1">
            <a:hlinkClick r:id="" action="ppaction://macro?name=EndLifeline"/>
          </p:cNvPr>
          <p:cNvSpPr/>
          <p:nvPr/>
        </p:nvSpPr>
        <p:spPr>
          <a:xfrm>
            <a:off x="6181725" y="4114800"/>
            <a:ext cx="931863" cy="292100"/>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56408" name="FiftyFifty" hidden="1"/>
          <p:cNvGrpSpPr/>
          <p:nvPr/>
        </p:nvGrpSpPr>
        <p:grpSpPr>
          <a:xfrm>
            <a:off x="4976813" y="7150100"/>
            <a:ext cx="1060450" cy="50006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6441" name="Picture 131" hidden="1">
              <a:hlinkClick r:id="" action="ppaction://macro?name=FiftyFifty"/>
            </p:cNvPr>
            <p:cNvPicPr>
              <a:picLocks noChangeAspect="1"/>
            </p:cNvPicPr>
            <p:nvPr/>
          </p:nvPicPr>
          <p:blipFill>
            <a:blip r:embed="rId8"/>
            <a:srcRect l="18105" t="24368" r="16081" b="32681"/>
            <a:stretch>
              <a:fillRect/>
            </a:stretch>
          </p:blipFill>
          <p:spPr>
            <a:xfrm>
              <a:off x="-1670217" y="3446042"/>
              <a:ext cx="1203735" cy="460860"/>
            </a:xfrm>
            <a:prstGeom prst="rect">
              <a:avLst/>
            </a:prstGeom>
            <a:noFill/>
            <a:ln w="9525">
              <a:noFill/>
            </a:ln>
          </p:spPr>
        </p:pic>
      </p:grpSp>
      <p:grpSp>
        <p:nvGrpSpPr>
          <p:cNvPr id="56409" name="AskAudience" hidden="1"/>
          <p:cNvGrpSpPr/>
          <p:nvPr/>
        </p:nvGrpSpPr>
        <p:grpSpPr>
          <a:xfrm>
            <a:off x="6127750" y="7150100"/>
            <a:ext cx="1060450" cy="50006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6439" name="Picture 134" hidden="1">
              <a:hlinkClick r:id="" action="ppaction://macro?name=AskAudience"/>
            </p:cNvPr>
            <p:cNvPicPr>
              <a:picLocks noChangeAspect="1"/>
            </p:cNvPicPr>
            <p:nvPr/>
          </p:nvPicPr>
          <p:blipFill>
            <a:blip r:embed="rId9"/>
            <a:srcRect l="17091" t="15137" r="19424" b="32640"/>
            <a:stretch>
              <a:fillRect/>
            </a:stretch>
          </p:blipFill>
          <p:spPr>
            <a:xfrm>
              <a:off x="-1567615" y="347158"/>
              <a:ext cx="998530" cy="614479"/>
            </a:xfrm>
            <a:prstGeom prst="rect">
              <a:avLst/>
            </a:prstGeom>
            <a:noFill/>
            <a:ln w="9525">
              <a:noFill/>
            </a:ln>
          </p:spPr>
        </p:pic>
      </p:grpSp>
      <p:grpSp>
        <p:nvGrpSpPr>
          <p:cNvPr id="56410" name="PlusOne" hidden="1"/>
          <p:cNvGrpSpPr/>
          <p:nvPr/>
        </p:nvGrpSpPr>
        <p:grpSpPr>
          <a:xfrm>
            <a:off x="7273925" y="7150100"/>
            <a:ext cx="1060450" cy="50006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6437" name="Picture 148" hidden="1">
              <a:hlinkClick r:id="" action="ppaction://macro?name=PlusOne"/>
            </p:cNvPr>
            <p:cNvPicPr>
              <a:picLocks noChangeAspect="1"/>
            </p:cNvPicPr>
            <p:nvPr/>
          </p:nvPicPr>
          <p:blipFill>
            <a:blip r:embed="rId10"/>
            <a:srcRect l="24933" t="28169" r="25336" b="40810"/>
            <a:stretch>
              <a:fillRect/>
            </a:stretch>
          </p:blipFill>
          <p:spPr>
            <a:xfrm>
              <a:off x="-1471602" y="4401428"/>
              <a:ext cx="806505" cy="499265"/>
            </a:xfrm>
            <a:prstGeom prst="rect">
              <a:avLst/>
            </a:prstGeom>
            <a:noFill/>
            <a:ln w="9525">
              <a:noFill/>
            </a:ln>
          </p:spPr>
        </p:pic>
      </p:grpSp>
      <p:grpSp>
        <p:nvGrpSpPr>
          <p:cNvPr id="56411" name="LL1X" hidden="1"/>
          <p:cNvGrpSpPr/>
          <p:nvPr/>
        </p:nvGrpSpPr>
        <p:grpSpPr>
          <a:xfrm>
            <a:off x="4924425" y="6967538"/>
            <a:ext cx="1165225" cy="865187"/>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6412" name="LL2X" hidden="1"/>
          <p:cNvGrpSpPr/>
          <p:nvPr/>
        </p:nvGrpSpPr>
        <p:grpSpPr>
          <a:xfrm>
            <a:off x="6073775" y="6967538"/>
            <a:ext cx="1166813" cy="865187"/>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6413" name="LL3X" hidden="1"/>
          <p:cNvGrpSpPr/>
          <p:nvPr/>
        </p:nvGrpSpPr>
        <p:grpSpPr>
          <a:xfrm>
            <a:off x="7219950" y="6967538"/>
            <a:ext cx="1166813" cy="865187"/>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uLnTx/>
                <a:uFillTx/>
                <a:latin typeface="+mn-lt"/>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sp>
        <p:nvSpPr>
          <p:cNvPr id="160" name="PlusOne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1</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sp>
        <p:nvSpPr>
          <p:cNvPr id="161" name="DoubleDip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2</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grpSp>
        <p:nvGrpSpPr>
          <p:cNvPr id="56416" name="ContinueWon" hidden="1"/>
          <p:cNvGrpSpPr/>
          <p:nvPr/>
        </p:nvGrpSpPr>
        <p:grpSpPr>
          <a:xfrm>
            <a:off x="4160838" y="4306888"/>
            <a:ext cx="4983162" cy="738187"/>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a:t>
              </a:r>
              <a:endParaRPr kumimoji="0" lang="en-US" sz="5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428" name="AutoShape 80" hidden="1"/>
            <p:cNvSpPr>
              <a:spLocks noChangeAspect="1"/>
            </p:cNvSpPr>
            <p:nvPr/>
          </p:nvSpPr>
          <p:spPr>
            <a:xfrm>
              <a:off x="1096655"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sp>
          <p:nvSpPr>
            <p:cNvPr id="56429" name="AutoShape 81" hidden="1"/>
            <p:cNvSpPr>
              <a:spLocks noChangeAspect="1"/>
            </p:cNvSpPr>
            <p:nvPr/>
          </p:nvSpPr>
          <p:spPr>
            <a:xfrm>
              <a:off x="9462786"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grpSp>
      <p:grpSp>
        <p:nvGrpSpPr>
          <p:cNvPr id="56417" name="FinalAnswer" hidden="1"/>
          <p:cNvGrpSpPr/>
          <p:nvPr/>
        </p:nvGrpSpPr>
        <p:grpSpPr>
          <a:xfrm>
            <a:off x="3122613" y="3840163"/>
            <a:ext cx="7097712" cy="1271587"/>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rPr>
                <a:t>IS THAT YOUR FINAL ANSWER?</a:t>
              </a:r>
              <a:endPar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NO</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YES</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grpSp>
      <p:sp>
        <p:nvSpPr>
          <p:cNvPr id="131" name="Start">
            <a:hlinkClick r:id="" action="ppaction://macro?name=StartFastestFinger"/>
          </p:cNvPr>
          <p:cNvSpPr>
            <a:spLocks noChangeArrowheads="1"/>
          </p:cNvSpPr>
          <p:nvPr/>
        </p:nvSpPr>
        <p:spPr bwMode="auto">
          <a:xfrm>
            <a:off x="5173194" y="7894963"/>
            <a:ext cx="3206115" cy="329184"/>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2200" b="1" dirty="0">
                <a:solidFill>
                  <a:srgbClr val="FFFFFF"/>
                </a:solidFill>
                <a:latin typeface="Arial" panose="020B0604020202020204" pitchFamily="34" charset="0"/>
              </a:rPr>
              <a:t>Bắt đầu </a:t>
            </a:r>
            <a:endParaRPr lang="en-US" altLang="en-US" sz="2200" b="1" dirty="0">
              <a:solidFill>
                <a:srgbClr val="FFFFFF"/>
              </a:solidFill>
              <a:latin typeface="Arial" panose="020B0604020202020204" pitchFamily="34" charset="0"/>
            </a:endParaRPr>
          </a:p>
        </p:txBody>
      </p:sp>
      <p:pic>
        <p:nvPicPr>
          <p:cNvPr id="159" name="Countdown Timer 60 seconds ( v 263 ) circle clock with sound effects 4k">
            <a:hlinkClick r:id="" action="ppaction://media"/>
          </p:cNvPr>
          <p:cNvPicPr>
            <a:picLocks noChangeAspect="1"/>
          </p:cNvPicPr>
          <p:nvPr>
            <a:videoFile r:link="rId11"/>
          </p:nvPr>
        </p:nvPicPr>
        <p:blipFill rotWithShape="1">
          <a:blip r:embed="rId12" cstate="print"/>
          <a:srcRect l="21738" r="21801"/>
          <a:stretch>
            <a:fillRect/>
          </a:stretch>
        </p:blipFill>
        <p:spPr>
          <a:xfrm>
            <a:off x="13395545" y="6659986"/>
            <a:ext cx="1766454" cy="1552034"/>
          </a:xfrm>
          <a:prstGeom prst="flowChartConnector">
            <a:avLst/>
          </a:prstGeom>
        </p:spPr>
      </p:pic>
      <p:pic>
        <p:nvPicPr>
          <p:cNvPr id="162" name="Kbc (1)">
            <a:hlinkClick r:id="" action="ppaction://media"/>
          </p:cNvPr>
          <p:cNvPicPr>
            <a:picLocks noChangeAspect="1"/>
          </p:cNvPicPr>
          <p:nvPr>
            <a:videoFile r:link="rId11"/>
          </p:nvPr>
        </p:nvPicPr>
        <p:blipFill>
          <a:blip r:embed="rId13"/>
          <a:stretch>
            <a:fillRect/>
          </a:stretch>
        </p:blipFill>
        <p:spPr>
          <a:xfrm>
            <a:off x="14954250" y="8601075"/>
            <a:ext cx="474663" cy="447675"/>
          </a:xfrm>
          <a:prstGeom prst="rect">
            <a:avLst/>
          </a:prstGeom>
          <a:effectLst>
            <a:outerShdw blurRad="50800" dist="50800" dir="5400000" algn="ctr" rotWithShape="0">
              <a:schemeClr val="tx1"/>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video>
              <p:cMediaNode vol="57500" numSld="999" showWhenStopped="0">
                <p:cTn id="18" fill="hold" display="0">
                  <p:stCondLst>
                    <p:cond delay="indefinite"/>
                  </p:stCondLst>
                  <p:endCondLst>
                    <p:cond evt="onStopAudio" delay="0">
                      <p:tgtEl>
                        <p:sldTgt/>
                      </p:tgtEl>
                    </p:cond>
                  </p:endCondLst>
                </p:cTn>
                <p:tgtEl>
                  <p:spTgt spid="162"/>
                </p:tgtEl>
              </p:cMediaNode>
            </p:vide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4"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15"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17"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QSelect"/>
          <p:cNvSpPr/>
          <p:nvPr/>
        </p:nvSpPr>
        <p:spPr>
          <a:xfrm>
            <a:off x="10596563" y="83661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Select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5" name="QuestionBGM" hidden="1">
            <a:hlinkClick r:id="" action="ppaction://noaction">
              <a:snd r:embed="rId1" name="11 $100-$1000 Questions.wav"/>
            </a:hlinkClick>
          </p:cNvPr>
          <p:cNvSpPr/>
          <p:nvPr/>
        </p:nvSpPr>
        <p:spPr>
          <a:xfrm>
            <a:off x="10596563" y="12858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Question BGM</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6" name="QWrong">
            <a:hlinkClick r:id="" action="ppaction://noaction">
              <a:snd r:embed="rId2" name="16 $2,000 Lose.wav"/>
            </a:hlinkClick>
          </p:cNvPr>
          <p:cNvSpPr/>
          <p:nvPr/>
        </p:nvSpPr>
        <p:spPr>
          <a:xfrm>
            <a:off x="10599738" y="227806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Wrong</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7" name="QCorrect">
            <a:hlinkClick r:id="" action="ppaction://noaction">
              <a:snd r:embed="rId3" name="09 Who's Was Correct_.wav"/>
            </a:hlinkClick>
          </p:cNvPr>
          <p:cNvSpPr/>
          <p:nvPr/>
        </p:nvSpPr>
        <p:spPr>
          <a:xfrm>
            <a:off x="10610850" y="157003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Right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0" name="Freeform 289"/>
          <p:cNvSpPr/>
          <p:nvPr/>
        </p:nvSpPr>
        <p:spPr>
          <a:xfrm>
            <a:off x="12801600" y="1989138"/>
            <a:ext cx="2755900" cy="2578100"/>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9" name="Freeform 268"/>
          <p:cNvSpPr/>
          <p:nvPr/>
        </p:nvSpPr>
        <p:spPr>
          <a:xfrm rot="18900000">
            <a:off x="11236325" y="174625"/>
            <a:ext cx="4546600" cy="2393950"/>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9" name="Freeform 258"/>
          <p:cNvSpPr/>
          <p:nvPr/>
        </p:nvSpPr>
        <p:spPr>
          <a:xfrm rot="13500000">
            <a:off x="11359356" y="3939381"/>
            <a:ext cx="4354513" cy="2543175"/>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8" name="Freeform 297"/>
          <p:cNvSpPr/>
          <p:nvPr/>
        </p:nvSpPr>
        <p:spPr>
          <a:xfrm rot="1800000">
            <a:off x="11850688" y="3400425"/>
            <a:ext cx="4217988" cy="2514600"/>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3" name="Freeform 272"/>
          <p:cNvSpPr/>
          <p:nvPr/>
        </p:nvSpPr>
        <p:spPr>
          <a:xfrm rot="18000000">
            <a:off x="11107738" y="469900"/>
            <a:ext cx="3738563" cy="1887538"/>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6" name="Freeform 285"/>
          <p:cNvSpPr/>
          <p:nvPr/>
        </p:nvSpPr>
        <p:spPr>
          <a:xfrm rot="20700000">
            <a:off x="12390438" y="1314450"/>
            <a:ext cx="3421063" cy="2563813"/>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5" name="Freeform 264"/>
          <p:cNvSpPr/>
          <p:nvPr/>
        </p:nvSpPr>
        <p:spPr>
          <a:xfrm rot="15300000">
            <a:off x="10556875" y="5129213"/>
            <a:ext cx="4487863" cy="1277938"/>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4" name="Freeform 293"/>
          <p:cNvSpPr/>
          <p:nvPr/>
        </p:nvSpPr>
        <p:spPr>
          <a:xfrm rot="900000">
            <a:off x="12390438" y="2678113"/>
            <a:ext cx="3421063" cy="2563813"/>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8" name="Freeform 277"/>
          <p:cNvSpPr/>
          <p:nvPr/>
        </p:nvSpPr>
        <p:spPr>
          <a:xfrm rot="17100000">
            <a:off x="11223625" y="1028700"/>
            <a:ext cx="3184525" cy="876300"/>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2" name="Freeform 281"/>
          <p:cNvSpPr/>
          <p:nvPr/>
        </p:nvSpPr>
        <p:spPr>
          <a:xfrm rot="19800000">
            <a:off x="11850688" y="642938"/>
            <a:ext cx="4217988" cy="2514600"/>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3" name="Freeform 262"/>
          <p:cNvSpPr/>
          <p:nvPr/>
        </p:nvSpPr>
        <p:spPr>
          <a:xfrm rot="14400000">
            <a:off x="10783094" y="4439444"/>
            <a:ext cx="4500563" cy="2225675"/>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6" name="Freeform 295"/>
          <p:cNvSpPr/>
          <p:nvPr/>
        </p:nvSpPr>
        <p:spPr>
          <a:xfrm rot="1351054">
            <a:off x="12138025" y="3040063"/>
            <a:ext cx="3808413" cy="2544763"/>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6" name="Freeform 275"/>
          <p:cNvSpPr/>
          <p:nvPr/>
        </p:nvSpPr>
        <p:spPr>
          <a:xfrm rot="17551054">
            <a:off x="11146631" y="775494"/>
            <a:ext cx="3441700" cy="1373188"/>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4" name="Freeform 283"/>
          <p:cNvSpPr/>
          <p:nvPr/>
        </p:nvSpPr>
        <p:spPr>
          <a:xfrm rot="20251054">
            <a:off x="12139613" y="977900"/>
            <a:ext cx="3806825" cy="2544763"/>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7" name="Freeform 266"/>
          <p:cNvSpPr/>
          <p:nvPr/>
        </p:nvSpPr>
        <p:spPr>
          <a:xfrm rot="14851054">
            <a:off x="10598150" y="4746625"/>
            <a:ext cx="4510088" cy="1871663"/>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1" name="Freeform 260"/>
          <p:cNvSpPr/>
          <p:nvPr/>
        </p:nvSpPr>
        <p:spPr>
          <a:xfrm rot="3151054">
            <a:off x="11060906" y="4202906"/>
            <a:ext cx="4416425" cy="2417763"/>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0" name="Freeform 279"/>
          <p:cNvSpPr/>
          <p:nvPr/>
        </p:nvSpPr>
        <p:spPr>
          <a:xfrm rot="19351054">
            <a:off x="11539538" y="346075"/>
            <a:ext cx="4511675" cy="2463800"/>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2" name="Freeform 291"/>
          <p:cNvSpPr/>
          <p:nvPr/>
        </p:nvSpPr>
        <p:spPr>
          <a:xfrm rot="451054">
            <a:off x="12609513" y="2336800"/>
            <a:ext cx="3068638" cy="2573338"/>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7" name="Freeform 256"/>
          <p:cNvSpPr/>
          <p:nvPr/>
        </p:nvSpPr>
        <p:spPr>
          <a:xfrm rot="2251054">
            <a:off x="11537950" y="3751263"/>
            <a:ext cx="4511675" cy="2463800"/>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1" name="Freeform 270"/>
          <p:cNvSpPr/>
          <p:nvPr/>
        </p:nvSpPr>
        <p:spPr>
          <a:xfrm rot="18451054">
            <a:off x="11151394" y="137319"/>
            <a:ext cx="4008438" cy="2374900"/>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8" name="Freeform 287"/>
          <p:cNvSpPr/>
          <p:nvPr/>
        </p:nvSpPr>
        <p:spPr>
          <a:xfrm rot="21151054">
            <a:off x="12609513" y="1652588"/>
            <a:ext cx="3068638" cy="2571750"/>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57371" name="Oval 7"/>
          <p:cNvSpPr/>
          <p:nvPr/>
        </p:nvSpPr>
        <p:spPr>
          <a:xfrm>
            <a:off x="5813425" y="2732088"/>
            <a:ext cx="9715500" cy="549275"/>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7372" name="Oval 2"/>
          <p:cNvSpPr/>
          <p:nvPr/>
        </p:nvSpPr>
        <p:spPr>
          <a:xfrm>
            <a:off x="8793163" y="-560387"/>
            <a:ext cx="7772400" cy="7315200"/>
          </a:xfrm>
          <a:prstGeom prst="ellipse">
            <a:avLst/>
          </a:prstGeom>
          <a:gradFill rotWithShape="1">
            <a:gsLst>
              <a:gs pos="0">
                <a:srgbClr val="3366FF"/>
              </a:gs>
              <a:gs pos="100000">
                <a:srgbClr val="3366FF">
                  <a:alpha val="1999"/>
                </a:srgb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7373" name="Oval 3"/>
          <p:cNvSpPr/>
          <p:nvPr/>
        </p:nvSpPr>
        <p:spPr>
          <a:xfrm rot="-1800000">
            <a:off x="7626350" y="2457450"/>
            <a:ext cx="9715500" cy="109696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7374" name="Oval 4"/>
          <p:cNvSpPr/>
          <p:nvPr/>
        </p:nvSpPr>
        <p:spPr>
          <a:xfrm rot="5400000">
            <a:off x="7912100" y="2714625"/>
            <a:ext cx="9144000" cy="5826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7375" name="Oval 5"/>
          <p:cNvSpPr/>
          <p:nvPr/>
        </p:nvSpPr>
        <p:spPr>
          <a:xfrm rot="2700000">
            <a:off x="7912100" y="2422525"/>
            <a:ext cx="9144000" cy="11668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7376" name="Oval 6"/>
          <p:cNvSpPr/>
          <p:nvPr/>
        </p:nvSpPr>
        <p:spPr>
          <a:xfrm rot="1800000">
            <a:off x="7724775" y="2732088"/>
            <a:ext cx="9715500" cy="547687"/>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31" name="Oval 7"/>
          <p:cNvSpPr>
            <a:spLocks noChangeArrowheads="1"/>
          </p:cNvSpPr>
          <p:nvPr/>
        </p:nvSpPr>
        <p:spPr bwMode="auto">
          <a:xfrm>
            <a:off x="7360511" y="2686134"/>
            <a:ext cx="9715500" cy="54864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7380" name="Picture 2" descr="https://onwardigo.files.wordpress.com/2016/05/millionaire02a.jpg"/>
          <p:cNvPicPr>
            <a:picLocks noChangeAspect="1"/>
          </p:cNvPicPr>
          <p:nvPr/>
        </p:nvPicPr>
        <p:blipFill>
          <a:blip r:embed="rId4"/>
          <a:stretch>
            <a:fillRect/>
          </a:stretch>
        </p:blipFill>
        <p:spPr>
          <a:xfrm>
            <a:off x="331788" y="442913"/>
            <a:ext cx="13204825" cy="6989762"/>
          </a:xfrm>
          <a:prstGeom prst="rect">
            <a:avLst/>
          </a:prstGeom>
          <a:noFill/>
          <a:ln w="9525">
            <a:noFill/>
          </a:ln>
        </p:spPr>
      </p:pic>
      <p:sp>
        <p:nvSpPr>
          <p:cNvPr id="57381" name="Rectangle 83"/>
          <p:cNvSpPr/>
          <p:nvPr/>
        </p:nvSpPr>
        <p:spPr>
          <a:xfrm>
            <a:off x="44450" y="0"/>
            <a:ext cx="13074650" cy="2060575"/>
          </a:xfrm>
          <a:prstGeom prst="rect">
            <a:avLst/>
          </a:prstGeom>
          <a:gradFill rotWithShape="0">
            <a:gsLst>
              <a:gs pos="0">
                <a:schemeClr val="tx1"/>
              </a:gs>
              <a:gs pos="100000">
                <a:schemeClr val="tx1">
                  <a:alpha val="0"/>
                </a:schemeClr>
              </a:gs>
            </a:gsLst>
            <a:lin ang="5400000"/>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7382" name="Rectangle 34"/>
          <p:cNvSpPr/>
          <p:nvPr/>
        </p:nvSpPr>
        <p:spPr>
          <a:xfrm>
            <a:off x="0" y="5064125"/>
            <a:ext cx="15544800" cy="2092325"/>
          </a:xfrm>
          <a:prstGeom prst="rect">
            <a:avLst/>
          </a:prstGeom>
          <a:gradFill rotWithShape="1">
            <a:gsLst>
              <a:gs pos="0">
                <a:schemeClr val="tx1">
                  <a:alpha val="0"/>
                </a:schemeClr>
              </a:gs>
              <a:gs pos="100000">
                <a:schemeClr val="tx1"/>
              </a:gs>
            </a:gsLst>
            <a:lin ang="5400000" scaled="1"/>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0" name="Rectangle 36"/>
          <p:cNvSpPr>
            <a:spLocks noChangeArrowheads="1"/>
          </p:cNvSpPr>
          <p:nvPr/>
        </p:nvSpPr>
        <p:spPr bwMode="auto">
          <a:xfrm>
            <a:off x="11945630" y="-380826"/>
            <a:ext cx="3703872" cy="82296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386" name="AutoShape 57"/>
          <p:cNvSpPr/>
          <p:nvPr/>
        </p:nvSpPr>
        <p:spPr>
          <a:xfrm>
            <a:off x="13354050" y="62134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a:t>
            </a:r>
            <a:endParaRPr lang="en-US" altLang="en-US" sz="2000" b="1" dirty="0">
              <a:solidFill>
                <a:srgbClr val="FFFF00"/>
              </a:solidFill>
              <a:latin typeface="Arial" panose="020B0604020202020204" pitchFamily="34" charset="0"/>
            </a:endParaRPr>
          </a:p>
        </p:txBody>
      </p:sp>
      <p:sp>
        <p:nvSpPr>
          <p:cNvPr id="77882" name="AutoShape 58"/>
          <p:cNvSpPr/>
          <p:nvPr/>
        </p:nvSpPr>
        <p:spPr>
          <a:xfrm>
            <a:off x="13354050" y="5848350"/>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a:t>
            </a:r>
            <a:endParaRPr lang="en-US" altLang="en-US" sz="2000" b="1" dirty="0">
              <a:solidFill>
                <a:srgbClr val="FFFF00"/>
              </a:solidFill>
              <a:latin typeface="Arial" panose="020B0604020202020204" pitchFamily="34" charset="0"/>
            </a:endParaRPr>
          </a:p>
        </p:txBody>
      </p:sp>
      <p:sp>
        <p:nvSpPr>
          <p:cNvPr id="57388" name="AutoShape 59"/>
          <p:cNvSpPr/>
          <p:nvPr/>
        </p:nvSpPr>
        <p:spPr>
          <a:xfrm>
            <a:off x="13354050" y="54832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$300</a:t>
            </a:r>
            <a:endParaRPr lang="en-US" altLang="en-US" sz="2000" b="1" dirty="0">
              <a:solidFill>
                <a:srgbClr val="FFFF00"/>
              </a:solidFill>
              <a:latin typeface="Arial" panose="020B0604020202020204" pitchFamily="34" charset="0"/>
            </a:endParaRPr>
          </a:p>
        </p:txBody>
      </p:sp>
      <p:sp>
        <p:nvSpPr>
          <p:cNvPr id="57389" name="AutoShape 60"/>
          <p:cNvSpPr/>
          <p:nvPr/>
        </p:nvSpPr>
        <p:spPr>
          <a:xfrm>
            <a:off x="13354050" y="51165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a:t>
            </a:r>
            <a:endParaRPr lang="en-US" altLang="en-US" sz="2000" b="1" dirty="0">
              <a:solidFill>
                <a:srgbClr val="FFFF00"/>
              </a:solidFill>
              <a:latin typeface="Arial" panose="020B0604020202020204" pitchFamily="34" charset="0"/>
            </a:endParaRPr>
          </a:p>
        </p:txBody>
      </p:sp>
      <p:sp>
        <p:nvSpPr>
          <p:cNvPr id="57390" name="AutoShape 61"/>
          <p:cNvSpPr/>
          <p:nvPr/>
        </p:nvSpPr>
        <p:spPr>
          <a:xfrm>
            <a:off x="13354050" y="47513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a:t>
            </a:r>
            <a:endParaRPr lang="en-US" altLang="en-US" sz="2000" b="1" dirty="0">
              <a:solidFill>
                <a:srgbClr val="FFFFFF"/>
              </a:solidFill>
              <a:latin typeface="Arial" panose="020B0604020202020204" pitchFamily="34" charset="0"/>
            </a:endParaRPr>
          </a:p>
        </p:txBody>
      </p:sp>
      <p:sp>
        <p:nvSpPr>
          <p:cNvPr id="57391" name="AutoShape 62"/>
          <p:cNvSpPr/>
          <p:nvPr/>
        </p:nvSpPr>
        <p:spPr>
          <a:xfrm>
            <a:off x="13354050" y="43846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$2,000</a:t>
            </a:r>
            <a:endParaRPr lang="en-US" altLang="en-US" sz="2000" b="1" dirty="0">
              <a:solidFill>
                <a:srgbClr val="FFFF00"/>
              </a:solidFill>
              <a:latin typeface="Arial" panose="020B0604020202020204" pitchFamily="34" charset="0"/>
            </a:endParaRPr>
          </a:p>
        </p:txBody>
      </p:sp>
      <p:sp>
        <p:nvSpPr>
          <p:cNvPr id="57392" name="AutoShape 63"/>
          <p:cNvSpPr/>
          <p:nvPr/>
        </p:nvSpPr>
        <p:spPr>
          <a:xfrm>
            <a:off x="13354050" y="40195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$4,000</a:t>
            </a:r>
            <a:endParaRPr lang="en-US" altLang="en-US" sz="2000" b="1" dirty="0">
              <a:solidFill>
                <a:srgbClr val="FFFF00"/>
              </a:solidFill>
              <a:latin typeface="Arial" panose="020B0604020202020204" pitchFamily="34" charset="0"/>
            </a:endParaRPr>
          </a:p>
        </p:txBody>
      </p:sp>
      <p:sp>
        <p:nvSpPr>
          <p:cNvPr id="57393" name="AutoShape 64"/>
          <p:cNvSpPr/>
          <p:nvPr/>
        </p:nvSpPr>
        <p:spPr>
          <a:xfrm>
            <a:off x="13354050" y="36544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$8,000</a:t>
            </a:r>
            <a:endParaRPr lang="en-US" altLang="en-US" sz="2000" b="1" dirty="0">
              <a:solidFill>
                <a:srgbClr val="FFFF00"/>
              </a:solidFill>
              <a:latin typeface="Arial" panose="020B0604020202020204" pitchFamily="34" charset="0"/>
            </a:endParaRPr>
          </a:p>
        </p:txBody>
      </p:sp>
      <p:sp>
        <p:nvSpPr>
          <p:cNvPr id="57394" name="AutoShape 65"/>
          <p:cNvSpPr/>
          <p:nvPr/>
        </p:nvSpPr>
        <p:spPr>
          <a:xfrm>
            <a:off x="13354050" y="32877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$16,000</a:t>
            </a:r>
            <a:endParaRPr lang="en-US" altLang="en-US" sz="2000" b="1" dirty="0">
              <a:solidFill>
                <a:srgbClr val="FFFF00"/>
              </a:solidFill>
              <a:latin typeface="Arial" panose="020B0604020202020204" pitchFamily="34" charset="0"/>
            </a:endParaRPr>
          </a:p>
        </p:txBody>
      </p:sp>
      <p:sp>
        <p:nvSpPr>
          <p:cNvPr id="57395" name="AutoShape 66"/>
          <p:cNvSpPr/>
          <p:nvPr/>
        </p:nvSpPr>
        <p:spPr>
          <a:xfrm>
            <a:off x="13354050" y="29225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$25,000</a:t>
            </a:r>
            <a:endParaRPr lang="en-US" altLang="en-US" sz="2000" b="1" dirty="0">
              <a:solidFill>
                <a:srgbClr val="FFFFFF"/>
              </a:solidFill>
              <a:latin typeface="Arial" panose="020B0604020202020204" pitchFamily="34" charset="0"/>
            </a:endParaRPr>
          </a:p>
        </p:txBody>
      </p:sp>
      <p:sp>
        <p:nvSpPr>
          <p:cNvPr id="57396" name="AutoShape 67"/>
          <p:cNvSpPr/>
          <p:nvPr/>
        </p:nvSpPr>
        <p:spPr>
          <a:xfrm>
            <a:off x="13354050" y="25558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a:t>
            </a:r>
            <a:endParaRPr lang="en-US" altLang="en-US" sz="2000" b="1" dirty="0">
              <a:solidFill>
                <a:srgbClr val="FFFF00"/>
              </a:solidFill>
              <a:latin typeface="Arial" panose="020B0604020202020204" pitchFamily="34" charset="0"/>
            </a:endParaRPr>
          </a:p>
        </p:txBody>
      </p:sp>
      <p:sp>
        <p:nvSpPr>
          <p:cNvPr id="57397" name="AutoShape 68"/>
          <p:cNvSpPr/>
          <p:nvPr/>
        </p:nvSpPr>
        <p:spPr>
          <a:xfrm>
            <a:off x="13354050" y="21907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$100,000</a:t>
            </a:r>
            <a:endParaRPr lang="en-US" altLang="en-US" sz="2000" b="1" dirty="0">
              <a:solidFill>
                <a:srgbClr val="FFFF00"/>
              </a:solidFill>
              <a:latin typeface="Arial" panose="020B0604020202020204" pitchFamily="34" charset="0"/>
            </a:endParaRPr>
          </a:p>
        </p:txBody>
      </p:sp>
      <p:sp>
        <p:nvSpPr>
          <p:cNvPr id="57398" name="AutoShape 69"/>
          <p:cNvSpPr/>
          <p:nvPr/>
        </p:nvSpPr>
        <p:spPr>
          <a:xfrm>
            <a:off x="13354050" y="18256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$250,000</a:t>
            </a:r>
            <a:endParaRPr lang="en-US" altLang="en-US" sz="2000" b="1" dirty="0">
              <a:solidFill>
                <a:srgbClr val="FFFF00"/>
              </a:solidFill>
              <a:latin typeface="Arial" panose="020B0604020202020204" pitchFamily="34" charset="0"/>
            </a:endParaRPr>
          </a:p>
        </p:txBody>
      </p:sp>
      <p:sp>
        <p:nvSpPr>
          <p:cNvPr id="57399" name="AutoShape 70"/>
          <p:cNvSpPr/>
          <p:nvPr/>
        </p:nvSpPr>
        <p:spPr>
          <a:xfrm>
            <a:off x="13354050" y="14589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$500,000</a:t>
            </a:r>
            <a:endParaRPr lang="en-US" altLang="en-US" sz="2000" b="1" dirty="0">
              <a:solidFill>
                <a:srgbClr val="FFFF00"/>
              </a:solidFill>
              <a:latin typeface="Arial" panose="020B0604020202020204" pitchFamily="34" charset="0"/>
            </a:endParaRPr>
          </a:p>
        </p:txBody>
      </p:sp>
      <p:sp>
        <p:nvSpPr>
          <p:cNvPr id="57400" name="AutoShape 71"/>
          <p:cNvSpPr/>
          <p:nvPr/>
        </p:nvSpPr>
        <p:spPr>
          <a:xfrm>
            <a:off x="13354050" y="10937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$1,000,000</a:t>
            </a:r>
            <a:endParaRPr lang="en-US" altLang="en-US" sz="2000" b="1" dirty="0">
              <a:solidFill>
                <a:srgbClr val="FFFFFF"/>
              </a:solidFill>
              <a:latin typeface="Arial" panose="020B0604020202020204" pitchFamily="34" charset="0"/>
            </a:endParaRPr>
          </a:p>
        </p:txBody>
      </p:sp>
      <p:sp>
        <p:nvSpPr>
          <p:cNvPr id="57401" name="Rectangle 83"/>
          <p:cNvSpPr/>
          <p:nvPr/>
        </p:nvSpPr>
        <p:spPr>
          <a:xfrm>
            <a:off x="0" y="7110413"/>
            <a:ext cx="15544800" cy="1117600"/>
          </a:xfrm>
          <a:prstGeom prst="rect">
            <a:avLst/>
          </a:prstGeom>
          <a:solidFill>
            <a:schemeClr val="tx1"/>
          </a:solidFill>
          <a:ln w="9525" cap="flat" cmpd="sng">
            <a:solidFill>
              <a:schemeClr val="tx1"/>
            </a:solidFill>
            <a:prstDash val="solid"/>
            <a:miter/>
            <a:headEnd type="none" w="med" len="med"/>
            <a:tailEnd type="none" w="med" len="med"/>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CORRECT ANSWER</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77918" name="GameEnd" hidden="1">
            <a:hlinkClick r:id="" action="ppaction://macro?name=ViewEnd"/>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END</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83" name="TimerText" hidden="1"/>
          <p:cNvSpPr txBox="1"/>
          <p:nvPr/>
        </p:nvSpPr>
        <p:spPr>
          <a:xfrm>
            <a:off x="5715022" y="2859726"/>
            <a:ext cx="1769725" cy="1615704"/>
          </a:xfrm>
          <a:prstGeom prst="rect">
            <a:avLst/>
          </a:prstGeom>
          <a:noFill/>
        </p:spPr>
        <p:txBody>
          <a:bodyPr wrap="none" lIns="76078" tIns="38039" rIns="76078" bIns="38039"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rPr>
              <a:t>00</a:t>
            </a:r>
            <a:endPar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endParaRPr>
          </a:p>
        </p:txBody>
      </p:sp>
      <p:sp>
        <p:nvSpPr>
          <p:cNvPr id="130" name="Rectangle 36"/>
          <p:cNvSpPr>
            <a:spLocks noChangeArrowheads="1"/>
          </p:cNvSpPr>
          <p:nvPr/>
        </p:nvSpPr>
        <p:spPr bwMode="auto">
          <a:xfrm>
            <a:off x="-12700" y="12700"/>
            <a:ext cx="3703638" cy="8229600"/>
          </a:xfrm>
          <a:prstGeom prst="rect">
            <a:avLst/>
          </a:prstGeom>
          <a:gradFill rotWithShape="1">
            <a:gsLst>
              <a:gs pos="0">
                <a:schemeClr val="tx1"/>
              </a:gs>
              <a:gs pos="35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CONTINUE</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graphicFrame>
        <p:nvGraphicFramePr>
          <p:cNvPr id="57407" name="AskAudienceChart" hidden="1"/>
          <p:cNvGraphicFramePr/>
          <p:nvPr/>
        </p:nvGraphicFramePr>
        <p:xfrm>
          <a:off x="2990850" y="2108200"/>
          <a:ext cx="7772400" cy="2986088"/>
        </p:xfrm>
        <a:graphic>
          <a:graphicData uri="http://schemas.openxmlformats.org/presentationml/2006/ole">
            <mc:AlternateContent xmlns:mc="http://schemas.openxmlformats.org/markup-compatibility/2006">
              <mc:Choice xmlns:v="urn:schemas-microsoft-com:vml" Requires="v">
                <p:oleObj spid="_x0000_s3082" name="" r:id="rId5" imgW="7772400" imgH="2987040" progId="Excel.Chart.8">
                  <p:embed/>
                </p:oleObj>
              </mc:Choice>
              <mc:Fallback>
                <p:oleObj name="" r:id="rId5" imgW="7772400" imgH="2987040" progId="Excel.Chart.8">
                  <p:embed/>
                  <p:pic>
                    <p:nvPicPr>
                      <p:cNvPr id="0" name="Picture 3081"/>
                      <p:cNvPicPr/>
                      <p:nvPr/>
                    </p:nvPicPr>
                    <p:blipFill>
                      <a:blip r:embed="rId6"/>
                      <a:stretch>
                        <a:fillRect/>
                      </a:stretch>
                    </p:blipFill>
                    <p:spPr>
                      <a:xfrm>
                        <a:off x="2990850" y="2108200"/>
                        <a:ext cx="7772400" cy="2986088"/>
                      </a:xfrm>
                      <a:prstGeom prst="rect">
                        <a:avLst/>
                      </a:prstGeom>
                      <a:noFill/>
                      <a:ln w="38100">
                        <a:noFill/>
                        <a:miter/>
                      </a:ln>
                    </p:spPr>
                  </p:pic>
                </p:oleObj>
              </mc:Fallback>
            </mc:AlternateContent>
          </a:graphicData>
        </a:graphic>
      </p:graphicFrame>
      <p:sp>
        <p:nvSpPr>
          <p:cNvPr id="77902" name="QuestionText">
            <a:hlinkClick r:id="" action="ppaction://macro?name=ShowAnswers"/>
          </p:cNvPr>
          <p:cNvSpPr>
            <a:spLocks noChangeArrowheads="1"/>
          </p:cNvSpPr>
          <p:nvPr/>
        </p:nvSpPr>
        <p:spPr bwMode="auto">
          <a:xfrm>
            <a:off x="921138" y="247651"/>
            <a:ext cx="11454102" cy="169926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76078" tIns="38039" rIns="76078" bIns="38039" anchor="ctr"/>
          <a:p>
            <a:pPr algn="ctr">
              <a:buNone/>
            </a:pPr>
            <a:r>
              <a:rPr lang="en-US" altLang="x-none" sz="4000" dirty="0">
                <a:solidFill>
                  <a:srgbClr val="FFFFFF"/>
                </a:solidFill>
                <a:latin typeface="Times New Roman" panose="02020603050405020304" pitchFamily="18" charset="0"/>
                <a:cs typeface="Times New Roman" panose="02020603050405020304" pitchFamily="18" charset="0"/>
              </a:rPr>
              <a:t>Câu hỏi 2: Virus n</a:t>
            </a:r>
            <a:r>
              <a:rPr lang="en-US" altLang="x-none" sz="4000" dirty="0">
                <a:solidFill>
                  <a:srgbClr val="FFFFFF"/>
                </a:solidFill>
                <a:latin typeface="Times New Roman" panose="02020603050405020304" pitchFamily="18" charset="0"/>
                <a:ea typeface="Times New Roman" panose="02020603050405020304" pitchFamily="18" charset="0"/>
              </a:rPr>
              <a:t>à</a:t>
            </a:r>
            <a:r>
              <a:rPr lang="en-US" altLang="x-none" sz="4000" dirty="0">
                <a:solidFill>
                  <a:srgbClr val="FFFFFF"/>
                </a:solidFill>
                <a:latin typeface="Times New Roman" panose="02020603050405020304" pitchFamily="18" charset="0"/>
                <a:cs typeface="Times New Roman" panose="02020603050405020304" pitchFamily="18" charset="0"/>
              </a:rPr>
              <a:t>o dưới đây có dạng hình xoắn</a:t>
            </a:r>
            <a:endParaRPr lang="en-US" altLang="x-none" sz="4000" dirty="0">
              <a:solidFill>
                <a:srgbClr val="FFFFFF"/>
              </a:solidFill>
              <a:latin typeface="Times New Roman" panose="02020603050405020304" pitchFamily="18" charset="0"/>
              <a:ea typeface="Times New Roman" panose="02020603050405020304" pitchFamily="18" charset="0"/>
            </a:endParaRPr>
          </a:p>
        </p:txBody>
      </p:sp>
      <p:sp>
        <p:nvSpPr>
          <p:cNvPr id="57411" name="AutoShape 80"/>
          <p:cNvSpPr/>
          <p:nvPr/>
        </p:nvSpPr>
        <p:spPr>
          <a:xfrm>
            <a:off x="1063625"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7412" name="AutoShape 81"/>
          <p:cNvSpPr/>
          <p:nvPr/>
        </p:nvSpPr>
        <p:spPr>
          <a:xfrm>
            <a:off x="12015788"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2" name="AnswerD"/>
          <p:cNvSpPr>
            <a:spLocks noChangeArrowheads="1"/>
          </p:cNvSpPr>
          <p:nvPr/>
        </p:nvSpPr>
        <p:spPr bwMode="auto">
          <a:xfrm>
            <a:off x="6720818" y="6142585"/>
            <a:ext cx="5654421"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Thực khuẩn thể</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1" name="AnswerC"/>
          <p:cNvSpPr>
            <a:spLocks noChangeArrowheads="1"/>
          </p:cNvSpPr>
          <p:nvPr/>
        </p:nvSpPr>
        <p:spPr bwMode="auto">
          <a:xfrm>
            <a:off x="921138" y="6142585"/>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Virus HIV</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864" name="AnswerB"/>
          <p:cNvSpPr>
            <a:spLocks noChangeArrowheads="1"/>
          </p:cNvSpPr>
          <p:nvPr/>
        </p:nvSpPr>
        <p:spPr bwMode="auto">
          <a:xfrm>
            <a:off x="898507" y="5249860"/>
            <a:ext cx="5657703"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Virus Dại</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3" name="AnswerA"/>
          <p:cNvSpPr>
            <a:spLocks noChangeArrowheads="1"/>
          </p:cNvSpPr>
          <p:nvPr/>
        </p:nvSpPr>
        <p:spPr bwMode="auto">
          <a:xfrm>
            <a:off x="6698189" y="5212283"/>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Virus </a:t>
            </a:r>
            <a:r>
              <a:rPr kumimoji="0" lang="en-US" sz="2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Cúm</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425" name="AutoShape 53"/>
          <p:cNvSpPr/>
          <p:nvPr/>
        </p:nvSpPr>
        <p:spPr>
          <a:xfrm>
            <a:off x="6858000" y="5588000"/>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B</a:t>
            </a:r>
            <a:endParaRPr lang="en-US" altLang="x-none" sz="3500" b="1" dirty="0">
              <a:solidFill>
                <a:srgbClr val="FFFFFF"/>
              </a:solidFill>
              <a:latin typeface="Arial" panose="020B0604020202020204" pitchFamily="34" charset="0"/>
            </a:endParaRPr>
          </a:p>
        </p:txBody>
      </p:sp>
      <p:sp>
        <p:nvSpPr>
          <p:cNvPr id="57426" name="AutoShape 54"/>
          <p:cNvSpPr/>
          <p:nvPr/>
        </p:nvSpPr>
        <p:spPr>
          <a:xfrm>
            <a:off x="6858000" y="6518275"/>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D</a:t>
            </a:r>
            <a:endParaRPr lang="en-US" altLang="x-none" sz="3500" b="1" dirty="0">
              <a:solidFill>
                <a:srgbClr val="FFFFFF"/>
              </a:solidFill>
              <a:latin typeface="Arial" panose="020B0604020202020204" pitchFamily="34" charset="0"/>
            </a:endParaRPr>
          </a:p>
        </p:txBody>
      </p:sp>
      <p:sp>
        <p:nvSpPr>
          <p:cNvPr id="57427" name="AutoShape 55"/>
          <p:cNvSpPr/>
          <p:nvPr/>
        </p:nvSpPr>
        <p:spPr>
          <a:xfrm>
            <a:off x="1063625" y="5588000"/>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A</a:t>
            </a:r>
            <a:endParaRPr lang="en-US" altLang="x-none" b="1" dirty="0">
              <a:solidFill>
                <a:srgbClr val="FFFFFF"/>
              </a:solidFill>
              <a:latin typeface="Arial" panose="020B0604020202020204" pitchFamily="34" charset="0"/>
            </a:endParaRPr>
          </a:p>
        </p:txBody>
      </p:sp>
      <p:sp>
        <p:nvSpPr>
          <p:cNvPr id="57428" name="AutoShape 56"/>
          <p:cNvSpPr/>
          <p:nvPr/>
        </p:nvSpPr>
        <p:spPr>
          <a:xfrm>
            <a:off x="1063625" y="6518275"/>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C</a:t>
            </a:r>
            <a:endParaRPr lang="en-US" altLang="x-none" sz="3500" b="1" dirty="0">
              <a:solidFill>
                <a:srgbClr val="FFFFFF"/>
              </a:solidFill>
              <a:latin typeface="Arial" panose="020B0604020202020204" pitchFamily="34" charset="0"/>
            </a:endParaRPr>
          </a:p>
        </p:txBody>
      </p:sp>
      <p:sp>
        <p:nvSpPr>
          <p:cNvPr id="5" name="StartTimerButton" hidden="1">
            <a:hlinkClick r:id="" action="ppaction://macro?name=StartPhoneTimer">
              <a:snd r:embed="rId7" name="66 Phone-A-Friend-pt2.wav"/>
            </a:hlinkClick>
          </p:cNvPr>
          <p:cNvSpPr/>
          <p:nvPr/>
        </p:nvSpPr>
        <p:spPr>
          <a:xfrm>
            <a:off x="6057900" y="3068638"/>
            <a:ext cx="1166813" cy="1096963"/>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lstStyle/>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123" name="CloseAskPoll" hidden="1">
            <a:hlinkClick r:id="" action="ppaction://macro?name=EndLifeline"/>
          </p:cNvPr>
          <p:cNvSpPr/>
          <p:nvPr/>
        </p:nvSpPr>
        <p:spPr>
          <a:xfrm>
            <a:off x="9877425" y="2025650"/>
            <a:ext cx="1049338" cy="292100"/>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24" name="StopPhoneTimer" hidden="1">
            <a:hlinkClick r:id="" action="ppaction://macro?name=EndLifeline"/>
          </p:cNvPr>
          <p:cNvSpPr/>
          <p:nvPr/>
        </p:nvSpPr>
        <p:spPr>
          <a:xfrm>
            <a:off x="6181725" y="4114800"/>
            <a:ext cx="931863" cy="292100"/>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57432" name="FiftyFifty" hidden="1"/>
          <p:cNvGrpSpPr/>
          <p:nvPr/>
        </p:nvGrpSpPr>
        <p:grpSpPr>
          <a:xfrm>
            <a:off x="4976813" y="7150100"/>
            <a:ext cx="1060450" cy="50006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7465" name="Picture 131" hidden="1">
              <a:hlinkClick r:id="" action="ppaction://macro?name=FiftyFifty"/>
            </p:cNvPr>
            <p:cNvPicPr>
              <a:picLocks noChangeAspect="1"/>
            </p:cNvPicPr>
            <p:nvPr/>
          </p:nvPicPr>
          <p:blipFill>
            <a:blip r:embed="rId8"/>
            <a:srcRect l="18105" t="24368" r="16081" b="32681"/>
            <a:stretch>
              <a:fillRect/>
            </a:stretch>
          </p:blipFill>
          <p:spPr>
            <a:xfrm>
              <a:off x="-1670217" y="3446042"/>
              <a:ext cx="1203735" cy="460860"/>
            </a:xfrm>
            <a:prstGeom prst="rect">
              <a:avLst/>
            </a:prstGeom>
            <a:noFill/>
            <a:ln w="9525">
              <a:noFill/>
            </a:ln>
          </p:spPr>
        </p:pic>
      </p:grpSp>
      <p:grpSp>
        <p:nvGrpSpPr>
          <p:cNvPr id="57433" name="AskAudience" hidden="1"/>
          <p:cNvGrpSpPr/>
          <p:nvPr/>
        </p:nvGrpSpPr>
        <p:grpSpPr>
          <a:xfrm>
            <a:off x="6127750" y="7150100"/>
            <a:ext cx="1060450" cy="50006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7463" name="Picture 134" hidden="1">
              <a:hlinkClick r:id="" action="ppaction://macro?name=AskAudience"/>
            </p:cNvPr>
            <p:cNvPicPr>
              <a:picLocks noChangeAspect="1"/>
            </p:cNvPicPr>
            <p:nvPr/>
          </p:nvPicPr>
          <p:blipFill>
            <a:blip r:embed="rId9"/>
            <a:srcRect l="17091" t="15137" r="19424" b="32640"/>
            <a:stretch>
              <a:fillRect/>
            </a:stretch>
          </p:blipFill>
          <p:spPr>
            <a:xfrm>
              <a:off x="-1567615" y="347158"/>
              <a:ext cx="998530" cy="614479"/>
            </a:xfrm>
            <a:prstGeom prst="rect">
              <a:avLst/>
            </a:prstGeom>
            <a:noFill/>
            <a:ln w="9525">
              <a:noFill/>
            </a:ln>
          </p:spPr>
        </p:pic>
      </p:grpSp>
      <p:grpSp>
        <p:nvGrpSpPr>
          <p:cNvPr id="57434" name="PlusOne" hidden="1"/>
          <p:cNvGrpSpPr/>
          <p:nvPr/>
        </p:nvGrpSpPr>
        <p:grpSpPr>
          <a:xfrm>
            <a:off x="7273925" y="7150100"/>
            <a:ext cx="1060450" cy="50006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7461" name="Picture 148" hidden="1">
              <a:hlinkClick r:id="" action="ppaction://macro?name=PlusOne"/>
            </p:cNvPr>
            <p:cNvPicPr>
              <a:picLocks noChangeAspect="1"/>
            </p:cNvPicPr>
            <p:nvPr/>
          </p:nvPicPr>
          <p:blipFill>
            <a:blip r:embed="rId10"/>
            <a:srcRect l="24933" t="28169" r="25336" b="40810"/>
            <a:stretch>
              <a:fillRect/>
            </a:stretch>
          </p:blipFill>
          <p:spPr>
            <a:xfrm>
              <a:off x="-1471602" y="4401428"/>
              <a:ext cx="806505" cy="499265"/>
            </a:xfrm>
            <a:prstGeom prst="rect">
              <a:avLst/>
            </a:prstGeom>
            <a:noFill/>
            <a:ln w="9525">
              <a:noFill/>
            </a:ln>
          </p:spPr>
        </p:pic>
      </p:grpSp>
      <p:grpSp>
        <p:nvGrpSpPr>
          <p:cNvPr id="57435" name="LL1X" hidden="1"/>
          <p:cNvGrpSpPr/>
          <p:nvPr/>
        </p:nvGrpSpPr>
        <p:grpSpPr>
          <a:xfrm>
            <a:off x="4924425" y="6967538"/>
            <a:ext cx="1165225" cy="865187"/>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7436" name="LL2X" hidden="1"/>
          <p:cNvGrpSpPr/>
          <p:nvPr/>
        </p:nvGrpSpPr>
        <p:grpSpPr>
          <a:xfrm>
            <a:off x="6073775" y="6967538"/>
            <a:ext cx="1166813" cy="865187"/>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7437" name="LL3X" hidden="1"/>
          <p:cNvGrpSpPr/>
          <p:nvPr/>
        </p:nvGrpSpPr>
        <p:grpSpPr>
          <a:xfrm>
            <a:off x="7219950" y="6967538"/>
            <a:ext cx="1166813" cy="865187"/>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uLnTx/>
                <a:uFillTx/>
                <a:latin typeface="+mn-lt"/>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sp>
        <p:nvSpPr>
          <p:cNvPr id="160" name="PlusOne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1</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sp>
        <p:nvSpPr>
          <p:cNvPr id="161" name="DoubleDip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2</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grpSp>
        <p:nvGrpSpPr>
          <p:cNvPr id="57440" name="ContinueWon" hidden="1"/>
          <p:cNvGrpSpPr/>
          <p:nvPr/>
        </p:nvGrpSpPr>
        <p:grpSpPr>
          <a:xfrm>
            <a:off x="4160838" y="4306888"/>
            <a:ext cx="4983162" cy="738187"/>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a:t>
              </a:r>
              <a:endParaRPr kumimoji="0" lang="en-US" sz="5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452" name="AutoShape 80" hidden="1"/>
            <p:cNvSpPr>
              <a:spLocks noChangeAspect="1"/>
            </p:cNvSpPr>
            <p:nvPr/>
          </p:nvSpPr>
          <p:spPr>
            <a:xfrm>
              <a:off x="1096655"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sp>
          <p:nvSpPr>
            <p:cNvPr id="57453" name="AutoShape 81" hidden="1"/>
            <p:cNvSpPr>
              <a:spLocks noChangeAspect="1"/>
            </p:cNvSpPr>
            <p:nvPr/>
          </p:nvSpPr>
          <p:spPr>
            <a:xfrm>
              <a:off x="9462786"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grpSp>
      <p:grpSp>
        <p:nvGrpSpPr>
          <p:cNvPr id="57441" name="FinalAnswer" hidden="1"/>
          <p:cNvGrpSpPr/>
          <p:nvPr/>
        </p:nvGrpSpPr>
        <p:grpSpPr>
          <a:xfrm>
            <a:off x="3122613" y="3840163"/>
            <a:ext cx="7097712" cy="1271587"/>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rPr>
                <a:t>IS THAT YOUR FINAL ANSWER?</a:t>
              </a:r>
              <a:endPar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NO</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YES</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grpSp>
      <p:sp>
        <p:nvSpPr>
          <p:cNvPr id="131" name="Start">
            <a:hlinkClick r:id="" action="ppaction://macro?name=StartFastestFinger"/>
          </p:cNvPr>
          <p:cNvSpPr>
            <a:spLocks noChangeArrowheads="1"/>
          </p:cNvSpPr>
          <p:nvPr/>
        </p:nvSpPr>
        <p:spPr bwMode="auto">
          <a:xfrm>
            <a:off x="5173194" y="7894963"/>
            <a:ext cx="3206115" cy="329184"/>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2200" b="1" dirty="0">
                <a:solidFill>
                  <a:srgbClr val="FFFFFF"/>
                </a:solidFill>
                <a:latin typeface="Arial" panose="020B0604020202020204" pitchFamily="34" charset="0"/>
              </a:rPr>
              <a:t>Bắt đầu </a:t>
            </a:r>
            <a:endParaRPr lang="en-US" altLang="en-US" sz="2200" b="1" dirty="0">
              <a:solidFill>
                <a:srgbClr val="FFFFFF"/>
              </a:solidFill>
              <a:latin typeface="Arial" panose="020B0604020202020204" pitchFamily="34" charset="0"/>
            </a:endParaRPr>
          </a:p>
        </p:txBody>
      </p:sp>
      <p:pic>
        <p:nvPicPr>
          <p:cNvPr id="159" name="Countdown Timer 60 seconds ( v 263 ) circle clock with sound effects 4k">
            <a:hlinkClick r:id="" action="ppaction://media"/>
          </p:cNvPr>
          <p:cNvPicPr>
            <a:picLocks noChangeAspect="1"/>
          </p:cNvPicPr>
          <p:nvPr>
            <a:videoFile r:link="rId11"/>
          </p:nvPr>
        </p:nvPicPr>
        <p:blipFill rotWithShape="1">
          <a:blip r:embed="rId12" cstate="print"/>
          <a:srcRect l="21738" r="21801"/>
          <a:stretch>
            <a:fillRect/>
          </a:stretch>
        </p:blipFill>
        <p:spPr>
          <a:xfrm>
            <a:off x="13395545" y="6659986"/>
            <a:ext cx="1766454" cy="1552034"/>
          </a:xfrm>
          <a:prstGeom prst="flowChartConnector">
            <a:avLst/>
          </a:prstGeom>
        </p:spPr>
      </p:pic>
      <p:pic>
        <p:nvPicPr>
          <p:cNvPr id="162" name="Kbc (1)">
            <a:hlinkClick r:id="" action="ppaction://media"/>
          </p:cNvPr>
          <p:cNvPicPr>
            <a:picLocks noChangeAspect="1"/>
          </p:cNvPicPr>
          <p:nvPr>
            <a:videoFile r:link="rId11"/>
          </p:nvPr>
        </p:nvPicPr>
        <p:blipFill>
          <a:blip r:embed="rId13"/>
          <a:stretch>
            <a:fillRect/>
          </a:stretch>
        </p:blipFill>
        <p:spPr>
          <a:xfrm>
            <a:off x="14954250" y="8601075"/>
            <a:ext cx="474663" cy="447675"/>
          </a:xfrm>
          <a:prstGeom prst="rect">
            <a:avLst/>
          </a:prstGeom>
          <a:effectLst>
            <a:outerShdw blurRad="50800" dist="50800" dir="5400000" algn="ctr" rotWithShape="0">
              <a:schemeClr val="tx1"/>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video>
              <p:cMediaNode vol="57500" numSld="999" showWhenStopped="0">
                <p:cTn id="18" fill="hold" display="0">
                  <p:stCondLst>
                    <p:cond delay="indefinite"/>
                  </p:stCondLst>
                  <p:endCondLst>
                    <p:cond evt="onStopAudio" delay="0">
                      <p:tgtEl>
                        <p:sldTgt/>
                      </p:tgtEl>
                    </p:cond>
                  </p:endCondLst>
                </p:cTn>
                <p:tgtEl>
                  <p:spTgt spid="162"/>
                </p:tgtEl>
              </p:cMediaNode>
            </p:vide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4"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15"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17"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57198" y="0"/>
            <a:ext cx="14630402" cy="8229600"/>
            <a:chOff x="-1" y="0"/>
            <a:chExt cx="12192002" cy="6858000"/>
          </a:xfrm>
        </p:grpSpPr>
        <p:grpSp>
          <p:nvGrpSpPr>
            <p:cNvPr id="29" name="组合 28"/>
            <p:cNvGrpSpPr/>
            <p:nvPr/>
          </p:nvGrpSpPr>
          <p:grpSpPr>
            <a:xfrm>
              <a:off x="-1" y="0"/>
              <a:ext cx="12192002" cy="6858000"/>
              <a:chOff x="-1" y="0"/>
              <a:chExt cx="12192002" cy="6858000"/>
            </a:xfrm>
          </p:grpSpPr>
          <p:pic>
            <p:nvPicPr>
              <p:cNvPr id="33" name="图片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4" name="矩形 33"/>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cs typeface="Montserrat" panose="00000500000000000000" charset="0"/>
                </a:endParaRPr>
              </a:p>
            </p:txBody>
          </p:sp>
        </p:grpSp>
        <p:cxnSp>
          <p:nvCxnSpPr>
            <p:cNvPr id="32" name="直接连接符 31"/>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sp>
        <p:nvSpPr>
          <p:cNvPr id="77" name="TextBox 8"/>
          <p:cNvSpPr txBox="1">
            <a:spLocks noChangeArrowheads="1"/>
          </p:cNvSpPr>
          <p:nvPr/>
        </p:nvSpPr>
        <p:spPr bwMode="auto">
          <a:xfrm>
            <a:off x="5175043" y="446120"/>
            <a:ext cx="531266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3840" b="1" spc="300" dirty="0">
                <a:solidFill>
                  <a:srgbClr val="0000CC"/>
                </a:solidFill>
                <a:ea typeface="Montserrat" panose="00000500000000000000" charset="0"/>
                <a:cs typeface="Montserrat" panose="00000500000000000000" charset="0"/>
              </a:rPr>
              <a:t>Đây </a:t>
            </a:r>
            <a:r>
              <a:rPr lang="vi-VN" altLang="zh-CN" sz="3840" b="1" spc="300" dirty="0" err="1">
                <a:solidFill>
                  <a:srgbClr val="0000CC"/>
                </a:solidFill>
                <a:ea typeface="Montserrat" panose="00000500000000000000" charset="0"/>
                <a:cs typeface="Montserrat" panose="00000500000000000000" charset="0"/>
              </a:rPr>
              <a:t>là</a:t>
            </a:r>
            <a:r>
              <a:rPr lang="vi-VN" altLang="zh-CN" sz="3840" b="1" spc="300" dirty="0">
                <a:solidFill>
                  <a:srgbClr val="0000CC"/>
                </a:solidFill>
                <a:ea typeface="Montserrat" panose="00000500000000000000" charset="0"/>
                <a:cs typeface="Montserrat" panose="00000500000000000000" charset="0"/>
              </a:rPr>
              <a:t> </a:t>
            </a:r>
            <a:r>
              <a:rPr lang="vi-VN" altLang="zh-CN" sz="3840" b="1" spc="300" dirty="0" err="1">
                <a:solidFill>
                  <a:srgbClr val="0000CC"/>
                </a:solidFill>
                <a:ea typeface="Montserrat" panose="00000500000000000000" charset="0"/>
                <a:cs typeface="Montserrat" panose="00000500000000000000" charset="0"/>
              </a:rPr>
              <a:t>bệnh</a:t>
            </a:r>
            <a:r>
              <a:rPr lang="vi-VN" altLang="zh-CN" sz="3840" b="1" spc="300" dirty="0">
                <a:solidFill>
                  <a:srgbClr val="0000CC"/>
                </a:solidFill>
                <a:ea typeface="Montserrat" panose="00000500000000000000" charset="0"/>
                <a:cs typeface="Montserrat" panose="00000500000000000000" charset="0"/>
              </a:rPr>
              <a:t> </a:t>
            </a:r>
            <a:r>
              <a:rPr lang="vi-VN" altLang="zh-CN" sz="3840" b="1" spc="300" dirty="0" err="1">
                <a:solidFill>
                  <a:srgbClr val="0000CC"/>
                </a:solidFill>
                <a:ea typeface="Montserrat" panose="00000500000000000000" charset="0"/>
                <a:cs typeface="Montserrat" panose="00000500000000000000" charset="0"/>
              </a:rPr>
              <a:t>gì</a:t>
            </a:r>
            <a:r>
              <a:rPr lang="vi-VN" altLang="zh-CN" sz="3840" b="1" spc="300" dirty="0">
                <a:solidFill>
                  <a:srgbClr val="0000CC"/>
                </a:solidFill>
                <a:ea typeface="Montserrat" panose="00000500000000000000" charset="0"/>
                <a:cs typeface="Montserrat" panose="00000500000000000000" charset="0"/>
              </a:rPr>
              <a:t>?</a:t>
            </a:r>
            <a:endParaRPr lang="zh-CN" altLang="en-US" sz="3840" b="1" spc="300" dirty="0">
              <a:solidFill>
                <a:srgbClr val="0000CC"/>
              </a:solidFill>
              <a:ea typeface="Montserrat" panose="00000500000000000000" charset="0"/>
              <a:cs typeface="Montserrat" panose="00000500000000000000" charset="0"/>
            </a:endParaRPr>
          </a:p>
        </p:txBody>
      </p:sp>
      <p:sp>
        <p:nvSpPr>
          <p:cNvPr id="8" name="Rounded Rectangle 7"/>
          <p:cNvSpPr/>
          <p:nvPr/>
        </p:nvSpPr>
        <p:spPr>
          <a:xfrm>
            <a:off x="1115568" y="1786999"/>
            <a:ext cx="6207469" cy="155186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sz="2880" dirty="0">
              <a:latin typeface="Times New Roman" panose="02020603050405020304" pitchFamily="18" charset="0"/>
              <a:cs typeface="Times New Roman" panose="02020603050405020304" pitchFamily="18" charset="0"/>
            </a:endParaRPr>
          </a:p>
        </p:txBody>
      </p:sp>
      <p:sp>
        <p:nvSpPr>
          <p:cNvPr id="19" name="Rectangle 18"/>
          <p:cNvSpPr/>
          <p:nvPr/>
        </p:nvSpPr>
        <p:spPr>
          <a:xfrm>
            <a:off x="10950661" y="1937045"/>
            <a:ext cx="3851318" cy="109336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360" b="1" dirty="0" smtClean="0">
                <a:solidFill>
                  <a:srgbClr val="FF0000"/>
                </a:solidFill>
                <a:latin typeface="Times New Roman" panose="02020603050405020304" pitchFamily="18" charset="0"/>
                <a:cs typeface="Times New Roman" panose="02020603050405020304" pitchFamily="18" charset="0"/>
              </a:rPr>
              <a:t>BỆNH CÚM </a:t>
            </a:r>
            <a:endParaRPr lang="en-US" sz="336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814102" y="5956280"/>
            <a:ext cx="5987878" cy="10933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60" dirty="0">
                <a:latin typeface="Times New Roman" panose="02020603050405020304" pitchFamily="18" charset="0"/>
                <a:cs typeface="Times New Roman" panose="02020603050405020304" pitchFamily="18" charset="0"/>
              </a:rPr>
              <a:t>Nhiễm trùng đường hô hấp </a:t>
            </a:r>
            <a:r>
              <a:rPr lang="vi-VN" sz="3360" dirty="0" err="1">
                <a:latin typeface="Times New Roman" panose="02020603050405020304" pitchFamily="18" charset="0"/>
                <a:cs typeface="Times New Roman" panose="02020603050405020304" pitchFamily="18" charset="0"/>
              </a:rPr>
              <a:t>cấp</a:t>
            </a:r>
            <a:r>
              <a:rPr lang="vi-VN" sz="3360" dirty="0">
                <a:latin typeface="Times New Roman" panose="02020603050405020304" pitchFamily="18" charset="0"/>
                <a:cs typeface="Times New Roman" panose="02020603050405020304" pitchFamily="18" charset="0"/>
              </a:rPr>
              <a:t> </a:t>
            </a:r>
            <a:r>
              <a:rPr lang="vi-VN" sz="3360" dirty="0" err="1" smtClean="0">
                <a:latin typeface="Times New Roman" panose="02020603050405020304" pitchFamily="18" charset="0"/>
                <a:cs typeface="Times New Roman" panose="02020603050405020304" pitchFamily="18" charset="0"/>
              </a:rPr>
              <a:t>tính</a:t>
            </a:r>
            <a:endParaRPr lang="en-US" sz="3360" dirty="0">
              <a:latin typeface="Times New Roman" panose="02020603050405020304" pitchFamily="18" charset="0"/>
              <a:cs typeface="Times New Roman" panose="02020603050405020304" pitchFamily="18" charset="0"/>
            </a:endParaRPr>
          </a:p>
        </p:txBody>
      </p:sp>
      <p:sp>
        <p:nvSpPr>
          <p:cNvPr id="38" name="Rectangle 37"/>
          <p:cNvSpPr/>
          <p:nvPr/>
        </p:nvSpPr>
        <p:spPr>
          <a:xfrm>
            <a:off x="8828098" y="3912124"/>
            <a:ext cx="5911076" cy="10933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60" dirty="0">
                <a:latin typeface="Times New Roman" panose="02020603050405020304" pitchFamily="18" charset="0"/>
                <a:cs typeface="Times New Roman" panose="02020603050405020304" pitchFamily="18" charset="0"/>
              </a:rPr>
              <a:t>Phòng chống bằng cách tiêm </a:t>
            </a:r>
            <a:r>
              <a:rPr lang="vi-VN" sz="3360" dirty="0" smtClean="0">
                <a:latin typeface="Times New Roman" panose="02020603050405020304" pitchFamily="18" charset="0"/>
                <a:cs typeface="Times New Roman" panose="02020603050405020304" pitchFamily="18" charset="0"/>
              </a:rPr>
              <a:t>vac</a:t>
            </a:r>
            <a:r>
              <a:rPr lang="en-US" sz="3360" dirty="0" smtClean="0">
                <a:latin typeface="Times New Roman" panose="02020603050405020304" pitchFamily="18" charset="0"/>
                <a:cs typeface="Times New Roman" panose="02020603050405020304" pitchFamily="18" charset="0"/>
              </a:rPr>
              <a:t>cine</a:t>
            </a:r>
            <a:r>
              <a:rPr lang="vi-VN" sz="3360" dirty="0" smtClean="0">
                <a:latin typeface="Times New Roman" panose="02020603050405020304" pitchFamily="18" charset="0"/>
                <a:cs typeface="Times New Roman" panose="02020603050405020304" pitchFamily="18" charset="0"/>
              </a:rPr>
              <a:t> cúm</a:t>
            </a:r>
            <a:endParaRPr lang="en-US" sz="3360" dirty="0">
              <a:latin typeface="Times New Roman" panose="02020603050405020304" pitchFamily="18" charset="0"/>
              <a:cs typeface="Times New Roman" panose="02020603050405020304" pitchFamily="18" charset="0"/>
            </a:endParaRPr>
          </a:p>
        </p:txBody>
      </p:sp>
      <p:pic>
        <p:nvPicPr>
          <p:cNvPr id="55"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1173" y="2673524"/>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Oval 176"/>
          <p:cNvSpPr>
            <a:spLocks noChangeArrowheads="1"/>
          </p:cNvSpPr>
          <p:nvPr/>
        </p:nvSpPr>
        <p:spPr bwMode="auto">
          <a:xfrm>
            <a:off x="7682822" y="3009727"/>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57" name="Oval 176"/>
          <p:cNvSpPr>
            <a:spLocks noChangeArrowheads="1"/>
          </p:cNvSpPr>
          <p:nvPr/>
        </p:nvSpPr>
        <p:spPr bwMode="auto">
          <a:xfrm>
            <a:off x="7689788" y="3009727"/>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58" name="Oval 176"/>
          <p:cNvSpPr>
            <a:spLocks noChangeArrowheads="1"/>
          </p:cNvSpPr>
          <p:nvPr/>
        </p:nvSpPr>
        <p:spPr bwMode="auto">
          <a:xfrm>
            <a:off x="7682822" y="3027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59" name="Oval 176"/>
          <p:cNvSpPr>
            <a:spLocks noChangeArrowheads="1"/>
          </p:cNvSpPr>
          <p:nvPr/>
        </p:nvSpPr>
        <p:spPr bwMode="auto">
          <a:xfrm>
            <a:off x="7689788" y="302983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60" name="Oval 176"/>
          <p:cNvSpPr>
            <a:spLocks noChangeArrowheads="1"/>
          </p:cNvSpPr>
          <p:nvPr/>
        </p:nvSpPr>
        <p:spPr bwMode="auto">
          <a:xfrm>
            <a:off x="7695600" y="300833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61" name="Oval 176"/>
          <p:cNvSpPr>
            <a:spLocks noChangeArrowheads="1"/>
          </p:cNvSpPr>
          <p:nvPr/>
        </p:nvSpPr>
        <p:spPr bwMode="auto">
          <a:xfrm>
            <a:off x="7714328" y="3027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62"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4207" y="2673524"/>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Oval 176"/>
          <p:cNvSpPr>
            <a:spLocks noChangeArrowheads="1"/>
          </p:cNvSpPr>
          <p:nvPr/>
        </p:nvSpPr>
        <p:spPr bwMode="auto">
          <a:xfrm>
            <a:off x="7675856" y="3009727"/>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64" name="Oval 176"/>
          <p:cNvSpPr>
            <a:spLocks noChangeArrowheads="1"/>
          </p:cNvSpPr>
          <p:nvPr/>
        </p:nvSpPr>
        <p:spPr bwMode="auto">
          <a:xfrm>
            <a:off x="7682822" y="3009727"/>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65" name="Oval 176"/>
          <p:cNvSpPr>
            <a:spLocks noChangeArrowheads="1"/>
          </p:cNvSpPr>
          <p:nvPr/>
        </p:nvSpPr>
        <p:spPr bwMode="auto">
          <a:xfrm>
            <a:off x="7675856" y="3027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66" name="Oval 176"/>
          <p:cNvSpPr>
            <a:spLocks noChangeArrowheads="1"/>
          </p:cNvSpPr>
          <p:nvPr/>
        </p:nvSpPr>
        <p:spPr bwMode="auto">
          <a:xfrm>
            <a:off x="7682822" y="302983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67" name="Oval 176"/>
          <p:cNvSpPr>
            <a:spLocks noChangeArrowheads="1"/>
          </p:cNvSpPr>
          <p:nvPr/>
        </p:nvSpPr>
        <p:spPr bwMode="auto">
          <a:xfrm>
            <a:off x="7688634" y="300833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68" name="Oval 176"/>
          <p:cNvSpPr>
            <a:spLocks noChangeArrowheads="1"/>
          </p:cNvSpPr>
          <p:nvPr/>
        </p:nvSpPr>
        <p:spPr bwMode="auto">
          <a:xfrm>
            <a:off x="7707362" y="3027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69"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241" y="2673524"/>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Oval 176"/>
          <p:cNvSpPr>
            <a:spLocks noChangeArrowheads="1"/>
          </p:cNvSpPr>
          <p:nvPr/>
        </p:nvSpPr>
        <p:spPr bwMode="auto">
          <a:xfrm>
            <a:off x="7668890" y="3009727"/>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71" name="Oval 176"/>
          <p:cNvSpPr>
            <a:spLocks noChangeArrowheads="1"/>
          </p:cNvSpPr>
          <p:nvPr/>
        </p:nvSpPr>
        <p:spPr bwMode="auto">
          <a:xfrm>
            <a:off x="7675856" y="3009727"/>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72" name="Oval 176"/>
          <p:cNvSpPr>
            <a:spLocks noChangeArrowheads="1"/>
          </p:cNvSpPr>
          <p:nvPr/>
        </p:nvSpPr>
        <p:spPr bwMode="auto">
          <a:xfrm>
            <a:off x="7668890" y="3027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73" name="Oval 176"/>
          <p:cNvSpPr>
            <a:spLocks noChangeArrowheads="1"/>
          </p:cNvSpPr>
          <p:nvPr/>
        </p:nvSpPr>
        <p:spPr bwMode="auto">
          <a:xfrm>
            <a:off x="7675856" y="302983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74" name="Oval 176"/>
          <p:cNvSpPr>
            <a:spLocks noChangeArrowheads="1"/>
          </p:cNvSpPr>
          <p:nvPr/>
        </p:nvSpPr>
        <p:spPr bwMode="auto">
          <a:xfrm>
            <a:off x="7681668" y="300833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75" name="Oval 176"/>
          <p:cNvSpPr>
            <a:spLocks noChangeArrowheads="1"/>
          </p:cNvSpPr>
          <p:nvPr/>
        </p:nvSpPr>
        <p:spPr bwMode="auto">
          <a:xfrm>
            <a:off x="7700396" y="3027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76"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3052" y="2673524"/>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Oval 176"/>
          <p:cNvSpPr>
            <a:spLocks noChangeArrowheads="1"/>
          </p:cNvSpPr>
          <p:nvPr/>
        </p:nvSpPr>
        <p:spPr bwMode="auto">
          <a:xfrm>
            <a:off x="7674702" y="3009727"/>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79" name="Oval 176"/>
          <p:cNvSpPr>
            <a:spLocks noChangeArrowheads="1"/>
          </p:cNvSpPr>
          <p:nvPr/>
        </p:nvSpPr>
        <p:spPr bwMode="auto">
          <a:xfrm>
            <a:off x="7681668" y="3009727"/>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80" name="Oval 176"/>
          <p:cNvSpPr>
            <a:spLocks noChangeArrowheads="1"/>
          </p:cNvSpPr>
          <p:nvPr/>
        </p:nvSpPr>
        <p:spPr bwMode="auto">
          <a:xfrm>
            <a:off x="7674702" y="3027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81" name="Oval 176"/>
          <p:cNvSpPr>
            <a:spLocks noChangeArrowheads="1"/>
          </p:cNvSpPr>
          <p:nvPr/>
        </p:nvSpPr>
        <p:spPr bwMode="auto">
          <a:xfrm>
            <a:off x="7681668" y="3029839"/>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82" name="Oval 176"/>
          <p:cNvSpPr>
            <a:spLocks noChangeArrowheads="1"/>
          </p:cNvSpPr>
          <p:nvPr/>
        </p:nvSpPr>
        <p:spPr bwMode="auto">
          <a:xfrm>
            <a:off x="7687480" y="300833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83" name="Oval 176"/>
          <p:cNvSpPr>
            <a:spLocks noChangeArrowheads="1"/>
          </p:cNvSpPr>
          <p:nvPr/>
        </p:nvSpPr>
        <p:spPr bwMode="auto">
          <a:xfrm>
            <a:off x="7706208" y="302741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sp>
        <p:nvSpPr>
          <p:cNvPr id="42" name="Rectangle 41"/>
          <p:cNvSpPr/>
          <p:nvPr/>
        </p:nvSpPr>
        <p:spPr>
          <a:xfrm>
            <a:off x="1335160" y="1342638"/>
            <a:ext cx="5987878" cy="10933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360" dirty="0" err="1">
                <a:latin typeface="Times New Roman" panose="02020603050405020304" pitchFamily="18" charset="0"/>
                <a:cs typeface="Times New Roman" panose="02020603050405020304" pitchFamily="18" charset="0"/>
              </a:rPr>
              <a:t>Sốt</a:t>
            </a:r>
            <a:r>
              <a:rPr lang="vi-VN" sz="3360" dirty="0">
                <a:latin typeface="Times New Roman" panose="02020603050405020304" pitchFamily="18" charset="0"/>
                <a:cs typeface="Times New Roman" panose="02020603050405020304" pitchFamily="18" charset="0"/>
              </a:rPr>
              <a:t>, đau </a:t>
            </a:r>
            <a:r>
              <a:rPr lang="vi-VN" sz="3360" dirty="0" err="1">
                <a:latin typeface="Times New Roman" panose="02020603050405020304" pitchFamily="18" charset="0"/>
                <a:cs typeface="Times New Roman" panose="02020603050405020304" pitchFamily="18" charset="0"/>
              </a:rPr>
              <a:t>họng</a:t>
            </a:r>
            <a:r>
              <a:rPr lang="vi-VN" sz="3360" dirty="0">
                <a:latin typeface="Times New Roman" panose="02020603050405020304" pitchFamily="18" charset="0"/>
                <a:cs typeface="Times New Roman" panose="02020603050405020304" pitchFamily="18" charset="0"/>
              </a:rPr>
              <a:t>, ho, </a:t>
            </a:r>
            <a:r>
              <a:rPr lang="vi-VN" sz="3360" dirty="0" err="1">
                <a:latin typeface="Times New Roman" panose="02020603050405020304" pitchFamily="18" charset="0"/>
                <a:cs typeface="Times New Roman" panose="02020603050405020304" pitchFamily="18" charset="0"/>
              </a:rPr>
              <a:t>sổ</a:t>
            </a:r>
            <a:r>
              <a:rPr lang="vi-VN" sz="3360" dirty="0">
                <a:latin typeface="Times New Roman" panose="02020603050405020304" pitchFamily="18" charset="0"/>
                <a:cs typeface="Times New Roman" panose="02020603050405020304" pitchFamily="18" charset="0"/>
              </a:rPr>
              <a:t> </a:t>
            </a:r>
            <a:r>
              <a:rPr lang="vi-VN" sz="3360" dirty="0" err="1">
                <a:latin typeface="Times New Roman" panose="02020603050405020304" pitchFamily="18" charset="0"/>
                <a:cs typeface="Times New Roman" panose="02020603050405020304" pitchFamily="18" charset="0"/>
              </a:rPr>
              <a:t>mũi</a:t>
            </a:r>
            <a:endParaRPr lang="en-US" sz="336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763813" y="3030406"/>
            <a:ext cx="5130570" cy="4019236"/>
            <a:chOff x="965430" y="2525338"/>
            <a:chExt cx="4275475" cy="3349363"/>
          </a:xfrm>
        </p:grpSpPr>
        <p:sp>
          <p:nvSpPr>
            <p:cNvPr id="3" name="Rectangle 2"/>
            <p:cNvSpPr/>
            <p:nvPr/>
          </p:nvSpPr>
          <p:spPr>
            <a:xfrm>
              <a:off x="965430" y="2525338"/>
              <a:ext cx="4275475" cy="3349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197" y="2811010"/>
              <a:ext cx="3731907" cy="279893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fins__success-2.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par>
                          <p:cTn id="14" fill="hold">
                            <p:stCondLst>
                              <p:cond delay="1500"/>
                            </p:stCondLst>
                            <p:childTnLst>
                              <p:par>
                                <p:cTn id="15" presetID="1" presetClass="entr" presetSubtype="0" fill="hold" grpId="0" nodeType="afterEffect">
                                  <p:stCondLst>
                                    <p:cond delay="1000"/>
                                  </p:stCondLst>
                                  <p:childTnLst>
                                    <p:set>
                                      <p:cBhvr>
                                        <p:cTn id="1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beep.wav"/>
                                        </p:tgtEl>
                                      </p:cMediaNode>
                                    </p:audio>
                                  </p:subTnLst>
                                </p:cTn>
                              </p:par>
                            </p:childTnLst>
                          </p:cTn>
                        </p:par>
                        <p:par>
                          <p:cTn id="17" fill="hold">
                            <p:stCondLst>
                              <p:cond delay="2500"/>
                            </p:stCondLst>
                            <p:childTnLst>
                              <p:par>
                                <p:cTn id="18" presetID="1" presetClass="entr" presetSubtype="0" fill="hold" grpId="0" nodeType="afterEffect">
                                  <p:stCondLst>
                                    <p:cond delay="1000"/>
                                  </p:stCondLst>
                                  <p:childTnLst>
                                    <p:set>
                                      <p:cBhvr>
                                        <p:cTn id="19"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beep.wav"/>
                                        </p:tgtEl>
                                      </p:cMediaNode>
                                    </p:audio>
                                  </p:subTnLst>
                                </p:cTn>
                              </p:par>
                            </p:childTnLst>
                          </p:cTn>
                        </p:par>
                        <p:par>
                          <p:cTn id="20" fill="hold">
                            <p:stCondLst>
                              <p:cond delay="3500"/>
                            </p:stCondLst>
                            <p:childTnLst>
                              <p:par>
                                <p:cTn id="21" presetID="1" presetClass="entr" presetSubtype="0" fill="hold" grpId="0" nodeType="afterEffect">
                                  <p:stCondLst>
                                    <p:cond delay="100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beep.wav"/>
                                        </p:tgtEl>
                                      </p:cMediaNode>
                                    </p:audio>
                                  </p:subTnLst>
                                </p:cTn>
                              </p:par>
                            </p:childTnLst>
                          </p:cTn>
                        </p:par>
                        <p:par>
                          <p:cTn id="23" fill="hold">
                            <p:stCondLst>
                              <p:cond delay="4500"/>
                            </p:stCondLst>
                            <p:childTnLst>
                              <p:par>
                                <p:cTn id="24" presetID="1" presetClass="entr" presetSubtype="0" fill="hold" grpId="0" nodeType="afterEffect">
                                  <p:stCondLst>
                                    <p:cond delay="1000"/>
                                  </p:stCondLst>
                                  <p:childTnLst>
                                    <p:set>
                                      <p:cBhvr>
                                        <p:cTn id="2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5500"/>
                            </p:stCondLst>
                            <p:childTnLst>
                              <p:par>
                                <p:cTn id="27" presetID="1" presetClass="entr" presetSubtype="0" fill="hold" grpId="0" nodeType="afterEffect">
                                  <p:stCondLst>
                                    <p:cond delay="1000"/>
                                  </p:stCondLst>
                                  <p:childTnLst>
                                    <p:set>
                                      <p:cBhvr>
                                        <p:cTn id="2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6500"/>
                            </p:stCondLst>
                            <p:childTnLst>
                              <p:par>
                                <p:cTn id="30" presetID="1" presetClass="entr" presetSubtype="0" fill="hold" grpId="0" nodeType="afterEffect">
                                  <p:stCondLst>
                                    <p:cond delay="1000"/>
                                  </p:stCondLst>
                                  <p:childTnLst>
                                    <p:set>
                                      <p:cBhvr>
                                        <p:cTn id="31"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camera.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fins__success-2.wav"/>
                                        </p:tgtEl>
                                      </p:cMediaNode>
                                    </p:audio>
                                  </p:sub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par>
                          <p:cTn id="43" fill="hold">
                            <p:stCondLst>
                              <p:cond delay="15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beep.wav"/>
                                        </p:tgtEl>
                                      </p:cMediaNode>
                                    </p:audio>
                                  </p:subTnLst>
                                </p:cTn>
                              </p:par>
                            </p:childTnLst>
                          </p:cTn>
                        </p:par>
                        <p:par>
                          <p:cTn id="46" fill="hold">
                            <p:stCondLst>
                              <p:cond delay="25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beep.wav"/>
                                        </p:tgtEl>
                                      </p:cMediaNode>
                                    </p:audio>
                                  </p:subTnLst>
                                </p:cTn>
                              </p:par>
                            </p:childTnLst>
                          </p:cTn>
                        </p:par>
                        <p:par>
                          <p:cTn id="49" fill="hold">
                            <p:stCondLst>
                              <p:cond delay="35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beep.wav"/>
                                        </p:tgtEl>
                                      </p:cMediaNode>
                                    </p:audio>
                                  </p:subTnLst>
                                </p:cTn>
                              </p:par>
                            </p:childTnLst>
                          </p:cTn>
                        </p:par>
                        <p:par>
                          <p:cTn id="52" fill="hold">
                            <p:stCondLst>
                              <p:cond delay="45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beep.wav"/>
                                        </p:tgtEl>
                                      </p:cMediaNode>
                                    </p:audio>
                                  </p:subTnLst>
                                </p:cTn>
                              </p:par>
                            </p:childTnLst>
                          </p:cTn>
                        </p:par>
                        <p:par>
                          <p:cTn id="55" fill="hold">
                            <p:stCondLst>
                              <p:cond delay="55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beep.wav"/>
                                        </p:tgtEl>
                                      </p:cMediaNode>
                                    </p:audio>
                                  </p:subTnLst>
                                </p:cTn>
                              </p:par>
                            </p:childTnLst>
                          </p:cTn>
                        </p:par>
                        <p:par>
                          <p:cTn id="58" fill="hold">
                            <p:stCondLst>
                              <p:cond delay="65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camera.wav"/>
                                        </p:tgtEl>
                                      </p:cMediaNode>
                                    </p:audio>
                                  </p:sub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4" name="fins__success-2.wav"/>
                                        </p:tgtEl>
                                      </p:cMediaNode>
                                    </p:audio>
                                  </p:sub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500"/>
                                        <p:tgtEl>
                                          <p:spTgt spid="69"/>
                                        </p:tgtEl>
                                      </p:cBhvr>
                                    </p:animEffect>
                                  </p:childTnLst>
                                </p:cTn>
                              </p:par>
                            </p:childTnLst>
                          </p:cTn>
                        </p:par>
                        <p:par>
                          <p:cTn id="72" fill="hold">
                            <p:stCondLst>
                              <p:cond delay="1500"/>
                            </p:stCondLst>
                            <p:childTnLst>
                              <p:par>
                                <p:cTn id="73" presetID="1" presetClass="entr" presetSubtype="0" fill="hold" grpId="0" nodeType="afterEffect">
                                  <p:stCondLst>
                                    <p:cond delay="1000"/>
                                  </p:stCondLst>
                                  <p:childTnLst>
                                    <p:set>
                                      <p:cBhvr>
                                        <p:cTn id="7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5" fill="hold">
                            <p:stCondLst>
                              <p:cond delay="2500"/>
                            </p:stCondLst>
                            <p:childTnLst>
                              <p:par>
                                <p:cTn id="76" presetID="1" presetClass="entr" presetSubtype="0" fill="hold" grpId="0" nodeType="afterEffect">
                                  <p:stCondLst>
                                    <p:cond delay="1000"/>
                                  </p:stCondLst>
                                  <p:childTnLst>
                                    <p:set>
                                      <p:cBhvr>
                                        <p:cTn id="7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5" name="beep.wav"/>
                                        </p:tgtEl>
                                      </p:cMediaNode>
                                    </p:audio>
                                  </p:subTnLst>
                                </p:cTn>
                              </p:par>
                            </p:childTnLst>
                          </p:cTn>
                        </p:par>
                        <p:par>
                          <p:cTn id="78" fill="hold">
                            <p:stCondLst>
                              <p:cond delay="3500"/>
                            </p:stCondLst>
                            <p:childTnLst>
                              <p:par>
                                <p:cTn id="79" presetID="1" presetClass="entr" presetSubtype="0" fill="hold" grpId="0" nodeType="afterEffect">
                                  <p:stCondLst>
                                    <p:cond delay="1000"/>
                                  </p:stCondLst>
                                  <p:childTnLst>
                                    <p:set>
                                      <p:cBhvr>
                                        <p:cTn id="8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beep.wav"/>
                                        </p:tgtEl>
                                      </p:cMediaNode>
                                    </p:audio>
                                  </p:subTnLst>
                                </p:cTn>
                              </p:par>
                            </p:childTnLst>
                          </p:cTn>
                        </p:par>
                        <p:par>
                          <p:cTn id="81" fill="hold">
                            <p:stCondLst>
                              <p:cond delay="4500"/>
                            </p:stCondLst>
                            <p:childTnLst>
                              <p:par>
                                <p:cTn id="82" presetID="1" presetClass="entr" presetSubtype="0" fill="hold" grpId="0" nodeType="afterEffect">
                                  <p:stCondLst>
                                    <p:cond delay="1000"/>
                                  </p:stCondLst>
                                  <p:childTnLst>
                                    <p:set>
                                      <p:cBhvr>
                                        <p:cTn id="8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5" name="beep.wav"/>
                                        </p:tgtEl>
                                      </p:cMediaNode>
                                    </p:audio>
                                  </p:subTnLst>
                                </p:cTn>
                              </p:par>
                            </p:childTnLst>
                          </p:cTn>
                        </p:par>
                        <p:par>
                          <p:cTn id="84" fill="hold">
                            <p:stCondLst>
                              <p:cond delay="5500"/>
                            </p:stCondLst>
                            <p:childTnLst>
                              <p:par>
                                <p:cTn id="85" presetID="1" presetClass="entr" presetSubtype="0" fill="hold" grpId="0" nodeType="afterEffect">
                                  <p:stCondLst>
                                    <p:cond delay="1000"/>
                                  </p:stCondLst>
                                  <p:childTnLst>
                                    <p:set>
                                      <p:cBhvr>
                                        <p:cTn id="8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beep.wav"/>
                                        </p:tgtEl>
                                      </p:cMediaNode>
                                    </p:audio>
                                  </p:subTnLst>
                                </p:cTn>
                              </p:par>
                            </p:childTnLst>
                          </p:cTn>
                        </p:par>
                        <p:par>
                          <p:cTn id="87" fill="hold">
                            <p:stCondLst>
                              <p:cond delay="6500"/>
                            </p:stCondLst>
                            <p:childTnLst>
                              <p:par>
                                <p:cTn id="88" presetID="1" presetClass="entr" presetSubtype="0" fill="hold" grpId="0" nodeType="afterEffect">
                                  <p:stCondLst>
                                    <p:cond delay="1000"/>
                                  </p:stCondLst>
                                  <p:childTnLst>
                                    <p:set>
                                      <p:cBhvr>
                                        <p:cTn id="8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1000"/>
                                        <p:tgtEl>
                                          <p:spTgt spid="38"/>
                                        </p:tgtEl>
                                      </p:cBhvr>
                                    </p:animEffect>
                                    <p:anim calcmode="lin" valueType="num">
                                      <p:cBhvr>
                                        <p:cTn id="95" dur="1000" fill="hold"/>
                                        <p:tgtEl>
                                          <p:spTgt spid="38"/>
                                        </p:tgtEl>
                                        <p:attrNameLst>
                                          <p:attrName>ppt_x</p:attrName>
                                        </p:attrNameLst>
                                      </p:cBhvr>
                                      <p:tavLst>
                                        <p:tav tm="0">
                                          <p:val>
                                            <p:strVal val="#ppt_x"/>
                                          </p:val>
                                        </p:tav>
                                        <p:tav tm="100000">
                                          <p:val>
                                            <p:strVal val="#ppt_x"/>
                                          </p:val>
                                        </p:tav>
                                      </p:tavLst>
                                    </p:anim>
                                    <p:anim calcmode="lin" valueType="num">
                                      <p:cBhvr>
                                        <p:cTn id="96"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fins__success-2.wav"/>
                                        </p:tgtEl>
                                      </p:cMediaNode>
                                    </p:audio>
                                  </p:sub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76"/>
                                        </p:tgtEl>
                                        <p:attrNameLst>
                                          <p:attrName>style.visibility</p:attrName>
                                        </p:attrNameLst>
                                      </p:cBhvr>
                                      <p:to>
                                        <p:strVal val="visible"/>
                                      </p:to>
                                    </p:set>
                                    <p:animEffect transition="in" filter="fade">
                                      <p:cBhvr>
                                        <p:cTn id="100" dur="500"/>
                                        <p:tgtEl>
                                          <p:spTgt spid="76"/>
                                        </p:tgtEl>
                                      </p:cBhvr>
                                    </p:animEffect>
                                  </p:childTnLst>
                                </p:cTn>
                              </p:par>
                            </p:childTnLst>
                          </p:cTn>
                        </p:par>
                        <p:par>
                          <p:cTn id="101" fill="hold">
                            <p:stCondLst>
                              <p:cond delay="1500"/>
                            </p:stCondLst>
                            <p:childTnLst>
                              <p:par>
                                <p:cTn id="102" presetID="1" presetClass="entr" presetSubtype="0" fill="hold" grpId="0" nodeType="afterEffect">
                                  <p:stCondLst>
                                    <p:cond delay="1000"/>
                                  </p:stCondLst>
                                  <p:childTnLst>
                                    <p:set>
                                      <p:cBhvr>
                                        <p:cTn id="103"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5" name="beep.wav"/>
                                        </p:tgtEl>
                                      </p:cMediaNode>
                                    </p:audio>
                                  </p:subTnLst>
                                </p:cTn>
                              </p:par>
                            </p:childTnLst>
                          </p:cTn>
                        </p:par>
                        <p:par>
                          <p:cTn id="104" fill="hold">
                            <p:stCondLst>
                              <p:cond delay="2500"/>
                            </p:stCondLst>
                            <p:childTnLst>
                              <p:par>
                                <p:cTn id="105" presetID="1" presetClass="entr" presetSubtype="0" fill="hold" grpId="0" nodeType="afterEffect">
                                  <p:stCondLst>
                                    <p:cond delay="1000"/>
                                  </p:stCondLst>
                                  <p:childTnLst>
                                    <p:set>
                                      <p:cBhvr>
                                        <p:cTn id="10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5" name="beep.wav"/>
                                        </p:tgtEl>
                                      </p:cMediaNode>
                                    </p:audio>
                                  </p:subTnLst>
                                </p:cTn>
                              </p:par>
                            </p:childTnLst>
                          </p:cTn>
                        </p:par>
                        <p:par>
                          <p:cTn id="107" fill="hold">
                            <p:stCondLst>
                              <p:cond delay="3500"/>
                            </p:stCondLst>
                            <p:childTnLst>
                              <p:par>
                                <p:cTn id="108" presetID="1" presetClass="entr" presetSubtype="0" fill="hold" grpId="0" nodeType="afterEffect">
                                  <p:stCondLst>
                                    <p:cond delay="1000"/>
                                  </p:stCondLst>
                                  <p:childTnLst>
                                    <p:set>
                                      <p:cBhvr>
                                        <p:cTn id="109"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5" name="beep.wav"/>
                                        </p:tgtEl>
                                      </p:cMediaNode>
                                    </p:audio>
                                  </p:subTnLst>
                                </p:cTn>
                              </p:par>
                            </p:childTnLst>
                          </p:cTn>
                        </p:par>
                        <p:par>
                          <p:cTn id="110" fill="hold">
                            <p:stCondLst>
                              <p:cond delay="4500"/>
                            </p:stCondLst>
                            <p:childTnLst>
                              <p:par>
                                <p:cTn id="111" presetID="1" presetClass="entr" presetSubtype="0" fill="hold" grpId="0" nodeType="afterEffect">
                                  <p:stCondLst>
                                    <p:cond delay="1000"/>
                                  </p:stCondLst>
                                  <p:childTnLst>
                                    <p:set>
                                      <p:cBhvr>
                                        <p:cTn id="11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5" name="beep.wav"/>
                                        </p:tgtEl>
                                      </p:cMediaNode>
                                    </p:audio>
                                  </p:subTnLst>
                                </p:cTn>
                              </p:par>
                            </p:childTnLst>
                          </p:cTn>
                        </p:par>
                        <p:par>
                          <p:cTn id="113" fill="hold">
                            <p:stCondLst>
                              <p:cond delay="5500"/>
                            </p:stCondLst>
                            <p:childTnLst>
                              <p:par>
                                <p:cTn id="114" presetID="1" presetClass="entr" presetSubtype="0" fill="hold" grpId="0" nodeType="afterEffect">
                                  <p:stCondLst>
                                    <p:cond delay="1000"/>
                                  </p:stCondLst>
                                  <p:childTnLst>
                                    <p:set>
                                      <p:cBhvr>
                                        <p:cTn id="115"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beep.wav"/>
                                        </p:tgtEl>
                                      </p:cMediaNode>
                                    </p:audio>
                                  </p:subTnLst>
                                </p:cTn>
                              </p:par>
                            </p:childTnLst>
                          </p:cTn>
                        </p:par>
                        <p:par>
                          <p:cTn id="116" fill="hold">
                            <p:stCondLst>
                              <p:cond delay="6500"/>
                            </p:stCondLst>
                            <p:childTnLst>
                              <p:par>
                                <p:cTn id="117" presetID="1" presetClass="entr" presetSubtype="0" fill="hold" grpId="0" nodeType="afterEffect">
                                  <p:stCondLst>
                                    <p:cond delay="1000"/>
                                  </p:stCondLst>
                                  <p:childTnLst>
                                    <p:set>
                                      <p:cBhvr>
                                        <p:cTn id="11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camera.wav"/>
                                        </p:tgtEl>
                                      </p:cMediaNode>
                                    </p:audio>
                                  </p:sub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1000"/>
                                        <p:tgtEl>
                                          <p:spTgt spid="19"/>
                                        </p:tgtEl>
                                      </p:cBhvr>
                                    </p:animEffect>
                                    <p:anim calcmode="lin" valueType="num">
                                      <p:cBhvr>
                                        <p:cTn id="124" dur="1000" fill="hold"/>
                                        <p:tgtEl>
                                          <p:spTgt spid="19"/>
                                        </p:tgtEl>
                                        <p:attrNameLst>
                                          <p:attrName>ppt_x</p:attrName>
                                        </p:attrNameLst>
                                      </p:cBhvr>
                                      <p:tavLst>
                                        <p:tav tm="0">
                                          <p:val>
                                            <p:strVal val="#ppt_x"/>
                                          </p:val>
                                        </p:tav>
                                        <p:tav tm="100000">
                                          <p:val>
                                            <p:strVal val="#ppt_x"/>
                                          </p:val>
                                        </p:tav>
                                      </p:tavLst>
                                    </p:anim>
                                    <p:anim calcmode="lin" valueType="num">
                                      <p:cBhvr>
                                        <p:cTn id="125"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1"/>
                                            </p:cond>
                                          </p:stCondLst>
                                          <p:endCondLst>
                                            <p:cond evt="onStopAudio" delay="0">
                                              <p:tgtEl>
                                                <p:sldTgt/>
                                              </p:tgtEl>
                                            </p:cond>
                                          </p:endCondLst>
                                        </p:cTn>
                                        <p:tgtEl>
                                          <p:sndTgt r:embed="rId4"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7" grpId="0" bldLvl="0" animBg="1"/>
      <p:bldP spid="38" grpId="0" bldLvl="0" animBg="1"/>
      <p:bldP spid="56" grpId="0" bldLvl="0" animBg="1"/>
      <p:bldP spid="57" grpId="0" bldLvl="0" animBg="1"/>
      <p:bldP spid="58" grpId="0" bldLvl="0" animBg="1"/>
      <p:bldP spid="59" grpId="0" bldLvl="0" animBg="1"/>
      <p:bldP spid="60" grpId="0" bldLvl="0" animBg="1"/>
      <p:bldP spid="61" grpId="0" bldLvl="0" animBg="1"/>
      <p:bldP spid="63" grpId="0" bldLvl="0" animBg="1"/>
      <p:bldP spid="64" grpId="0" bldLvl="0" animBg="1"/>
      <p:bldP spid="65" grpId="0" bldLvl="0" animBg="1"/>
      <p:bldP spid="66" grpId="0" bldLvl="0" animBg="1"/>
      <p:bldP spid="67" grpId="0" bldLvl="0" animBg="1"/>
      <p:bldP spid="68" grpId="0" bldLvl="0" animBg="1"/>
      <p:bldP spid="70" grpId="0" bldLvl="0" animBg="1"/>
      <p:bldP spid="71" grpId="0" bldLvl="0" animBg="1"/>
      <p:bldP spid="72" grpId="0" bldLvl="0" animBg="1"/>
      <p:bldP spid="73" grpId="0" bldLvl="0" animBg="1"/>
      <p:bldP spid="74" grpId="0" bldLvl="0" animBg="1"/>
      <p:bldP spid="75" grpId="0" bldLvl="0" animBg="1"/>
      <p:bldP spid="78" grpId="0" bldLvl="0" animBg="1"/>
      <p:bldP spid="79" grpId="0" bldLvl="0" animBg="1"/>
      <p:bldP spid="80" grpId="0" bldLvl="0" animBg="1"/>
      <p:bldP spid="81" grpId="0" bldLvl="0" animBg="1"/>
      <p:bldP spid="82" grpId="0" bldLvl="0" animBg="1"/>
      <p:bldP spid="83" grpId="0" bldLvl="0" animBg="1"/>
      <p:bldP spid="42"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QSelect"/>
          <p:cNvSpPr/>
          <p:nvPr/>
        </p:nvSpPr>
        <p:spPr>
          <a:xfrm>
            <a:off x="10596563" y="83661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Select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5" name="QuestionBGM" hidden="1">
            <a:hlinkClick r:id="" action="ppaction://noaction">
              <a:snd r:embed="rId1" name="11 $100-$1000 Questions.wav"/>
            </a:hlinkClick>
          </p:cNvPr>
          <p:cNvSpPr/>
          <p:nvPr/>
        </p:nvSpPr>
        <p:spPr>
          <a:xfrm>
            <a:off x="10596563" y="12858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Question BGM</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6" name="QWrong">
            <a:hlinkClick r:id="" action="ppaction://noaction">
              <a:snd r:embed="rId2" name="16 $2,000 Lose.wav"/>
            </a:hlinkClick>
          </p:cNvPr>
          <p:cNvSpPr/>
          <p:nvPr/>
        </p:nvSpPr>
        <p:spPr>
          <a:xfrm>
            <a:off x="10599738" y="227806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Wrong</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7" name="QCorrect">
            <a:hlinkClick r:id="" action="ppaction://noaction">
              <a:snd r:embed="rId3" name="09 Who's Was Correct_.wav"/>
            </a:hlinkClick>
          </p:cNvPr>
          <p:cNvSpPr/>
          <p:nvPr/>
        </p:nvSpPr>
        <p:spPr>
          <a:xfrm>
            <a:off x="10610850" y="157003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Right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0" name="Freeform 289"/>
          <p:cNvSpPr/>
          <p:nvPr/>
        </p:nvSpPr>
        <p:spPr>
          <a:xfrm>
            <a:off x="12801600" y="1989138"/>
            <a:ext cx="2755900" cy="2578100"/>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9" name="Freeform 268"/>
          <p:cNvSpPr/>
          <p:nvPr/>
        </p:nvSpPr>
        <p:spPr>
          <a:xfrm rot="18900000">
            <a:off x="11236325" y="174625"/>
            <a:ext cx="4546600" cy="2393950"/>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9" name="Freeform 258"/>
          <p:cNvSpPr/>
          <p:nvPr/>
        </p:nvSpPr>
        <p:spPr>
          <a:xfrm rot="13500000">
            <a:off x="11359356" y="3939381"/>
            <a:ext cx="4354513" cy="2543175"/>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8" name="Freeform 297"/>
          <p:cNvSpPr/>
          <p:nvPr/>
        </p:nvSpPr>
        <p:spPr>
          <a:xfrm rot="1800000">
            <a:off x="11850688" y="3400425"/>
            <a:ext cx="4217988" cy="2514600"/>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3" name="Freeform 272"/>
          <p:cNvSpPr/>
          <p:nvPr/>
        </p:nvSpPr>
        <p:spPr>
          <a:xfrm rot="18000000">
            <a:off x="11107738" y="469900"/>
            <a:ext cx="3738563" cy="1887538"/>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6" name="Freeform 285"/>
          <p:cNvSpPr/>
          <p:nvPr/>
        </p:nvSpPr>
        <p:spPr>
          <a:xfrm rot="20700000">
            <a:off x="12390438" y="1314450"/>
            <a:ext cx="3421063" cy="2563813"/>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5" name="Freeform 264"/>
          <p:cNvSpPr/>
          <p:nvPr/>
        </p:nvSpPr>
        <p:spPr>
          <a:xfrm rot="15300000">
            <a:off x="10556875" y="5129213"/>
            <a:ext cx="4487863" cy="1277938"/>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4" name="Freeform 293"/>
          <p:cNvSpPr/>
          <p:nvPr/>
        </p:nvSpPr>
        <p:spPr>
          <a:xfrm rot="900000">
            <a:off x="12390438" y="2678113"/>
            <a:ext cx="3421063" cy="2563813"/>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8" name="Freeform 277"/>
          <p:cNvSpPr/>
          <p:nvPr/>
        </p:nvSpPr>
        <p:spPr>
          <a:xfrm rot="17100000">
            <a:off x="11223625" y="1028700"/>
            <a:ext cx="3184525" cy="876300"/>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2" name="Freeform 281"/>
          <p:cNvSpPr/>
          <p:nvPr/>
        </p:nvSpPr>
        <p:spPr>
          <a:xfrm rot="19800000">
            <a:off x="11850688" y="642938"/>
            <a:ext cx="4217988" cy="2514600"/>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3" name="Freeform 262"/>
          <p:cNvSpPr/>
          <p:nvPr/>
        </p:nvSpPr>
        <p:spPr>
          <a:xfrm rot="14400000">
            <a:off x="10783094" y="4439444"/>
            <a:ext cx="4500563" cy="2225675"/>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6" name="Freeform 295"/>
          <p:cNvSpPr/>
          <p:nvPr/>
        </p:nvSpPr>
        <p:spPr>
          <a:xfrm rot="1351054">
            <a:off x="12138025" y="3040063"/>
            <a:ext cx="3808413" cy="2544763"/>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6" name="Freeform 275"/>
          <p:cNvSpPr/>
          <p:nvPr/>
        </p:nvSpPr>
        <p:spPr>
          <a:xfrm rot="17551054">
            <a:off x="11146631" y="775494"/>
            <a:ext cx="3441700" cy="1373188"/>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4" name="Freeform 283"/>
          <p:cNvSpPr/>
          <p:nvPr/>
        </p:nvSpPr>
        <p:spPr>
          <a:xfrm rot="20251054">
            <a:off x="12139613" y="977900"/>
            <a:ext cx="3806825" cy="2544763"/>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7" name="Freeform 266"/>
          <p:cNvSpPr/>
          <p:nvPr/>
        </p:nvSpPr>
        <p:spPr>
          <a:xfrm rot="14851054">
            <a:off x="10598150" y="4746625"/>
            <a:ext cx="4510088" cy="1871663"/>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1" name="Freeform 260"/>
          <p:cNvSpPr/>
          <p:nvPr/>
        </p:nvSpPr>
        <p:spPr>
          <a:xfrm rot="3151054">
            <a:off x="11060906" y="4202906"/>
            <a:ext cx="4416425" cy="2417763"/>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0" name="Freeform 279"/>
          <p:cNvSpPr/>
          <p:nvPr/>
        </p:nvSpPr>
        <p:spPr>
          <a:xfrm rot="19351054">
            <a:off x="11539538" y="346075"/>
            <a:ext cx="4511675" cy="2463800"/>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2" name="Freeform 291"/>
          <p:cNvSpPr/>
          <p:nvPr/>
        </p:nvSpPr>
        <p:spPr>
          <a:xfrm rot="451054">
            <a:off x="12609513" y="2336800"/>
            <a:ext cx="3068638" cy="2573338"/>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7" name="Freeform 256"/>
          <p:cNvSpPr/>
          <p:nvPr/>
        </p:nvSpPr>
        <p:spPr>
          <a:xfrm rot="2251054">
            <a:off x="11537950" y="3751263"/>
            <a:ext cx="4511675" cy="2463800"/>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1" name="Freeform 270"/>
          <p:cNvSpPr/>
          <p:nvPr/>
        </p:nvSpPr>
        <p:spPr>
          <a:xfrm rot="18451054">
            <a:off x="11151394" y="137319"/>
            <a:ext cx="4008438" cy="2374900"/>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8" name="Freeform 287"/>
          <p:cNvSpPr/>
          <p:nvPr/>
        </p:nvSpPr>
        <p:spPr>
          <a:xfrm rot="21151054">
            <a:off x="12609513" y="1652588"/>
            <a:ext cx="3068638" cy="2571750"/>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58395" name="Oval 7"/>
          <p:cNvSpPr/>
          <p:nvPr/>
        </p:nvSpPr>
        <p:spPr>
          <a:xfrm>
            <a:off x="5813425" y="2732088"/>
            <a:ext cx="9715500" cy="549275"/>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8396" name="Oval 2"/>
          <p:cNvSpPr/>
          <p:nvPr/>
        </p:nvSpPr>
        <p:spPr>
          <a:xfrm>
            <a:off x="8793163" y="-560387"/>
            <a:ext cx="7772400" cy="7315200"/>
          </a:xfrm>
          <a:prstGeom prst="ellipse">
            <a:avLst/>
          </a:prstGeom>
          <a:gradFill rotWithShape="1">
            <a:gsLst>
              <a:gs pos="0">
                <a:srgbClr val="3366FF"/>
              </a:gs>
              <a:gs pos="100000">
                <a:srgbClr val="3366FF">
                  <a:alpha val="1999"/>
                </a:srgb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8397" name="Oval 3"/>
          <p:cNvSpPr/>
          <p:nvPr/>
        </p:nvSpPr>
        <p:spPr>
          <a:xfrm rot="-1800000">
            <a:off x="7626350" y="2457450"/>
            <a:ext cx="9715500" cy="109696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8398" name="Oval 4"/>
          <p:cNvSpPr/>
          <p:nvPr/>
        </p:nvSpPr>
        <p:spPr>
          <a:xfrm rot="5400000">
            <a:off x="7912100" y="2714625"/>
            <a:ext cx="9144000" cy="5826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8399" name="Oval 5"/>
          <p:cNvSpPr/>
          <p:nvPr/>
        </p:nvSpPr>
        <p:spPr>
          <a:xfrm rot="2700000">
            <a:off x="7912100" y="2422525"/>
            <a:ext cx="9144000" cy="11668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8400" name="Oval 6"/>
          <p:cNvSpPr/>
          <p:nvPr/>
        </p:nvSpPr>
        <p:spPr>
          <a:xfrm rot="1800000">
            <a:off x="7724775" y="2732088"/>
            <a:ext cx="9715500" cy="547687"/>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31" name="Oval 7"/>
          <p:cNvSpPr>
            <a:spLocks noChangeArrowheads="1"/>
          </p:cNvSpPr>
          <p:nvPr/>
        </p:nvSpPr>
        <p:spPr bwMode="auto">
          <a:xfrm>
            <a:off x="7360511" y="2686134"/>
            <a:ext cx="9715500" cy="54864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8404" name="Picture 2" descr="https://onwardigo.files.wordpress.com/2016/05/millionaire02a.jpg"/>
          <p:cNvPicPr>
            <a:picLocks noChangeAspect="1"/>
          </p:cNvPicPr>
          <p:nvPr/>
        </p:nvPicPr>
        <p:blipFill>
          <a:blip r:embed="rId4"/>
          <a:stretch>
            <a:fillRect/>
          </a:stretch>
        </p:blipFill>
        <p:spPr>
          <a:xfrm>
            <a:off x="331788" y="442913"/>
            <a:ext cx="13204825" cy="6989762"/>
          </a:xfrm>
          <a:prstGeom prst="rect">
            <a:avLst/>
          </a:prstGeom>
          <a:noFill/>
          <a:ln w="9525">
            <a:noFill/>
          </a:ln>
        </p:spPr>
      </p:pic>
      <p:sp>
        <p:nvSpPr>
          <p:cNvPr id="58405" name="Rectangle 83"/>
          <p:cNvSpPr/>
          <p:nvPr/>
        </p:nvSpPr>
        <p:spPr>
          <a:xfrm>
            <a:off x="44450" y="0"/>
            <a:ext cx="13074650" cy="2060575"/>
          </a:xfrm>
          <a:prstGeom prst="rect">
            <a:avLst/>
          </a:prstGeom>
          <a:gradFill rotWithShape="0">
            <a:gsLst>
              <a:gs pos="0">
                <a:schemeClr val="tx1"/>
              </a:gs>
              <a:gs pos="100000">
                <a:schemeClr val="tx1">
                  <a:alpha val="0"/>
                </a:schemeClr>
              </a:gs>
            </a:gsLst>
            <a:lin ang="5400000"/>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8406" name="Rectangle 34"/>
          <p:cNvSpPr/>
          <p:nvPr/>
        </p:nvSpPr>
        <p:spPr>
          <a:xfrm>
            <a:off x="0" y="5064125"/>
            <a:ext cx="15544800" cy="2092325"/>
          </a:xfrm>
          <a:prstGeom prst="rect">
            <a:avLst/>
          </a:prstGeom>
          <a:gradFill rotWithShape="1">
            <a:gsLst>
              <a:gs pos="0">
                <a:schemeClr val="tx1">
                  <a:alpha val="0"/>
                </a:schemeClr>
              </a:gs>
              <a:gs pos="100000">
                <a:schemeClr val="tx1"/>
              </a:gs>
            </a:gsLst>
            <a:lin ang="5400000" scaled="1"/>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0" name="Rectangle 36"/>
          <p:cNvSpPr>
            <a:spLocks noChangeArrowheads="1"/>
          </p:cNvSpPr>
          <p:nvPr/>
        </p:nvSpPr>
        <p:spPr bwMode="auto">
          <a:xfrm>
            <a:off x="11945630" y="-380826"/>
            <a:ext cx="3703872" cy="82296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410" name="AutoShape 57"/>
          <p:cNvSpPr/>
          <p:nvPr/>
        </p:nvSpPr>
        <p:spPr>
          <a:xfrm>
            <a:off x="13354050" y="62134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a:t>
            </a:r>
            <a:endParaRPr lang="en-US" altLang="en-US" sz="2000" b="1" dirty="0">
              <a:solidFill>
                <a:srgbClr val="FFFF00"/>
              </a:solidFill>
              <a:latin typeface="Arial" panose="020B0604020202020204" pitchFamily="34" charset="0"/>
            </a:endParaRPr>
          </a:p>
        </p:txBody>
      </p:sp>
      <p:sp>
        <p:nvSpPr>
          <p:cNvPr id="58411" name="AutoShape 58"/>
          <p:cNvSpPr/>
          <p:nvPr/>
        </p:nvSpPr>
        <p:spPr>
          <a:xfrm>
            <a:off x="13354050" y="5848350"/>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a:t>
            </a:r>
            <a:endParaRPr lang="en-US" altLang="en-US" sz="2000" b="1" dirty="0">
              <a:solidFill>
                <a:srgbClr val="FFFF00"/>
              </a:solidFill>
              <a:latin typeface="Arial" panose="020B0604020202020204" pitchFamily="34" charset="0"/>
            </a:endParaRPr>
          </a:p>
        </p:txBody>
      </p:sp>
      <p:sp>
        <p:nvSpPr>
          <p:cNvPr id="77883" name="AutoShape 59"/>
          <p:cNvSpPr/>
          <p:nvPr/>
        </p:nvSpPr>
        <p:spPr>
          <a:xfrm>
            <a:off x="13354050" y="548322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$300</a:t>
            </a:r>
            <a:endParaRPr lang="en-US" altLang="en-US" sz="2000" b="1" dirty="0">
              <a:solidFill>
                <a:srgbClr val="FFFF00"/>
              </a:solidFill>
              <a:latin typeface="Arial" panose="020B0604020202020204" pitchFamily="34" charset="0"/>
            </a:endParaRPr>
          </a:p>
        </p:txBody>
      </p:sp>
      <p:sp>
        <p:nvSpPr>
          <p:cNvPr id="58413" name="AutoShape 60"/>
          <p:cNvSpPr/>
          <p:nvPr/>
        </p:nvSpPr>
        <p:spPr>
          <a:xfrm>
            <a:off x="13354050" y="51165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a:t>
            </a:r>
            <a:endParaRPr lang="en-US" altLang="en-US" sz="2000" b="1" dirty="0">
              <a:solidFill>
                <a:srgbClr val="FFFF00"/>
              </a:solidFill>
              <a:latin typeface="Arial" panose="020B0604020202020204" pitchFamily="34" charset="0"/>
            </a:endParaRPr>
          </a:p>
        </p:txBody>
      </p:sp>
      <p:sp>
        <p:nvSpPr>
          <p:cNvPr id="58414" name="AutoShape 61"/>
          <p:cNvSpPr/>
          <p:nvPr/>
        </p:nvSpPr>
        <p:spPr>
          <a:xfrm>
            <a:off x="13354050" y="47513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a:t>
            </a:r>
            <a:endParaRPr lang="en-US" altLang="en-US" sz="2000" b="1" dirty="0">
              <a:solidFill>
                <a:srgbClr val="FFFFFF"/>
              </a:solidFill>
              <a:latin typeface="Arial" panose="020B0604020202020204" pitchFamily="34" charset="0"/>
            </a:endParaRPr>
          </a:p>
        </p:txBody>
      </p:sp>
      <p:sp>
        <p:nvSpPr>
          <p:cNvPr id="58415" name="AutoShape 62"/>
          <p:cNvSpPr/>
          <p:nvPr/>
        </p:nvSpPr>
        <p:spPr>
          <a:xfrm>
            <a:off x="13354050" y="43846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$2,000</a:t>
            </a:r>
            <a:endParaRPr lang="en-US" altLang="en-US" sz="2000" b="1" dirty="0">
              <a:solidFill>
                <a:srgbClr val="FFFF00"/>
              </a:solidFill>
              <a:latin typeface="Arial" panose="020B0604020202020204" pitchFamily="34" charset="0"/>
            </a:endParaRPr>
          </a:p>
        </p:txBody>
      </p:sp>
      <p:sp>
        <p:nvSpPr>
          <p:cNvPr id="58416" name="AutoShape 63"/>
          <p:cNvSpPr/>
          <p:nvPr/>
        </p:nvSpPr>
        <p:spPr>
          <a:xfrm>
            <a:off x="13354050" y="40195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$4,000</a:t>
            </a:r>
            <a:endParaRPr lang="en-US" altLang="en-US" sz="2000" b="1" dirty="0">
              <a:solidFill>
                <a:srgbClr val="FFFF00"/>
              </a:solidFill>
              <a:latin typeface="Arial" panose="020B0604020202020204" pitchFamily="34" charset="0"/>
            </a:endParaRPr>
          </a:p>
        </p:txBody>
      </p:sp>
      <p:sp>
        <p:nvSpPr>
          <p:cNvPr id="58417" name="AutoShape 64"/>
          <p:cNvSpPr/>
          <p:nvPr/>
        </p:nvSpPr>
        <p:spPr>
          <a:xfrm>
            <a:off x="13354050" y="36544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$8,000</a:t>
            </a:r>
            <a:endParaRPr lang="en-US" altLang="en-US" sz="2000" b="1" dirty="0">
              <a:solidFill>
                <a:srgbClr val="FFFF00"/>
              </a:solidFill>
              <a:latin typeface="Arial" panose="020B0604020202020204" pitchFamily="34" charset="0"/>
            </a:endParaRPr>
          </a:p>
        </p:txBody>
      </p:sp>
      <p:sp>
        <p:nvSpPr>
          <p:cNvPr id="58418" name="AutoShape 65"/>
          <p:cNvSpPr/>
          <p:nvPr/>
        </p:nvSpPr>
        <p:spPr>
          <a:xfrm>
            <a:off x="13354050" y="32877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$16,000</a:t>
            </a:r>
            <a:endParaRPr lang="en-US" altLang="en-US" sz="2000" b="1" dirty="0">
              <a:solidFill>
                <a:srgbClr val="FFFF00"/>
              </a:solidFill>
              <a:latin typeface="Arial" panose="020B0604020202020204" pitchFamily="34" charset="0"/>
            </a:endParaRPr>
          </a:p>
        </p:txBody>
      </p:sp>
      <p:sp>
        <p:nvSpPr>
          <p:cNvPr id="58419" name="AutoShape 66"/>
          <p:cNvSpPr/>
          <p:nvPr/>
        </p:nvSpPr>
        <p:spPr>
          <a:xfrm>
            <a:off x="13354050" y="29225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$25,000</a:t>
            </a:r>
            <a:endParaRPr lang="en-US" altLang="en-US" sz="2000" b="1" dirty="0">
              <a:solidFill>
                <a:srgbClr val="FFFFFF"/>
              </a:solidFill>
              <a:latin typeface="Arial" panose="020B0604020202020204" pitchFamily="34" charset="0"/>
            </a:endParaRPr>
          </a:p>
        </p:txBody>
      </p:sp>
      <p:sp>
        <p:nvSpPr>
          <p:cNvPr id="58420" name="AutoShape 67"/>
          <p:cNvSpPr/>
          <p:nvPr/>
        </p:nvSpPr>
        <p:spPr>
          <a:xfrm>
            <a:off x="13354050" y="25558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a:t>
            </a:r>
            <a:endParaRPr lang="en-US" altLang="en-US" sz="2000" b="1" dirty="0">
              <a:solidFill>
                <a:srgbClr val="FFFF00"/>
              </a:solidFill>
              <a:latin typeface="Arial" panose="020B0604020202020204" pitchFamily="34" charset="0"/>
            </a:endParaRPr>
          </a:p>
        </p:txBody>
      </p:sp>
      <p:sp>
        <p:nvSpPr>
          <p:cNvPr id="58421" name="AutoShape 68"/>
          <p:cNvSpPr/>
          <p:nvPr/>
        </p:nvSpPr>
        <p:spPr>
          <a:xfrm>
            <a:off x="13354050" y="21907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$100,000</a:t>
            </a:r>
            <a:endParaRPr lang="en-US" altLang="en-US" sz="2000" b="1" dirty="0">
              <a:solidFill>
                <a:srgbClr val="FFFF00"/>
              </a:solidFill>
              <a:latin typeface="Arial" panose="020B0604020202020204" pitchFamily="34" charset="0"/>
            </a:endParaRPr>
          </a:p>
        </p:txBody>
      </p:sp>
      <p:sp>
        <p:nvSpPr>
          <p:cNvPr id="58422" name="AutoShape 69"/>
          <p:cNvSpPr/>
          <p:nvPr/>
        </p:nvSpPr>
        <p:spPr>
          <a:xfrm>
            <a:off x="13354050" y="18256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$250,000</a:t>
            </a:r>
            <a:endParaRPr lang="en-US" altLang="en-US" sz="2000" b="1" dirty="0">
              <a:solidFill>
                <a:srgbClr val="FFFF00"/>
              </a:solidFill>
              <a:latin typeface="Arial" panose="020B0604020202020204" pitchFamily="34" charset="0"/>
            </a:endParaRPr>
          </a:p>
        </p:txBody>
      </p:sp>
      <p:sp>
        <p:nvSpPr>
          <p:cNvPr id="58423" name="AutoShape 70"/>
          <p:cNvSpPr/>
          <p:nvPr/>
        </p:nvSpPr>
        <p:spPr>
          <a:xfrm>
            <a:off x="13354050" y="14589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$500,000</a:t>
            </a:r>
            <a:endParaRPr lang="en-US" altLang="en-US" sz="2000" b="1" dirty="0">
              <a:solidFill>
                <a:srgbClr val="FFFF00"/>
              </a:solidFill>
              <a:latin typeface="Arial" panose="020B0604020202020204" pitchFamily="34" charset="0"/>
            </a:endParaRPr>
          </a:p>
        </p:txBody>
      </p:sp>
      <p:sp>
        <p:nvSpPr>
          <p:cNvPr id="58424" name="AutoShape 71"/>
          <p:cNvSpPr/>
          <p:nvPr/>
        </p:nvSpPr>
        <p:spPr>
          <a:xfrm>
            <a:off x="13354050" y="10937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$1,000,000</a:t>
            </a:r>
            <a:endParaRPr lang="en-US" altLang="en-US" sz="2000" b="1" dirty="0">
              <a:solidFill>
                <a:srgbClr val="FFFFFF"/>
              </a:solidFill>
              <a:latin typeface="Arial" panose="020B0604020202020204" pitchFamily="34" charset="0"/>
            </a:endParaRPr>
          </a:p>
        </p:txBody>
      </p:sp>
      <p:sp>
        <p:nvSpPr>
          <p:cNvPr id="58425" name="Rectangle 83"/>
          <p:cNvSpPr/>
          <p:nvPr/>
        </p:nvSpPr>
        <p:spPr>
          <a:xfrm>
            <a:off x="0" y="7110413"/>
            <a:ext cx="15544800" cy="1117600"/>
          </a:xfrm>
          <a:prstGeom prst="rect">
            <a:avLst/>
          </a:prstGeom>
          <a:solidFill>
            <a:schemeClr val="tx1"/>
          </a:solidFill>
          <a:ln w="9525" cap="flat" cmpd="sng">
            <a:solidFill>
              <a:schemeClr val="tx1"/>
            </a:solidFill>
            <a:prstDash val="solid"/>
            <a:miter/>
            <a:headEnd type="none" w="med" len="med"/>
            <a:tailEnd type="none" w="med" len="med"/>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CORRECT ANSWER</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77918" name="GameEnd" hidden="1">
            <a:hlinkClick r:id="" action="ppaction://macro?name=ViewEnd"/>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END</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83" name="TimerText" hidden="1"/>
          <p:cNvSpPr txBox="1"/>
          <p:nvPr/>
        </p:nvSpPr>
        <p:spPr>
          <a:xfrm>
            <a:off x="5715022" y="2859726"/>
            <a:ext cx="1769725" cy="1615704"/>
          </a:xfrm>
          <a:prstGeom prst="rect">
            <a:avLst/>
          </a:prstGeom>
          <a:noFill/>
        </p:spPr>
        <p:txBody>
          <a:bodyPr wrap="none" lIns="76078" tIns="38039" rIns="76078" bIns="38039"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rPr>
              <a:t>00</a:t>
            </a:r>
            <a:endPar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endParaRPr>
          </a:p>
        </p:txBody>
      </p:sp>
      <p:sp>
        <p:nvSpPr>
          <p:cNvPr id="130" name="Rectangle 36"/>
          <p:cNvSpPr>
            <a:spLocks noChangeArrowheads="1"/>
          </p:cNvSpPr>
          <p:nvPr/>
        </p:nvSpPr>
        <p:spPr bwMode="auto">
          <a:xfrm>
            <a:off x="-12700" y="12700"/>
            <a:ext cx="3703638" cy="8229600"/>
          </a:xfrm>
          <a:prstGeom prst="rect">
            <a:avLst/>
          </a:prstGeom>
          <a:gradFill rotWithShape="1">
            <a:gsLst>
              <a:gs pos="0">
                <a:schemeClr val="tx1"/>
              </a:gs>
              <a:gs pos="35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CONTINUE</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graphicFrame>
        <p:nvGraphicFramePr>
          <p:cNvPr id="58431" name="AskAudienceChart" hidden="1"/>
          <p:cNvGraphicFramePr/>
          <p:nvPr/>
        </p:nvGraphicFramePr>
        <p:xfrm>
          <a:off x="2990850" y="2108200"/>
          <a:ext cx="7772400" cy="2986088"/>
        </p:xfrm>
        <a:graphic>
          <a:graphicData uri="http://schemas.openxmlformats.org/presentationml/2006/ole">
            <mc:AlternateContent xmlns:mc="http://schemas.openxmlformats.org/markup-compatibility/2006">
              <mc:Choice xmlns:v="urn:schemas-microsoft-com:vml" Requires="v">
                <p:oleObj spid="_x0000_s3083" name="" r:id="rId5" imgW="7772400" imgH="2987040" progId="Excel.Chart.8">
                  <p:embed/>
                </p:oleObj>
              </mc:Choice>
              <mc:Fallback>
                <p:oleObj name="" r:id="rId5" imgW="7772400" imgH="2987040" progId="Excel.Chart.8">
                  <p:embed/>
                  <p:pic>
                    <p:nvPicPr>
                      <p:cNvPr id="0" name="Picture 3082"/>
                      <p:cNvPicPr/>
                      <p:nvPr/>
                    </p:nvPicPr>
                    <p:blipFill>
                      <a:blip r:embed="rId6"/>
                      <a:stretch>
                        <a:fillRect/>
                      </a:stretch>
                    </p:blipFill>
                    <p:spPr>
                      <a:xfrm>
                        <a:off x="2990850" y="2108200"/>
                        <a:ext cx="7772400" cy="2986088"/>
                      </a:xfrm>
                      <a:prstGeom prst="rect">
                        <a:avLst/>
                      </a:prstGeom>
                      <a:noFill/>
                      <a:ln w="38100">
                        <a:noFill/>
                        <a:miter/>
                      </a:ln>
                    </p:spPr>
                  </p:pic>
                </p:oleObj>
              </mc:Fallback>
            </mc:AlternateContent>
          </a:graphicData>
        </a:graphic>
      </p:graphicFrame>
      <p:sp>
        <p:nvSpPr>
          <p:cNvPr id="77902" name="QuestionText">
            <a:hlinkClick r:id="" action="ppaction://macro?name=ShowAnswers"/>
          </p:cNvPr>
          <p:cNvSpPr>
            <a:spLocks noChangeArrowheads="1"/>
          </p:cNvSpPr>
          <p:nvPr/>
        </p:nvSpPr>
        <p:spPr bwMode="auto">
          <a:xfrm>
            <a:off x="921138" y="247651"/>
            <a:ext cx="12001426" cy="169926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76078" tIns="38039" rIns="76078" bIns="38039" anchor="ctr"/>
          <a:p>
            <a:pPr algn="ctr">
              <a:buNone/>
            </a:pPr>
            <a:r>
              <a:rPr lang="en-US" altLang="x-none" sz="4000" dirty="0">
                <a:solidFill>
                  <a:srgbClr val="FFFFFF"/>
                </a:solidFill>
                <a:latin typeface="Times New Roman" panose="02020603050405020304" pitchFamily="18" charset="0"/>
                <a:cs typeface="Times New Roman" panose="02020603050405020304" pitchFamily="18" charset="0"/>
              </a:rPr>
              <a:t>  Câu hỏi 3: Trong các virus dưới đây, virus n</a:t>
            </a:r>
            <a:r>
              <a:rPr lang="en-US" altLang="x-none" sz="4000" dirty="0">
                <a:solidFill>
                  <a:srgbClr val="FFFFFF"/>
                </a:solidFill>
                <a:latin typeface="Times New Roman" panose="02020603050405020304" pitchFamily="18" charset="0"/>
                <a:ea typeface="Times New Roman" panose="02020603050405020304" pitchFamily="18" charset="0"/>
              </a:rPr>
              <a:t>à</a:t>
            </a:r>
            <a:r>
              <a:rPr lang="en-US" altLang="x-none" sz="4000" dirty="0">
                <a:solidFill>
                  <a:srgbClr val="FFFFFF"/>
                </a:solidFill>
                <a:latin typeface="Times New Roman" panose="02020603050405020304" pitchFamily="18" charset="0"/>
                <a:cs typeface="Times New Roman" panose="02020603050405020304" pitchFamily="18" charset="0"/>
              </a:rPr>
              <a:t>o có </a:t>
            </a:r>
            <a:endParaRPr lang="en-US" altLang="x-none" sz="4000" dirty="0">
              <a:solidFill>
                <a:srgbClr val="FFFFFF"/>
              </a:solidFill>
              <a:latin typeface="Times New Roman" panose="02020603050405020304" pitchFamily="18" charset="0"/>
              <a:cs typeface="Times New Roman" panose="02020603050405020304" pitchFamily="18" charset="0"/>
            </a:endParaRPr>
          </a:p>
          <a:p>
            <a:pPr algn="ctr">
              <a:buNone/>
            </a:pPr>
            <a:r>
              <a:rPr lang="en-US" altLang="x-none" sz="4000" dirty="0">
                <a:solidFill>
                  <a:srgbClr val="FFFFFF"/>
                </a:solidFill>
                <a:latin typeface="Times New Roman" panose="02020603050405020304" pitchFamily="18" charset="0"/>
                <a:cs typeface="Times New Roman" panose="02020603050405020304" pitchFamily="18" charset="0"/>
              </a:rPr>
              <a:t>hình dạng không giống với các virus còn lại?</a:t>
            </a:r>
            <a:endParaRPr lang="en-US" altLang="x-none" sz="4000" dirty="0">
              <a:solidFill>
                <a:srgbClr val="FFFFFF"/>
              </a:solidFill>
              <a:latin typeface="Times New Roman" panose="02020603050405020304" pitchFamily="18" charset="0"/>
              <a:ea typeface="Times New Roman" panose="02020603050405020304" pitchFamily="18" charset="0"/>
            </a:endParaRPr>
          </a:p>
        </p:txBody>
      </p:sp>
      <p:sp>
        <p:nvSpPr>
          <p:cNvPr id="58435" name="AutoShape 80"/>
          <p:cNvSpPr/>
          <p:nvPr/>
        </p:nvSpPr>
        <p:spPr>
          <a:xfrm>
            <a:off x="1063625"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8436" name="AutoShape 81"/>
          <p:cNvSpPr/>
          <p:nvPr/>
        </p:nvSpPr>
        <p:spPr>
          <a:xfrm>
            <a:off x="12015788"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2" name="AnswerD"/>
          <p:cNvSpPr>
            <a:spLocks noChangeArrowheads="1"/>
          </p:cNvSpPr>
          <p:nvPr/>
        </p:nvSpPr>
        <p:spPr bwMode="auto">
          <a:xfrm>
            <a:off x="6720818" y="6142585"/>
            <a:ext cx="5654421"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Virus </a:t>
            </a:r>
            <a:r>
              <a:rPr kumimoji="0" lang="en-US" sz="2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Covid</a:t>
            </a:r>
            <a:r>
              <a:rPr kumimoji="0" lang="en-US" sz="2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- 19</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861" name="AnswerC"/>
          <p:cNvSpPr>
            <a:spLocks noChangeArrowheads="1"/>
          </p:cNvSpPr>
          <p:nvPr/>
        </p:nvSpPr>
        <p:spPr bwMode="auto">
          <a:xfrm>
            <a:off x="921138" y="6142585"/>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Virus viêm kết mạc</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4" name="AnswerB"/>
          <p:cNvSpPr>
            <a:spLocks noChangeArrowheads="1"/>
          </p:cNvSpPr>
          <p:nvPr/>
        </p:nvSpPr>
        <p:spPr bwMode="auto">
          <a:xfrm>
            <a:off x="6672290" y="5171498"/>
            <a:ext cx="5657703"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Virus khảm thuốc lá</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3" name="AnswerA"/>
          <p:cNvSpPr>
            <a:spLocks noChangeArrowheads="1"/>
          </p:cNvSpPr>
          <p:nvPr/>
        </p:nvSpPr>
        <p:spPr bwMode="auto">
          <a:xfrm>
            <a:off x="92113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Virus </a:t>
            </a:r>
            <a:r>
              <a:rPr kumimoji="0" lang="en-US" sz="2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cúm</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8449" name="AutoShape 53"/>
          <p:cNvSpPr/>
          <p:nvPr/>
        </p:nvSpPr>
        <p:spPr>
          <a:xfrm>
            <a:off x="6858000" y="5588000"/>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B</a:t>
            </a:r>
            <a:endParaRPr lang="en-US" altLang="x-none" sz="3500" b="1" dirty="0">
              <a:solidFill>
                <a:srgbClr val="FFFFFF"/>
              </a:solidFill>
              <a:latin typeface="Arial" panose="020B0604020202020204" pitchFamily="34" charset="0"/>
            </a:endParaRPr>
          </a:p>
        </p:txBody>
      </p:sp>
      <p:sp>
        <p:nvSpPr>
          <p:cNvPr id="58450" name="AutoShape 54"/>
          <p:cNvSpPr/>
          <p:nvPr/>
        </p:nvSpPr>
        <p:spPr>
          <a:xfrm>
            <a:off x="6858000" y="6518275"/>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D</a:t>
            </a:r>
            <a:endParaRPr lang="en-US" altLang="x-none" sz="3500" b="1" dirty="0">
              <a:solidFill>
                <a:srgbClr val="FFFFFF"/>
              </a:solidFill>
              <a:latin typeface="Arial" panose="020B0604020202020204" pitchFamily="34" charset="0"/>
            </a:endParaRPr>
          </a:p>
        </p:txBody>
      </p:sp>
      <p:sp>
        <p:nvSpPr>
          <p:cNvPr id="58451" name="AutoShape 55"/>
          <p:cNvSpPr/>
          <p:nvPr/>
        </p:nvSpPr>
        <p:spPr>
          <a:xfrm>
            <a:off x="1063625" y="5588000"/>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A</a:t>
            </a:r>
            <a:endParaRPr lang="en-US" altLang="x-none" b="1" dirty="0">
              <a:solidFill>
                <a:srgbClr val="FFFFFF"/>
              </a:solidFill>
              <a:latin typeface="Arial" panose="020B0604020202020204" pitchFamily="34" charset="0"/>
            </a:endParaRPr>
          </a:p>
        </p:txBody>
      </p:sp>
      <p:sp>
        <p:nvSpPr>
          <p:cNvPr id="58452" name="AutoShape 56"/>
          <p:cNvSpPr/>
          <p:nvPr/>
        </p:nvSpPr>
        <p:spPr>
          <a:xfrm>
            <a:off x="1063625" y="6518275"/>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C</a:t>
            </a:r>
            <a:endParaRPr lang="en-US" altLang="x-none" sz="3500" b="1" dirty="0">
              <a:solidFill>
                <a:srgbClr val="FFFFFF"/>
              </a:solidFill>
              <a:latin typeface="Arial" panose="020B0604020202020204" pitchFamily="34" charset="0"/>
            </a:endParaRPr>
          </a:p>
        </p:txBody>
      </p:sp>
      <p:sp>
        <p:nvSpPr>
          <p:cNvPr id="5" name="StartTimerButton" hidden="1">
            <a:hlinkClick r:id="" action="ppaction://macro?name=StartPhoneTimer">
              <a:snd r:embed="rId7" name="66 Phone-A-Friend-pt2.wav"/>
            </a:hlinkClick>
          </p:cNvPr>
          <p:cNvSpPr/>
          <p:nvPr/>
        </p:nvSpPr>
        <p:spPr>
          <a:xfrm>
            <a:off x="6057900" y="3068638"/>
            <a:ext cx="1166813" cy="1096963"/>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lstStyle/>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123" name="CloseAskPoll" hidden="1">
            <a:hlinkClick r:id="" action="ppaction://macro?name=EndLifeline"/>
          </p:cNvPr>
          <p:cNvSpPr/>
          <p:nvPr/>
        </p:nvSpPr>
        <p:spPr>
          <a:xfrm>
            <a:off x="9877425" y="2025650"/>
            <a:ext cx="1049338" cy="292100"/>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24" name="StopPhoneTimer" hidden="1">
            <a:hlinkClick r:id="" action="ppaction://macro?name=EndLifeline"/>
          </p:cNvPr>
          <p:cNvSpPr/>
          <p:nvPr/>
        </p:nvSpPr>
        <p:spPr>
          <a:xfrm>
            <a:off x="6181725" y="4114800"/>
            <a:ext cx="931863" cy="292100"/>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58456" name="FiftyFifty" hidden="1"/>
          <p:cNvGrpSpPr/>
          <p:nvPr/>
        </p:nvGrpSpPr>
        <p:grpSpPr>
          <a:xfrm>
            <a:off x="4976813" y="7150100"/>
            <a:ext cx="1060450" cy="50006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8489" name="Picture 131" hidden="1">
              <a:hlinkClick r:id="" action="ppaction://macro?name=FiftyFifty"/>
            </p:cNvPr>
            <p:cNvPicPr>
              <a:picLocks noChangeAspect="1"/>
            </p:cNvPicPr>
            <p:nvPr/>
          </p:nvPicPr>
          <p:blipFill>
            <a:blip r:embed="rId8"/>
            <a:srcRect l="18105" t="24368" r="16081" b="32681"/>
            <a:stretch>
              <a:fillRect/>
            </a:stretch>
          </p:blipFill>
          <p:spPr>
            <a:xfrm>
              <a:off x="-1670217" y="3446042"/>
              <a:ext cx="1203735" cy="460860"/>
            </a:xfrm>
            <a:prstGeom prst="rect">
              <a:avLst/>
            </a:prstGeom>
            <a:noFill/>
            <a:ln w="9525">
              <a:noFill/>
            </a:ln>
          </p:spPr>
        </p:pic>
      </p:grpSp>
      <p:grpSp>
        <p:nvGrpSpPr>
          <p:cNvPr id="58457" name="AskAudience" hidden="1"/>
          <p:cNvGrpSpPr/>
          <p:nvPr/>
        </p:nvGrpSpPr>
        <p:grpSpPr>
          <a:xfrm>
            <a:off x="6127750" y="7150100"/>
            <a:ext cx="1060450" cy="50006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8487" name="Picture 134" hidden="1">
              <a:hlinkClick r:id="" action="ppaction://macro?name=AskAudience"/>
            </p:cNvPr>
            <p:cNvPicPr>
              <a:picLocks noChangeAspect="1"/>
            </p:cNvPicPr>
            <p:nvPr/>
          </p:nvPicPr>
          <p:blipFill>
            <a:blip r:embed="rId9"/>
            <a:srcRect l="17091" t="15137" r="19424" b="32640"/>
            <a:stretch>
              <a:fillRect/>
            </a:stretch>
          </p:blipFill>
          <p:spPr>
            <a:xfrm>
              <a:off x="-1567615" y="347158"/>
              <a:ext cx="998530" cy="614479"/>
            </a:xfrm>
            <a:prstGeom prst="rect">
              <a:avLst/>
            </a:prstGeom>
            <a:noFill/>
            <a:ln w="9525">
              <a:noFill/>
            </a:ln>
          </p:spPr>
        </p:pic>
      </p:grpSp>
      <p:grpSp>
        <p:nvGrpSpPr>
          <p:cNvPr id="58458" name="PlusOne" hidden="1"/>
          <p:cNvGrpSpPr/>
          <p:nvPr/>
        </p:nvGrpSpPr>
        <p:grpSpPr>
          <a:xfrm>
            <a:off x="7273925" y="7150100"/>
            <a:ext cx="1060450" cy="50006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8485" name="Picture 148" hidden="1">
              <a:hlinkClick r:id="" action="ppaction://macro?name=PlusOne"/>
            </p:cNvPr>
            <p:cNvPicPr>
              <a:picLocks noChangeAspect="1"/>
            </p:cNvPicPr>
            <p:nvPr/>
          </p:nvPicPr>
          <p:blipFill>
            <a:blip r:embed="rId10"/>
            <a:srcRect l="24933" t="28169" r="25336" b="40810"/>
            <a:stretch>
              <a:fillRect/>
            </a:stretch>
          </p:blipFill>
          <p:spPr>
            <a:xfrm>
              <a:off x="-1471602" y="4401428"/>
              <a:ext cx="806505" cy="499265"/>
            </a:xfrm>
            <a:prstGeom prst="rect">
              <a:avLst/>
            </a:prstGeom>
            <a:noFill/>
            <a:ln w="9525">
              <a:noFill/>
            </a:ln>
          </p:spPr>
        </p:pic>
      </p:grpSp>
      <p:grpSp>
        <p:nvGrpSpPr>
          <p:cNvPr id="58459" name="LL1X" hidden="1"/>
          <p:cNvGrpSpPr/>
          <p:nvPr/>
        </p:nvGrpSpPr>
        <p:grpSpPr>
          <a:xfrm>
            <a:off x="4924425" y="6967538"/>
            <a:ext cx="1165225" cy="865187"/>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8460" name="LL2X" hidden="1"/>
          <p:cNvGrpSpPr/>
          <p:nvPr/>
        </p:nvGrpSpPr>
        <p:grpSpPr>
          <a:xfrm>
            <a:off x="6073775" y="6967538"/>
            <a:ext cx="1166813" cy="865187"/>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8461" name="LL3X" hidden="1"/>
          <p:cNvGrpSpPr/>
          <p:nvPr/>
        </p:nvGrpSpPr>
        <p:grpSpPr>
          <a:xfrm>
            <a:off x="7219950" y="6967538"/>
            <a:ext cx="1166813" cy="865187"/>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uLnTx/>
                <a:uFillTx/>
                <a:latin typeface="+mn-lt"/>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sp>
        <p:nvSpPr>
          <p:cNvPr id="160" name="PlusOne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1</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sp>
        <p:nvSpPr>
          <p:cNvPr id="161" name="DoubleDip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2</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grpSp>
        <p:nvGrpSpPr>
          <p:cNvPr id="58464" name="ContinueWon" hidden="1"/>
          <p:cNvGrpSpPr/>
          <p:nvPr/>
        </p:nvGrpSpPr>
        <p:grpSpPr>
          <a:xfrm>
            <a:off x="4160838" y="4306888"/>
            <a:ext cx="4983162" cy="738187"/>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a:t>
              </a:r>
              <a:endParaRPr kumimoji="0" lang="en-US" sz="5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476" name="AutoShape 80" hidden="1"/>
            <p:cNvSpPr>
              <a:spLocks noChangeAspect="1"/>
            </p:cNvSpPr>
            <p:nvPr/>
          </p:nvSpPr>
          <p:spPr>
            <a:xfrm>
              <a:off x="1096655"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sp>
          <p:nvSpPr>
            <p:cNvPr id="58477" name="AutoShape 81" hidden="1"/>
            <p:cNvSpPr>
              <a:spLocks noChangeAspect="1"/>
            </p:cNvSpPr>
            <p:nvPr/>
          </p:nvSpPr>
          <p:spPr>
            <a:xfrm>
              <a:off x="9462786"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grpSp>
      <p:grpSp>
        <p:nvGrpSpPr>
          <p:cNvPr id="58465" name="FinalAnswer" hidden="1"/>
          <p:cNvGrpSpPr/>
          <p:nvPr/>
        </p:nvGrpSpPr>
        <p:grpSpPr>
          <a:xfrm>
            <a:off x="3122613" y="3840163"/>
            <a:ext cx="7097712" cy="1271587"/>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rPr>
                <a:t>IS THAT YOUR FINAL ANSWER?</a:t>
              </a:r>
              <a:endPar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NO</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YES</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grpSp>
      <p:sp>
        <p:nvSpPr>
          <p:cNvPr id="131" name="Start">
            <a:hlinkClick r:id="" action="ppaction://macro?name=StartFastestFinger"/>
          </p:cNvPr>
          <p:cNvSpPr>
            <a:spLocks noChangeArrowheads="1"/>
          </p:cNvSpPr>
          <p:nvPr/>
        </p:nvSpPr>
        <p:spPr bwMode="auto">
          <a:xfrm>
            <a:off x="5173194" y="7894963"/>
            <a:ext cx="3206115" cy="329184"/>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2200" b="1" dirty="0">
                <a:solidFill>
                  <a:srgbClr val="FFFFFF"/>
                </a:solidFill>
                <a:latin typeface="Arial" panose="020B0604020202020204" pitchFamily="34" charset="0"/>
              </a:rPr>
              <a:t>Bắt đầu </a:t>
            </a:r>
            <a:endParaRPr lang="en-US" altLang="en-US" sz="2200" b="1" dirty="0">
              <a:solidFill>
                <a:srgbClr val="FFFFFF"/>
              </a:solidFill>
              <a:latin typeface="Arial" panose="020B0604020202020204" pitchFamily="34" charset="0"/>
            </a:endParaRPr>
          </a:p>
        </p:txBody>
      </p:sp>
      <p:pic>
        <p:nvPicPr>
          <p:cNvPr id="159" name="Countdown Timer 60 seconds ( v 263 ) circle clock with sound effects 4k">
            <a:hlinkClick r:id="" action="ppaction://media"/>
          </p:cNvPr>
          <p:cNvPicPr>
            <a:picLocks noChangeAspect="1"/>
          </p:cNvPicPr>
          <p:nvPr>
            <a:videoFile r:link="rId11"/>
          </p:nvPr>
        </p:nvPicPr>
        <p:blipFill rotWithShape="1">
          <a:blip r:embed="rId12" cstate="print"/>
          <a:srcRect l="21738" r="21801"/>
          <a:stretch>
            <a:fillRect/>
          </a:stretch>
        </p:blipFill>
        <p:spPr>
          <a:xfrm>
            <a:off x="13395545" y="6659986"/>
            <a:ext cx="1766454" cy="1552034"/>
          </a:xfrm>
          <a:prstGeom prst="flowChartConnector">
            <a:avLst/>
          </a:prstGeom>
        </p:spPr>
      </p:pic>
      <p:pic>
        <p:nvPicPr>
          <p:cNvPr id="162" name="Kbc (1)">
            <a:hlinkClick r:id="" action="ppaction://media"/>
          </p:cNvPr>
          <p:cNvPicPr>
            <a:picLocks noChangeAspect="1"/>
          </p:cNvPicPr>
          <p:nvPr>
            <a:videoFile r:link="rId11"/>
          </p:nvPr>
        </p:nvPicPr>
        <p:blipFill>
          <a:blip r:embed="rId13"/>
          <a:stretch>
            <a:fillRect/>
          </a:stretch>
        </p:blipFill>
        <p:spPr>
          <a:xfrm>
            <a:off x="14954250" y="8601075"/>
            <a:ext cx="474663" cy="447675"/>
          </a:xfrm>
          <a:prstGeom prst="rect">
            <a:avLst/>
          </a:prstGeom>
          <a:effectLst>
            <a:outerShdw blurRad="50800" dist="50800" dir="5400000" algn="ctr" rotWithShape="0">
              <a:schemeClr val="tx1"/>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video>
              <p:cMediaNode vol="57500" numSld="999" showWhenStopped="0">
                <p:cTn id="18" fill="hold" display="0">
                  <p:stCondLst>
                    <p:cond delay="indefinite"/>
                  </p:stCondLst>
                  <p:endCondLst>
                    <p:cond evt="onStopAudio" delay="0">
                      <p:tgtEl>
                        <p:sldTgt/>
                      </p:tgtEl>
                    </p:cond>
                  </p:endCondLst>
                </p:cTn>
                <p:tgtEl>
                  <p:spTgt spid="162"/>
                </p:tgtEl>
              </p:cMediaNode>
            </p:vide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4"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15"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17"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QSelect"/>
          <p:cNvSpPr/>
          <p:nvPr/>
        </p:nvSpPr>
        <p:spPr>
          <a:xfrm>
            <a:off x="10596563" y="83661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Select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5" name="QuestionBGM" hidden="1">
            <a:hlinkClick r:id="" action="ppaction://noaction">
              <a:snd r:embed="rId1" name="11 $100-$1000 Questions.wav"/>
            </a:hlinkClick>
          </p:cNvPr>
          <p:cNvSpPr/>
          <p:nvPr/>
        </p:nvSpPr>
        <p:spPr>
          <a:xfrm>
            <a:off x="10596563" y="12858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Question BGM</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6" name="QWrong">
            <a:hlinkClick r:id="" action="ppaction://noaction">
              <a:snd r:embed="rId2" name="16 $2,000 Lose.wav"/>
            </a:hlinkClick>
          </p:cNvPr>
          <p:cNvSpPr/>
          <p:nvPr/>
        </p:nvSpPr>
        <p:spPr>
          <a:xfrm>
            <a:off x="10599738" y="227806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Wrong</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7" name="QCorrect">
            <a:hlinkClick r:id="" action="ppaction://noaction">
              <a:snd r:embed="rId3" name="09 Who's Was Correct_.wav"/>
            </a:hlinkClick>
          </p:cNvPr>
          <p:cNvSpPr/>
          <p:nvPr/>
        </p:nvSpPr>
        <p:spPr>
          <a:xfrm>
            <a:off x="10610850" y="157003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Right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0" name="Freeform 289"/>
          <p:cNvSpPr/>
          <p:nvPr/>
        </p:nvSpPr>
        <p:spPr>
          <a:xfrm>
            <a:off x="12801600" y="1989138"/>
            <a:ext cx="2755900" cy="2578100"/>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9" name="Freeform 268"/>
          <p:cNvSpPr/>
          <p:nvPr/>
        </p:nvSpPr>
        <p:spPr>
          <a:xfrm rot="18900000">
            <a:off x="11236325" y="174625"/>
            <a:ext cx="4546600" cy="2393950"/>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9" name="Freeform 258"/>
          <p:cNvSpPr/>
          <p:nvPr/>
        </p:nvSpPr>
        <p:spPr>
          <a:xfrm rot="13500000">
            <a:off x="11359356" y="3939381"/>
            <a:ext cx="4354513" cy="2543175"/>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8" name="Freeform 297"/>
          <p:cNvSpPr/>
          <p:nvPr/>
        </p:nvSpPr>
        <p:spPr>
          <a:xfrm rot="1800000">
            <a:off x="11850688" y="3400425"/>
            <a:ext cx="4217988" cy="2514600"/>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3" name="Freeform 272"/>
          <p:cNvSpPr/>
          <p:nvPr/>
        </p:nvSpPr>
        <p:spPr>
          <a:xfrm rot="18000000">
            <a:off x="11107738" y="469900"/>
            <a:ext cx="3738563" cy="1887538"/>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6" name="Freeform 285"/>
          <p:cNvSpPr/>
          <p:nvPr/>
        </p:nvSpPr>
        <p:spPr>
          <a:xfrm rot="20700000">
            <a:off x="12390438" y="1314450"/>
            <a:ext cx="3421063" cy="2563813"/>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5" name="Freeform 264"/>
          <p:cNvSpPr/>
          <p:nvPr/>
        </p:nvSpPr>
        <p:spPr>
          <a:xfrm rot="15300000">
            <a:off x="10556875" y="5129213"/>
            <a:ext cx="4487863" cy="1277938"/>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4" name="Freeform 293"/>
          <p:cNvSpPr/>
          <p:nvPr/>
        </p:nvSpPr>
        <p:spPr>
          <a:xfrm rot="900000">
            <a:off x="12390438" y="2678113"/>
            <a:ext cx="3421063" cy="2563813"/>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8" name="Freeform 277"/>
          <p:cNvSpPr/>
          <p:nvPr/>
        </p:nvSpPr>
        <p:spPr>
          <a:xfrm rot="17100000">
            <a:off x="11223625" y="1028700"/>
            <a:ext cx="3184525" cy="876300"/>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2" name="Freeform 281"/>
          <p:cNvSpPr/>
          <p:nvPr/>
        </p:nvSpPr>
        <p:spPr>
          <a:xfrm rot="19800000">
            <a:off x="11850688" y="642938"/>
            <a:ext cx="4217988" cy="2514600"/>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3" name="Freeform 262"/>
          <p:cNvSpPr/>
          <p:nvPr/>
        </p:nvSpPr>
        <p:spPr>
          <a:xfrm rot="14400000">
            <a:off x="10783094" y="4439444"/>
            <a:ext cx="4500563" cy="2225675"/>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6" name="Freeform 295"/>
          <p:cNvSpPr/>
          <p:nvPr/>
        </p:nvSpPr>
        <p:spPr>
          <a:xfrm rot="1351054">
            <a:off x="12138025" y="3040063"/>
            <a:ext cx="3808413" cy="2544763"/>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6" name="Freeform 275"/>
          <p:cNvSpPr/>
          <p:nvPr/>
        </p:nvSpPr>
        <p:spPr>
          <a:xfrm rot="17551054">
            <a:off x="11146631" y="775494"/>
            <a:ext cx="3441700" cy="1373188"/>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4" name="Freeform 283"/>
          <p:cNvSpPr/>
          <p:nvPr/>
        </p:nvSpPr>
        <p:spPr>
          <a:xfrm rot="20251054">
            <a:off x="12139613" y="977900"/>
            <a:ext cx="3806825" cy="2544763"/>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7" name="Freeform 266"/>
          <p:cNvSpPr/>
          <p:nvPr/>
        </p:nvSpPr>
        <p:spPr>
          <a:xfrm rot="14851054">
            <a:off x="10598150" y="4746625"/>
            <a:ext cx="4510088" cy="1871663"/>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1" name="Freeform 260"/>
          <p:cNvSpPr/>
          <p:nvPr/>
        </p:nvSpPr>
        <p:spPr>
          <a:xfrm rot="3151054">
            <a:off x="11060906" y="4202906"/>
            <a:ext cx="4416425" cy="2417763"/>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0" name="Freeform 279"/>
          <p:cNvSpPr/>
          <p:nvPr/>
        </p:nvSpPr>
        <p:spPr>
          <a:xfrm rot="19351054">
            <a:off x="11539538" y="346075"/>
            <a:ext cx="4511675" cy="2463800"/>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2" name="Freeform 291"/>
          <p:cNvSpPr/>
          <p:nvPr/>
        </p:nvSpPr>
        <p:spPr>
          <a:xfrm rot="451054">
            <a:off x="12609513" y="2336800"/>
            <a:ext cx="3068638" cy="2573338"/>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7" name="Freeform 256"/>
          <p:cNvSpPr/>
          <p:nvPr/>
        </p:nvSpPr>
        <p:spPr>
          <a:xfrm rot="2251054">
            <a:off x="11537950" y="3751263"/>
            <a:ext cx="4511675" cy="2463800"/>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1" name="Freeform 270"/>
          <p:cNvSpPr/>
          <p:nvPr/>
        </p:nvSpPr>
        <p:spPr>
          <a:xfrm rot="18451054">
            <a:off x="11151394" y="137319"/>
            <a:ext cx="4008438" cy="2374900"/>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8" name="Freeform 287"/>
          <p:cNvSpPr/>
          <p:nvPr/>
        </p:nvSpPr>
        <p:spPr>
          <a:xfrm rot="21151054">
            <a:off x="12609513" y="1652588"/>
            <a:ext cx="3068638" cy="2571750"/>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59419" name="Oval 7"/>
          <p:cNvSpPr/>
          <p:nvPr/>
        </p:nvSpPr>
        <p:spPr>
          <a:xfrm>
            <a:off x="5813425" y="2732088"/>
            <a:ext cx="9715500" cy="549275"/>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9420" name="Oval 2"/>
          <p:cNvSpPr/>
          <p:nvPr/>
        </p:nvSpPr>
        <p:spPr>
          <a:xfrm>
            <a:off x="8793163" y="-560387"/>
            <a:ext cx="7772400" cy="7315200"/>
          </a:xfrm>
          <a:prstGeom prst="ellipse">
            <a:avLst/>
          </a:prstGeom>
          <a:gradFill rotWithShape="1">
            <a:gsLst>
              <a:gs pos="0">
                <a:srgbClr val="3366FF"/>
              </a:gs>
              <a:gs pos="100000">
                <a:srgbClr val="3366FF">
                  <a:alpha val="1999"/>
                </a:srgb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9421" name="Oval 3"/>
          <p:cNvSpPr/>
          <p:nvPr/>
        </p:nvSpPr>
        <p:spPr>
          <a:xfrm rot="-1800000">
            <a:off x="7626350" y="2457450"/>
            <a:ext cx="9715500" cy="109696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9422" name="Oval 4"/>
          <p:cNvSpPr/>
          <p:nvPr/>
        </p:nvSpPr>
        <p:spPr>
          <a:xfrm rot="5400000">
            <a:off x="7912100" y="2714625"/>
            <a:ext cx="9144000" cy="5826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9423" name="Oval 5"/>
          <p:cNvSpPr/>
          <p:nvPr/>
        </p:nvSpPr>
        <p:spPr>
          <a:xfrm rot="2700000">
            <a:off x="7912100" y="2422525"/>
            <a:ext cx="9144000" cy="11668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9424" name="Oval 6"/>
          <p:cNvSpPr/>
          <p:nvPr/>
        </p:nvSpPr>
        <p:spPr>
          <a:xfrm rot="1800000">
            <a:off x="7724775" y="2732088"/>
            <a:ext cx="9715500" cy="547687"/>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31" name="Oval 7"/>
          <p:cNvSpPr>
            <a:spLocks noChangeArrowheads="1"/>
          </p:cNvSpPr>
          <p:nvPr/>
        </p:nvSpPr>
        <p:spPr bwMode="auto">
          <a:xfrm>
            <a:off x="7360511" y="2686134"/>
            <a:ext cx="9715500" cy="54864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9428" name="Picture 2" descr="https://onwardigo.files.wordpress.com/2016/05/millionaire02a.jpg"/>
          <p:cNvPicPr>
            <a:picLocks noChangeAspect="1"/>
          </p:cNvPicPr>
          <p:nvPr/>
        </p:nvPicPr>
        <p:blipFill>
          <a:blip r:embed="rId4"/>
          <a:stretch>
            <a:fillRect/>
          </a:stretch>
        </p:blipFill>
        <p:spPr>
          <a:xfrm>
            <a:off x="331788" y="442913"/>
            <a:ext cx="13204825" cy="6989762"/>
          </a:xfrm>
          <a:prstGeom prst="rect">
            <a:avLst/>
          </a:prstGeom>
          <a:noFill/>
          <a:ln w="9525">
            <a:noFill/>
          </a:ln>
        </p:spPr>
      </p:pic>
      <p:sp>
        <p:nvSpPr>
          <p:cNvPr id="59429" name="Rectangle 83"/>
          <p:cNvSpPr/>
          <p:nvPr/>
        </p:nvSpPr>
        <p:spPr>
          <a:xfrm>
            <a:off x="44450" y="0"/>
            <a:ext cx="13074650" cy="2060575"/>
          </a:xfrm>
          <a:prstGeom prst="rect">
            <a:avLst/>
          </a:prstGeom>
          <a:gradFill rotWithShape="0">
            <a:gsLst>
              <a:gs pos="0">
                <a:schemeClr val="tx1"/>
              </a:gs>
              <a:gs pos="100000">
                <a:schemeClr val="tx1">
                  <a:alpha val="0"/>
                </a:schemeClr>
              </a:gs>
            </a:gsLst>
            <a:lin ang="5400000"/>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9430" name="Rectangle 34"/>
          <p:cNvSpPr/>
          <p:nvPr/>
        </p:nvSpPr>
        <p:spPr>
          <a:xfrm>
            <a:off x="0" y="5064125"/>
            <a:ext cx="15544800" cy="2092325"/>
          </a:xfrm>
          <a:prstGeom prst="rect">
            <a:avLst/>
          </a:prstGeom>
          <a:gradFill rotWithShape="1">
            <a:gsLst>
              <a:gs pos="0">
                <a:schemeClr val="tx1">
                  <a:alpha val="0"/>
                </a:schemeClr>
              </a:gs>
              <a:gs pos="100000">
                <a:schemeClr val="tx1"/>
              </a:gs>
            </a:gsLst>
            <a:lin ang="5400000" scaled="1"/>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0" name="Rectangle 36"/>
          <p:cNvSpPr>
            <a:spLocks noChangeArrowheads="1"/>
          </p:cNvSpPr>
          <p:nvPr/>
        </p:nvSpPr>
        <p:spPr bwMode="auto">
          <a:xfrm>
            <a:off x="11945630" y="-380826"/>
            <a:ext cx="3703872" cy="82296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434" name="AutoShape 57"/>
          <p:cNvSpPr/>
          <p:nvPr/>
        </p:nvSpPr>
        <p:spPr>
          <a:xfrm>
            <a:off x="13354050" y="62134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a:t>
            </a:r>
            <a:endParaRPr lang="en-US" altLang="en-US" sz="2000" b="1" dirty="0">
              <a:solidFill>
                <a:srgbClr val="FFFF00"/>
              </a:solidFill>
              <a:latin typeface="Arial" panose="020B0604020202020204" pitchFamily="34" charset="0"/>
            </a:endParaRPr>
          </a:p>
        </p:txBody>
      </p:sp>
      <p:sp>
        <p:nvSpPr>
          <p:cNvPr id="59435" name="AutoShape 58"/>
          <p:cNvSpPr/>
          <p:nvPr/>
        </p:nvSpPr>
        <p:spPr>
          <a:xfrm>
            <a:off x="13354050" y="5848350"/>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a:t>
            </a:r>
            <a:endParaRPr lang="en-US" altLang="en-US" sz="2000" b="1" dirty="0">
              <a:solidFill>
                <a:srgbClr val="FFFF00"/>
              </a:solidFill>
              <a:latin typeface="Arial" panose="020B0604020202020204" pitchFamily="34" charset="0"/>
            </a:endParaRPr>
          </a:p>
        </p:txBody>
      </p:sp>
      <p:sp>
        <p:nvSpPr>
          <p:cNvPr id="59436" name="AutoShape 59"/>
          <p:cNvSpPr/>
          <p:nvPr/>
        </p:nvSpPr>
        <p:spPr>
          <a:xfrm>
            <a:off x="13354050" y="548322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$300</a:t>
            </a:r>
            <a:endParaRPr lang="en-US" altLang="en-US" sz="2000" b="1" dirty="0">
              <a:solidFill>
                <a:srgbClr val="FFFF00"/>
              </a:solidFill>
              <a:latin typeface="Arial" panose="020B0604020202020204" pitchFamily="34" charset="0"/>
            </a:endParaRPr>
          </a:p>
        </p:txBody>
      </p:sp>
      <p:sp>
        <p:nvSpPr>
          <p:cNvPr id="77884" name="AutoShape 60"/>
          <p:cNvSpPr/>
          <p:nvPr/>
        </p:nvSpPr>
        <p:spPr>
          <a:xfrm>
            <a:off x="13354050" y="5116513"/>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a:t>
            </a:r>
            <a:endParaRPr lang="en-US" altLang="en-US" sz="2000" b="1" dirty="0">
              <a:solidFill>
                <a:srgbClr val="FFFF00"/>
              </a:solidFill>
              <a:latin typeface="Arial" panose="020B0604020202020204" pitchFamily="34" charset="0"/>
            </a:endParaRPr>
          </a:p>
        </p:txBody>
      </p:sp>
      <p:sp>
        <p:nvSpPr>
          <p:cNvPr id="59438" name="AutoShape 61"/>
          <p:cNvSpPr/>
          <p:nvPr/>
        </p:nvSpPr>
        <p:spPr>
          <a:xfrm>
            <a:off x="13354050" y="47513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a:t>
            </a:r>
            <a:endParaRPr lang="en-US" altLang="en-US" sz="2000" b="1" dirty="0">
              <a:solidFill>
                <a:srgbClr val="FFFFFF"/>
              </a:solidFill>
              <a:latin typeface="Arial" panose="020B0604020202020204" pitchFamily="34" charset="0"/>
            </a:endParaRPr>
          </a:p>
        </p:txBody>
      </p:sp>
      <p:sp>
        <p:nvSpPr>
          <p:cNvPr id="59439" name="AutoShape 62"/>
          <p:cNvSpPr/>
          <p:nvPr/>
        </p:nvSpPr>
        <p:spPr>
          <a:xfrm>
            <a:off x="13354050" y="43846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$2,000</a:t>
            </a:r>
            <a:endParaRPr lang="en-US" altLang="en-US" sz="2000" b="1" dirty="0">
              <a:solidFill>
                <a:srgbClr val="FFFF00"/>
              </a:solidFill>
              <a:latin typeface="Arial" panose="020B0604020202020204" pitchFamily="34" charset="0"/>
            </a:endParaRPr>
          </a:p>
        </p:txBody>
      </p:sp>
      <p:sp>
        <p:nvSpPr>
          <p:cNvPr id="59440" name="AutoShape 63"/>
          <p:cNvSpPr/>
          <p:nvPr/>
        </p:nvSpPr>
        <p:spPr>
          <a:xfrm>
            <a:off x="13354050" y="40195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$4,000</a:t>
            </a:r>
            <a:endParaRPr lang="en-US" altLang="en-US" sz="2000" b="1" dirty="0">
              <a:solidFill>
                <a:srgbClr val="FFFF00"/>
              </a:solidFill>
              <a:latin typeface="Arial" panose="020B0604020202020204" pitchFamily="34" charset="0"/>
            </a:endParaRPr>
          </a:p>
        </p:txBody>
      </p:sp>
      <p:sp>
        <p:nvSpPr>
          <p:cNvPr id="59441" name="AutoShape 64"/>
          <p:cNvSpPr/>
          <p:nvPr/>
        </p:nvSpPr>
        <p:spPr>
          <a:xfrm>
            <a:off x="13354050" y="36544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$8,000</a:t>
            </a:r>
            <a:endParaRPr lang="en-US" altLang="en-US" sz="2000" b="1" dirty="0">
              <a:solidFill>
                <a:srgbClr val="FFFF00"/>
              </a:solidFill>
              <a:latin typeface="Arial" panose="020B0604020202020204" pitchFamily="34" charset="0"/>
            </a:endParaRPr>
          </a:p>
        </p:txBody>
      </p:sp>
      <p:sp>
        <p:nvSpPr>
          <p:cNvPr id="59442" name="AutoShape 65"/>
          <p:cNvSpPr/>
          <p:nvPr/>
        </p:nvSpPr>
        <p:spPr>
          <a:xfrm>
            <a:off x="13354050" y="32877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$16,000</a:t>
            </a:r>
            <a:endParaRPr lang="en-US" altLang="en-US" sz="2000" b="1" dirty="0">
              <a:solidFill>
                <a:srgbClr val="FFFF00"/>
              </a:solidFill>
              <a:latin typeface="Arial" panose="020B0604020202020204" pitchFamily="34" charset="0"/>
            </a:endParaRPr>
          </a:p>
        </p:txBody>
      </p:sp>
      <p:sp>
        <p:nvSpPr>
          <p:cNvPr id="59443" name="AutoShape 66"/>
          <p:cNvSpPr/>
          <p:nvPr/>
        </p:nvSpPr>
        <p:spPr>
          <a:xfrm>
            <a:off x="13354050" y="29225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$25,000</a:t>
            </a:r>
            <a:endParaRPr lang="en-US" altLang="en-US" sz="2000" b="1" dirty="0">
              <a:solidFill>
                <a:srgbClr val="FFFFFF"/>
              </a:solidFill>
              <a:latin typeface="Arial" panose="020B0604020202020204" pitchFamily="34" charset="0"/>
            </a:endParaRPr>
          </a:p>
        </p:txBody>
      </p:sp>
      <p:sp>
        <p:nvSpPr>
          <p:cNvPr id="59444" name="AutoShape 67"/>
          <p:cNvSpPr/>
          <p:nvPr/>
        </p:nvSpPr>
        <p:spPr>
          <a:xfrm>
            <a:off x="13354050" y="25558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a:t>
            </a:r>
            <a:endParaRPr lang="en-US" altLang="en-US" sz="2000" b="1" dirty="0">
              <a:solidFill>
                <a:srgbClr val="FFFF00"/>
              </a:solidFill>
              <a:latin typeface="Arial" panose="020B0604020202020204" pitchFamily="34" charset="0"/>
            </a:endParaRPr>
          </a:p>
        </p:txBody>
      </p:sp>
      <p:sp>
        <p:nvSpPr>
          <p:cNvPr id="59445" name="AutoShape 68"/>
          <p:cNvSpPr/>
          <p:nvPr/>
        </p:nvSpPr>
        <p:spPr>
          <a:xfrm>
            <a:off x="13354050" y="21907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$100,000</a:t>
            </a:r>
            <a:endParaRPr lang="en-US" altLang="en-US" sz="2000" b="1" dirty="0">
              <a:solidFill>
                <a:srgbClr val="FFFF00"/>
              </a:solidFill>
              <a:latin typeface="Arial" panose="020B0604020202020204" pitchFamily="34" charset="0"/>
            </a:endParaRPr>
          </a:p>
        </p:txBody>
      </p:sp>
      <p:sp>
        <p:nvSpPr>
          <p:cNvPr id="59446" name="AutoShape 69"/>
          <p:cNvSpPr/>
          <p:nvPr/>
        </p:nvSpPr>
        <p:spPr>
          <a:xfrm>
            <a:off x="13354050" y="18256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$250,000</a:t>
            </a:r>
            <a:endParaRPr lang="en-US" altLang="en-US" sz="2000" b="1" dirty="0">
              <a:solidFill>
                <a:srgbClr val="FFFF00"/>
              </a:solidFill>
              <a:latin typeface="Arial" panose="020B0604020202020204" pitchFamily="34" charset="0"/>
            </a:endParaRPr>
          </a:p>
        </p:txBody>
      </p:sp>
      <p:sp>
        <p:nvSpPr>
          <p:cNvPr id="59447" name="AutoShape 70"/>
          <p:cNvSpPr/>
          <p:nvPr/>
        </p:nvSpPr>
        <p:spPr>
          <a:xfrm>
            <a:off x="13354050" y="14589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$500,000</a:t>
            </a:r>
            <a:endParaRPr lang="en-US" altLang="en-US" sz="2000" b="1" dirty="0">
              <a:solidFill>
                <a:srgbClr val="FFFF00"/>
              </a:solidFill>
              <a:latin typeface="Arial" panose="020B0604020202020204" pitchFamily="34" charset="0"/>
            </a:endParaRPr>
          </a:p>
        </p:txBody>
      </p:sp>
      <p:sp>
        <p:nvSpPr>
          <p:cNvPr id="59448" name="AutoShape 71"/>
          <p:cNvSpPr/>
          <p:nvPr/>
        </p:nvSpPr>
        <p:spPr>
          <a:xfrm>
            <a:off x="13354050" y="10937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$1,000,000</a:t>
            </a:r>
            <a:endParaRPr lang="en-US" altLang="en-US" sz="2000" b="1" dirty="0">
              <a:solidFill>
                <a:srgbClr val="FFFFFF"/>
              </a:solidFill>
              <a:latin typeface="Arial" panose="020B0604020202020204" pitchFamily="34" charset="0"/>
            </a:endParaRPr>
          </a:p>
        </p:txBody>
      </p:sp>
      <p:sp>
        <p:nvSpPr>
          <p:cNvPr id="59449" name="Rectangle 83"/>
          <p:cNvSpPr/>
          <p:nvPr/>
        </p:nvSpPr>
        <p:spPr>
          <a:xfrm>
            <a:off x="0" y="7110413"/>
            <a:ext cx="15544800" cy="1117600"/>
          </a:xfrm>
          <a:prstGeom prst="rect">
            <a:avLst/>
          </a:prstGeom>
          <a:solidFill>
            <a:schemeClr val="tx1"/>
          </a:solidFill>
          <a:ln w="9525" cap="flat" cmpd="sng">
            <a:solidFill>
              <a:schemeClr val="tx1"/>
            </a:solidFill>
            <a:prstDash val="solid"/>
            <a:miter/>
            <a:headEnd type="none" w="med" len="med"/>
            <a:tailEnd type="none" w="med" len="med"/>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CORRECT ANSWER</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77918" name="GameEnd" hidden="1">
            <a:hlinkClick r:id="" action="ppaction://macro?name=ViewEnd"/>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END</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83" name="TimerText" hidden="1"/>
          <p:cNvSpPr txBox="1"/>
          <p:nvPr/>
        </p:nvSpPr>
        <p:spPr>
          <a:xfrm>
            <a:off x="5715022" y="2859726"/>
            <a:ext cx="1769725" cy="1615704"/>
          </a:xfrm>
          <a:prstGeom prst="rect">
            <a:avLst/>
          </a:prstGeom>
          <a:noFill/>
        </p:spPr>
        <p:txBody>
          <a:bodyPr wrap="none" lIns="76078" tIns="38039" rIns="76078" bIns="38039"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rPr>
              <a:t>00</a:t>
            </a:r>
            <a:endPar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endParaRPr>
          </a:p>
        </p:txBody>
      </p:sp>
      <p:sp>
        <p:nvSpPr>
          <p:cNvPr id="130" name="Rectangle 36"/>
          <p:cNvSpPr>
            <a:spLocks noChangeArrowheads="1"/>
          </p:cNvSpPr>
          <p:nvPr/>
        </p:nvSpPr>
        <p:spPr bwMode="auto">
          <a:xfrm>
            <a:off x="-12700" y="12700"/>
            <a:ext cx="3703638" cy="8229600"/>
          </a:xfrm>
          <a:prstGeom prst="rect">
            <a:avLst/>
          </a:prstGeom>
          <a:gradFill rotWithShape="1">
            <a:gsLst>
              <a:gs pos="0">
                <a:schemeClr val="tx1"/>
              </a:gs>
              <a:gs pos="35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CONTINUE</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graphicFrame>
        <p:nvGraphicFramePr>
          <p:cNvPr id="59455" name="AskAudienceChart" hidden="1"/>
          <p:cNvGraphicFramePr/>
          <p:nvPr/>
        </p:nvGraphicFramePr>
        <p:xfrm>
          <a:off x="2990850" y="2108200"/>
          <a:ext cx="7772400" cy="2986088"/>
        </p:xfrm>
        <a:graphic>
          <a:graphicData uri="http://schemas.openxmlformats.org/presentationml/2006/ole">
            <mc:AlternateContent xmlns:mc="http://schemas.openxmlformats.org/markup-compatibility/2006">
              <mc:Choice xmlns:v="urn:schemas-microsoft-com:vml" Requires="v">
                <p:oleObj spid="_x0000_s3084" name="" r:id="rId5" imgW="7772400" imgH="2987040" progId="Excel.Chart.8">
                  <p:embed/>
                </p:oleObj>
              </mc:Choice>
              <mc:Fallback>
                <p:oleObj name="" r:id="rId5" imgW="7772400" imgH="2987040" progId="Excel.Chart.8">
                  <p:embed/>
                  <p:pic>
                    <p:nvPicPr>
                      <p:cNvPr id="0" name="Picture 3083"/>
                      <p:cNvPicPr/>
                      <p:nvPr/>
                    </p:nvPicPr>
                    <p:blipFill>
                      <a:blip r:embed="rId6"/>
                      <a:stretch>
                        <a:fillRect/>
                      </a:stretch>
                    </p:blipFill>
                    <p:spPr>
                      <a:xfrm>
                        <a:off x="2990850" y="2108200"/>
                        <a:ext cx="7772400" cy="2986088"/>
                      </a:xfrm>
                      <a:prstGeom prst="rect">
                        <a:avLst/>
                      </a:prstGeom>
                      <a:noFill/>
                      <a:ln w="38100">
                        <a:noFill/>
                        <a:miter/>
                      </a:ln>
                    </p:spPr>
                  </p:pic>
                </p:oleObj>
              </mc:Fallback>
            </mc:AlternateContent>
          </a:graphicData>
        </a:graphic>
      </p:graphicFrame>
      <p:sp>
        <p:nvSpPr>
          <p:cNvPr id="77902" name="QuestionText">
            <a:hlinkClick r:id="" action="ppaction://macro?name=ShowAnswers"/>
          </p:cNvPr>
          <p:cNvSpPr>
            <a:spLocks noChangeArrowheads="1"/>
          </p:cNvSpPr>
          <p:nvPr/>
        </p:nvSpPr>
        <p:spPr bwMode="auto">
          <a:xfrm>
            <a:off x="921138" y="247651"/>
            <a:ext cx="11454102" cy="169926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76078" tIns="38039" rIns="76078" bIns="38039" anchor="ctr"/>
          <a:p>
            <a:pPr algn="ctr">
              <a:buNone/>
            </a:pPr>
            <a:r>
              <a:rPr lang="en-US" altLang="x-none" sz="4500" dirty="0">
                <a:solidFill>
                  <a:srgbClr val="FFFFFF"/>
                </a:solidFill>
                <a:latin typeface="Times New Roman" panose="02020603050405020304" pitchFamily="18" charset="0"/>
                <a:cs typeface="Times New Roman" panose="02020603050405020304" pitchFamily="18" charset="0"/>
              </a:rPr>
              <a:t>Câu hỏi 4 Virus n</a:t>
            </a:r>
            <a:r>
              <a:rPr lang="en-US" altLang="x-none" sz="4500" dirty="0">
                <a:solidFill>
                  <a:srgbClr val="FFFFFF"/>
                </a:solidFill>
                <a:latin typeface="Times New Roman" panose="02020603050405020304" pitchFamily="18" charset="0"/>
                <a:ea typeface="Times New Roman" panose="02020603050405020304" pitchFamily="18" charset="0"/>
              </a:rPr>
              <a:t>à</a:t>
            </a:r>
            <a:r>
              <a:rPr lang="en-US" altLang="x-none" sz="4500" dirty="0">
                <a:solidFill>
                  <a:srgbClr val="FFFFFF"/>
                </a:solidFill>
                <a:latin typeface="Times New Roman" panose="02020603050405020304" pitchFamily="18" charset="0"/>
                <a:cs typeface="Times New Roman" panose="02020603050405020304" pitchFamily="18" charset="0"/>
              </a:rPr>
              <a:t>o dưới đây sống </a:t>
            </a:r>
            <a:endParaRPr lang="en-US" altLang="x-none" sz="4500" dirty="0">
              <a:solidFill>
                <a:srgbClr val="FFFFFF"/>
              </a:solidFill>
              <a:latin typeface="Times New Roman" panose="02020603050405020304" pitchFamily="18" charset="0"/>
              <a:cs typeface="Times New Roman" panose="02020603050405020304" pitchFamily="18" charset="0"/>
            </a:endParaRPr>
          </a:p>
          <a:p>
            <a:pPr algn="ctr">
              <a:buNone/>
            </a:pPr>
            <a:r>
              <a:rPr lang="en-US" altLang="x-none" sz="4500" dirty="0">
                <a:solidFill>
                  <a:srgbClr val="FFFFFF"/>
                </a:solidFill>
                <a:latin typeface="Times New Roman" panose="02020603050405020304" pitchFamily="18" charset="0"/>
                <a:cs typeface="Times New Roman" panose="02020603050405020304" pitchFamily="18" charset="0"/>
              </a:rPr>
              <a:t>kí sinh  trên vi khuẩn?</a:t>
            </a:r>
            <a:endParaRPr lang="en-US" altLang="x-none" sz="4500" dirty="0">
              <a:solidFill>
                <a:srgbClr val="FFFFFF"/>
              </a:solidFill>
              <a:latin typeface="Times New Roman" panose="02020603050405020304" pitchFamily="18" charset="0"/>
              <a:ea typeface="Times New Roman" panose="02020603050405020304" pitchFamily="18" charset="0"/>
            </a:endParaRPr>
          </a:p>
        </p:txBody>
      </p:sp>
      <p:sp>
        <p:nvSpPr>
          <p:cNvPr id="59459" name="AutoShape 80"/>
          <p:cNvSpPr/>
          <p:nvPr/>
        </p:nvSpPr>
        <p:spPr>
          <a:xfrm>
            <a:off x="1063625"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59460" name="AutoShape 81"/>
          <p:cNvSpPr/>
          <p:nvPr/>
        </p:nvSpPr>
        <p:spPr>
          <a:xfrm>
            <a:off x="12015788"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2" name="AnswerD"/>
          <p:cNvSpPr>
            <a:spLocks noChangeArrowheads="1"/>
          </p:cNvSpPr>
          <p:nvPr/>
        </p:nvSpPr>
        <p:spPr bwMode="auto">
          <a:xfrm>
            <a:off x="6720818" y="6142585"/>
            <a:ext cx="5654421"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Virus </a:t>
            </a:r>
            <a:r>
              <a:rPr kumimoji="0" lang="en-US" sz="2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Cúm</a:t>
            </a:r>
            <a:endPar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7861" name="AnswerC"/>
          <p:cNvSpPr>
            <a:spLocks noChangeArrowheads="1"/>
          </p:cNvSpPr>
          <p:nvPr/>
        </p:nvSpPr>
        <p:spPr bwMode="auto">
          <a:xfrm>
            <a:off x="668244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Virus dại</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4" name="AnswerB"/>
          <p:cNvSpPr>
            <a:spLocks noChangeArrowheads="1"/>
          </p:cNvSpPr>
          <p:nvPr/>
        </p:nvSpPr>
        <p:spPr bwMode="auto">
          <a:xfrm>
            <a:off x="950958" y="6068701"/>
            <a:ext cx="5657703"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Thực khuẩn thể</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3" name="AnswerA"/>
          <p:cNvSpPr>
            <a:spLocks noChangeArrowheads="1"/>
          </p:cNvSpPr>
          <p:nvPr/>
        </p:nvSpPr>
        <p:spPr bwMode="auto">
          <a:xfrm>
            <a:off x="92113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Virus khảm thuốc lá</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59473" name="AutoShape 53"/>
          <p:cNvSpPr/>
          <p:nvPr/>
        </p:nvSpPr>
        <p:spPr>
          <a:xfrm>
            <a:off x="6858000" y="5588000"/>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B</a:t>
            </a:r>
            <a:endParaRPr lang="en-US" altLang="x-none" sz="3500" b="1" dirty="0">
              <a:solidFill>
                <a:srgbClr val="FFFFFF"/>
              </a:solidFill>
              <a:latin typeface="Arial" panose="020B0604020202020204" pitchFamily="34" charset="0"/>
            </a:endParaRPr>
          </a:p>
        </p:txBody>
      </p:sp>
      <p:sp>
        <p:nvSpPr>
          <p:cNvPr id="59474" name="AutoShape 54"/>
          <p:cNvSpPr/>
          <p:nvPr/>
        </p:nvSpPr>
        <p:spPr>
          <a:xfrm>
            <a:off x="6858000" y="6518275"/>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D</a:t>
            </a:r>
            <a:endParaRPr lang="en-US" altLang="x-none" sz="3500" b="1" dirty="0">
              <a:solidFill>
                <a:srgbClr val="FFFFFF"/>
              </a:solidFill>
              <a:latin typeface="Arial" panose="020B0604020202020204" pitchFamily="34" charset="0"/>
            </a:endParaRPr>
          </a:p>
        </p:txBody>
      </p:sp>
      <p:sp>
        <p:nvSpPr>
          <p:cNvPr id="59475" name="AutoShape 55"/>
          <p:cNvSpPr/>
          <p:nvPr/>
        </p:nvSpPr>
        <p:spPr>
          <a:xfrm>
            <a:off x="1063625" y="5588000"/>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A</a:t>
            </a:r>
            <a:endParaRPr lang="en-US" altLang="x-none" b="1" dirty="0">
              <a:solidFill>
                <a:srgbClr val="FFFFFF"/>
              </a:solidFill>
              <a:latin typeface="Arial" panose="020B0604020202020204" pitchFamily="34" charset="0"/>
            </a:endParaRPr>
          </a:p>
        </p:txBody>
      </p:sp>
      <p:sp>
        <p:nvSpPr>
          <p:cNvPr id="59476" name="AutoShape 56"/>
          <p:cNvSpPr/>
          <p:nvPr/>
        </p:nvSpPr>
        <p:spPr>
          <a:xfrm>
            <a:off x="1063625" y="6518275"/>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C</a:t>
            </a:r>
            <a:endParaRPr lang="en-US" altLang="x-none" sz="3500" b="1" dirty="0">
              <a:solidFill>
                <a:srgbClr val="FFFFFF"/>
              </a:solidFill>
              <a:latin typeface="Arial" panose="020B0604020202020204" pitchFamily="34" charset="0"/>
            </a:endParaRPr>
          </a:p>
        </p:txBody>
      </p:sp>
      <p:sp>
        <p:nvSpPr>
          <p:cNvPr id="5" name="StartTimerButton" hidden="1">
            <a:hlinkClick r:id="" action="ppaction://macro?name=StartPhoneTimer">
              <a:snd r:embed="rId7" name="66 Phone-A-Friend-pt2.wav"/>
            </a:hlinkClick>
          </p:cNvPr>
          <p:cNvSpPr/>
          <p:nvPr/>
        </p:nvSpPr>
        <p:spPr>
          <a:xfrm>
            <a:off x="6057900" y="3068638"/>
            <a:ext cx="1166813" cy="1096963"/>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lstStyle/>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123" name="CloseAskPoll" hidden="1">
            <a:hlinkClick r:id="" action="ppaction://macro?name=EndLifeline"/>
          </p:cNvPr>
          <p:cNvSpPr/>
          <p:nvPr/>
        </p:nvSpPr>
        <p:spPr>
          <a:xfrm>
            <a:off x="9877425" y="2025650"/>
            <a:ext cx="1049338" cy="292100"/>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24" name="StopPhoneTimer" hidden="1">
            <a:hlinkClick r:id="" action="ppaction://macro?name=EndLifeline"/>
          </p:cNvPr>
          <p:cNvSpPr/>
          <p:nvPr/>
        </p:nvSpPr>
        <p:spPr>
          <a:xfrm>
            <a:off x="6181725" y="4114800"/>
            <a:ext cx="931863" cy="292100"/>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59480" name="FiftyFifty" hidden="1"/>
          <p:cNvGrpSpPr/>
          <p:nvPr/>
        </p:nvGrpSpPr>
        <p:grpSpPr>
          <a:xfrm>
            <a:off x="4976813" y="7150100"/>
            <a:ext cx="1060450" cy="50006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9513" name="Picture 131" hidden="1">
              <a:hlinkClick r:id="" action="ppaction://macro?name=FiftyFifty"/>
            </p:cNvPr>
            <p:cNvPicPr>
              <a:picLocks noChangeAspect="1"/>
            </p:cNvPicPr>
            <p:nvPr/>
          </p:nvPicPr>
          <p:blipFill>
            <a:blip r:embed="rId8"/>
            <a:srcRect l="18105" t="24368" r="16081" b="32681"/>
            <a:stretch>
              <a:fillRect/>
            </a:stretch>
          </p:blipFill>
          <p:spPr>
            <a:xfrm>
              <a:off x="-1670217" y="3446042"/>
              <a:ext cx="1203735" cy="460860"/>
            </a:xfrm>
            <a:prstGeom prst="rect">
              <a:avLst/>
            </a:prstGeom>
            <a:noFill/>
            <a:ln w="9525">
              <a:noFill/>
            </a:ln>
          </p:spPr>
        </p:pic>
      </p:grpSp>
      <p:grpSp>
        <p:nvGrpSpPr>
          <p:cNvPr id="59481" name="AskAudience" hidden="1"/>
          <p:cNvGrpSpPr/>
          <p:nvPr/>
        </p:nvGrpSpPr>
        <p:grpSpPr>
          <a:xfrm>
            <a:off x="6127750" y="7150100"/>
            <a:ext cx="1060450" cy="50006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9511" name="Picture 134" hidden="1">
              <a:hlinkClick r:id="" action="ppaction://macro?name=AskAudience"/>
            </p:cNvPr>
            <p:cNvPicPr>
              <a:picLocks noChangeAspect="1"/>
            </p:cNvPicPr>
            <p:nvPr/>
          </p:nvPicPr>
          <p:blipFill>
            <a:blip r:embed="rId9"/>
            <a:srcRect l="17091" t="15137" r="19424" b="32640"/>
            <a:stretch>
              <a:fillRect/>
            </a:stretch>
          </p:blipFill>
          <p:spPr>
            <a:xfrm>
              <a:off x="-1567615" y="347158"/>
              <a:ext cx="998530" cy="614479"/>
            </a:xfrm>
            <a:prstGeom prst="rect">
              <a:avLst/>
            </a:prstGeom>
            <a:noFill/>
            <a:ln w="9525">
              <a:noFill/>
            </a:ln>
          </p:spPr>
        </p:pic>
      </p:grpSp>
      <p:grpSp>
        <p:nvGrpSpPr>
          <p:cNvPr id="59482" name="PlusOne" hidden="1"/>
          <p:cNvGrpSpPr/>
          <p:nvPr/>
        </p:nvGrpSpPr>
        <p:grpSpPr>
          <a:xfrm>
            <a:off x="7273925" y="7150100"/>
            <a:ext cx="1060450" cy="50006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59509" name="Picture 148" hidden="1">
              <a:hlinkClick r:id="" action="ppaction://macro?name=PlusOne"/>
            </p:cNvPr>
            <p:cNvPicPr>
              <a:picLocks noChangeAspect="1"/>
            </p:cNvPicPr>
            <p:nvPr/>
          </p:nvPicPr>
          <p:blipFill>
            <a:blip r:embed="rId10"/>
            <a:srcRect l="24933" t="28169" r="25336" b="40810"/>
            <a:stretch>
              <a:fillRect/>
            </a:stretch>
          </p:blipFill>
          <p:spPr>
            <a:xfrm>
              <a:off x="-1471602" y="4401428"/>
              <a:ext cx="806505" cy="499265"/>
            </a:xfrm>
            <a:prstGeom prst="rect">
              <a:avLst/>
            </a:prstGeom>
            <a:noFill/>
            <a:ln w="9525">
              <a:noFill/>
            </a:ln>
          </p:spPr>
        </p:pic>
      </p:grpSp>
      <p:grpSp>
        <p:nvGrpSpPr>
          <p:cNvPr id="59483" name="LL1X" hidden="1"/>
          <p:cNvGrpSpPr/>
          <p:nvPr/>
        </p:nvGrpSpPr>
        <p:grpSpPr>
          <a:xfrm>
            <a:off x="4924425" y="6967538"/>
            <a:ext cx="1165225" cy="865187"/>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9484" name="LL2X" hidden="1"/>
          <p:cNvGrpSpPr/>
          <p:nvPr/>
        </p:nvGrpSpPr>
        <p:grpSpPr>
          <a:xfrm>
            <a:off x="6073775" y="6967538"/>
            <a:ext cx="1166813" cy="865187"/>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9485" name="LL3X" hidden="1"/>
          <p:cNvGrpSpPr/>
          <p:nvPr/>
        </p:nvGrpSpPr>
        <p:grpSpPr>
          <a:xfrm>
            <a:off x="7219950" y="6967538"/>
            <a:ext cx="1166813" cy="865187"/>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uLnTx/>
                <a:uFillTx/>
                <a:latin typeface="+mn-lt"/>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sp>
        <p:nvSpPr>
          <p:cNvPr id="160" name="PlusOne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1</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sp>
        <p:nvSpPr>
          <p:cNvPr id="161" name="DoubleDip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2</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grpSp>
        <p:nvGrpSpPr>
          <p:cNvPr id="59488" name="ContinueWon" hidden="1"/>
          <p:cNvGrpSpPr/>
          <p:nvPr/>
        </p:nvGrpSpPr>
        <p:grpSpPr>
          <a:xfrm>
            <a:off x="4160838" y="4306888"/>
            <a:ext cx="4983162" cy="738187"/>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a:t>
              </a:r>
              <a:endParaRPr kumimoji="0" lang="en-US" sz="5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9500" name="AutoShape 80" hidden="1"/>
            <p:cNvSpPr>
              <a:spLocks noChangeAspect="1"/>
            </p:cNvSpPr>
            <p:nvPr/>
          </p:nvSpPr>
          <p:spPr>
            <a:xfrm>
              <a:off x="1096655"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sp>
          <p:nvSpPr>
            <p:cNvPr id="59501" name="AutoShape 81" hidden="1"/>
            <p:cNvSpPr>
              <a:spLocks noChangeAspect="1"/>
            </p:cNvSpPr>
            <p:nvPr/>
          </p:nvSpPr>
          <p:spPr>
            <a:xfrm>
              <a:off x="9462786"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grpSp>
      <p:grpSp>
        <p:nvGrpSpPr>
          <p:cNvPr id="59489" name="FinalAnswer" hidden="1"/>
          <p:cNvGrpSpPr/>
          <p:nvPr/>
        </p:nvGrpSpPr>
        <p:grpSpPr>
          <a:xfrm>
            <a:off x="3122613" y="3840163"/>
            <a:ext cx="7097712" cy="1271587"/>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rPr>
                <a:t>IS THAT YOUR FINAL ANSWER?</a:t>
              </a:r>
              <a:endPar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NO</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YES</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grpSp>
      <p:sp>
        <p:nvSpPr>
          <p:cNvPr id="131" name="Start">
            <a:hlinkClick r:id="" action="ppaction://macro?name=StartFastestFinger"/>
          </p:cNvPr>
          <p:cNvSpPr>
            <a:spLocks noChangeArrowheads="1"/>
          </p:cNvSpPr>
          <p:nvPr/>
        </p:nvSpPr>
        <p:spPr bwMode="auto">
          <a:xfrm>
            <a:off x="5173194" y="7894963"/>
            <a:ext cx="3206115" cy="329184"/>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2200" b="1" dirty="0">
                <a:solidFill>
                  <a:srgbClr val="FFFFFF"/>
                </a:solidFill>
                <a:latin typeface="Arial" panose="020B0604020202020204" pitchFamily="34" charset="0"/>
              </a:rPr>
              <a:t>Bắt đầu </a:t>
            </a:r>
            <a:endParaRPr lang="en-US" altLang="en-US" sz="2200" b="1" dirty="0">
              <a:solidFill>
                <a:srgbClr val="FFFFFF"/>
              </a:solidFill>
              <a:latin typeface="Arial" panose="020B0604020202020204" pitchFamily="34" charset="0"/>
            </a:endParaRPr>
          </a:p>
        </p:txBody>
      </p:sp>
      <p:pic>
        <p:nvPicPr>
          <p:cNvPr id="159" name="Countdown Timer 60 seconds ( v 263 ) circle clock with sound effects 4k">
            <a:hlinkClick r:id="" action="ppaction://media"/>
          </p:cNvPr>
          <p:cNvPicPr>
            <a:picLocks noChangeAspect="1"/>
          </p:cNvPicPr>
          <p:nvPr>
            <a:videoFile r:link="rId11"/>
          </p:nvPr>
        </p:nvPicPr>
        <p:blipFill rotWithShape="1">
          <a:blip r:embed="rId12" cstate="print"/>
          <a:srcRect l="21738" r="21801"/>
          <a:stretch>
            <a:fillRect/>
          </a:stretch>
        </p:blipFill>
        <p:spPr>
          <a:xfrm>
            <a:off x="13395545" y="6659986"/>
            <a:ext cx="1766454" cy="1552034"/>
          </a:xfrm>
          <a:prstGeom prst="flowChartConnector">
            <a:avLst/>
          </a:prstGeom>
        </p:spPr>
      </p:pic>
      <p:pic>
        <p:nvPicPr>
          <p:cNvPr id="162" name="Kbc (1)">
            <a:hlinkClick r:id="" action="ppaction://media"/>
          </p:cNvPr>
          <p:cNvPicPr>
            <a:picLocks noChangeAspect="1"/>
          </p:cNvPicPr>
          <p:nvPr>
            <a:videoFile r:link="rId11"/>
          </p:nvPr>
        </p:nvPicPr>
        <p:blipFill>
          <a:blip r:embed="rId13"/>
          <a:stretch>
            <a:fillRect/>
          </a:stretch>
        </p:blipFill>
        <p:spPr>
          <a:xfrm>
            <a:off x="14954250" y="8601075"/>
            <a:ext cx="474663" cy="447675"/>
          </a:xfrm>
          <a:prstGeom prst="rect">
            <a:avLst/>
          </a:prstGeom>
          <a:effectLst>
            <a:outerShdw blurRad="50800" dist="50800" dir="5400000" algn="ctr" rotWithShape="0">
              <a:schemeClr val="tx1"/>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video>
              <p:cMediaNode vol="57500" numSld="999" showWhenStopped="0">
                <p:cTn id="18" fill="hold" display="0">
                  <p:stCondLst>
                    <p:cond delay="indefinite"/>
                  </p:stCondLst>
                  <p:endCondLst>
                    <p:cond evt="onStopAudio" delay="0">
                      <p:tgtEl>
                        <p:sldTgt/>
                      </p:tgtEl>
                    </p:cond>
                  </p:endCondLst>
                </p:cTn>
                <p:tgtEl>
                  <p:spTgt spid="162"/>
                </p:tgtEl>
              </p:cMediaNode>
            </p:vide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4"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15"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17"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QSelect"/>
          <p:cNvSpPr/>
          <p:nvPr/>
        </p:nvSpPr>
        <p:spPr>
          <a:xfrm>
            <a:off x="10596563" y="83661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Select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5" name="QuestionBGM" hidden="1">
            <a:hlinkClick r:id="" action="ppaction://noaction">
              <a:snd r:embed="rId1" name="11 $100-$1000 Questions.wav"/>
            </a:hlinkClick>
          </p:cNvPr>
          <p:cNvSpPr/>
          <p:nvPr/>
        </p:nvSpPr>
        <p:spPr>
          <a:xfrm>
            <a:off x="10596563" y="12858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Question BGM</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6" name="QWrong">
            <a:hlinkClick r:id="" action="ppaction://noaction">
              <a:snd r:embed="rId2" name="16 $2,000 Lose.wav"/>
            </a:hlinkClick>
          </p:cNvPr>
          <p:cNvSpPr/>
          <p:nvPr/>
        </p:nvSpPr>
        <p:spPr>
          <a:xfrm>
            <a:off x="10599738" y="227806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Wrong</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7" name="QCorrect">
            <a:hlinkClick r:id="" action="ppaction://noaction">
              <a:snd r:embed="rId3" name="09 Who's Was Correct_.wav"/>
            </a:hlinkClick>
          </p:cNvPr>
          <p:cNvSpPr/>
          <p:nvPr/>
        </p:nvSpPr>
        <p:spPr>
          <a:xfrm>
            <a:off x="10610850" y="157003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Right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0" name="Freeform 289"/>
          <p:cNvSpPr/>
          <p:nvPr/>
        </p:nvSpPr>
        <p:spPr>
          <a:xfrm>
            <a:off x="12801600" y="1989138"/>
            <a:ext cx="2755900" cy="2578100"/>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9" name="Freeform 268"/>
          <p:cNvSpPr/>
          <p:nvPr/>
        </p:nvSpPr>
        <p:spPr>
          <a:xfrm rot="18900000">
            <a:off x="11236325" y="174625"/>
            <a:ext cx="4546600" cy="2393950"/>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9" name="Freeform 258"/>
          <p:cNvSpPr/>
          <p:nvPr/>
        </p:nvSpPr>
        <p:spPr>
          <a:xfrm rot="13500000">
            <a:off x="11359356" y="3939381"/>
            <a:ext cx="4354513" cy="2543175"/>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8" name="Freeform 297"/>
          <p:cNvSpPr/>
          <p:nvPr/>
        </p:nvSpPr>
        <p:spPr>
          <a:xfrm rot="1800000">
            <a:off x="11850688" y="3400425"/>
            <a:ext cx="4217988" cy="2514600"/>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3" name="Freeform 272"/>
          <p:cNvSpPr/>
          <p:nvPr/>
        </p:nvSpPr>
        <p:spPr>
          <a:xfrm rot="18000000">
            <a:off x="11107738" y="469900"/>
            <a:ext cx="3738563" cy="1887538"/>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6" name="Freeform 285"/>
          <p:cNvSpPr/>
          <p:nvPr/>
        </p:nvSpPr>
        <p:spPr>
          <a:xfrm rot="20700000">
            <a:off x="12390438" y="1314450"/>
            <a:ext cx="3421063" cy="2563813"/>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5" name="Freeform 264"/>
          <p:cNvSpPr/>
          <p:nvPr/>
        </p:nvSpPr>
        <p:spPr>
          <a:xfrm rot="15300000">
            <a:off x="10556875" y="5129213"/>
            <a:ext cx="4487863" cy="1277938"/>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4" name="Freeform 293"/>
          <p:cNvSpPr/>
          <p:nvPr/>
        </p:nvSpPr>
        <p:spPr>
          <a:xfrm rot="900000">
            <a:off x="12390438" y="2678113"/>
            <a:ext cx="3421063" cy="2563813"/>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8" name="Freeform 277"/>
          <p:cNvSpPr/>
          <p:nvPr/>
        </p:nvSpPr>
        <p:spPr>
          <a:xfrm rot="17100000">
            <a:off x="11223625" y="1028700"/>
            <a:ext cx="3184525" cy="876300"/>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2" name="Freeform 281"/>
          <p:cNvSpPr/>
          <p:nvPr/>
        </p:nvSpPr>
        <p:spPr>
          <a:xfrm rot="19800000">
            <a:off x="11850688" y="642938"/>
            <a:ext cx="4217988" cy="2514600"/>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3" name="Freeform 262"/>
          <p:cNvSpPr/>
          <p:nvPr/>
        </p:nvSpPr>
        <p:spPr>
          <a:xfrm rot="14400000">
            <a:off x="10783094" y="4439444"/>
            <a:ext cx="4500563" cy="2225675"/>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6" name="Freeform 295"/>
          <p:cNvSpPr/>
          <p:nvPr/>
        </p:nvSpPr>
        <p:spPr>
          <a:xfrm rot="1351054">
            <a:off x="12138025" y="3040063"/>
            <a:ext cx="3808413" cy="2544763"/>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6" name="Freeform 275"/>
          <p:cNvSpPr/>
          <p:nvPr/>
        </p:nvSpPr>
        <p:spPr>
          <a:xfrm rot="17551054">
            <a:off x="11146631" y="775494"/>
            <a:ext cx="3441700" cy="1373188"/>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4" name="Freeform 283"/>
          <p:cNvSpPr/>
          <p:nvPr/>
        </p:nvSpPr>
        <p:spPr>
          <a:xfrm rot="20251054">
            <a:off x="12139613" y="977900"/>
            <a:ext cx="3806825" cy="2544763"/>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7" name="Freeform 266"/>
          <p:cNvSpPr/>
          <p:nvPr/>
        </p:nvSpPr>
        <p:spPr>
          <a:xfrm rot="14851054">
            <a:off x="10598150" y="4746625"/>
            <a:ext cx="4510088" cy="1871663"/>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1" name="Freeform 260"/>
          <p:cNvSpPr/>
          <p:nvPr/>
        </p:nvSpPr>
        <p:spPr>
          <a:xfrm rot="3151054">
            <a:off x="11060906" y="4202906"/>
            <a:ext cx="4416425" cy="2417763"/>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0" name="Freeform 279"/>
          <p:cNvSpPr/>
          <p:nvPr/>
        </p:nvSpPr>
        <p:spPr>
          <a:xfrm rot="19351054">
            <a:off x="11539538" y="346075"/>
            <a:ext cx="4511675" cy="2463800"/>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2" name="Freeform 291"/>
          <p:cNvSpPr/>
          <p:nvPr/>
        </p:nvSpPr>
        <p:spPr>
          <a:xfrm rot="451054">
            <a:off x="12609513" y="2336800"/>
            <a:ext cx="3068638" cy="2573338"/>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7" name="Freeform 256"/>
          <p:cNvSpPr/>
          <p:nvPr/>
        </p:nvSpPr>
        <p:spPr>
          <a:xfrm rot="2251054">
            <a:off x="11537950" y="3751263"/>
            <a:ext cx="4511675" cy="2463800"/>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1" name="Freeform 270"/>
          <p:cNvSpPr/>
          <p:nvPr/>
        </p:nvSpPr>
        <p:spPr>
          <a:xfrm rot="18451054">
            <a:off x="11151394" y="137319"/>
            <a:ext cx="4008438" cy="2374900"/>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8" name="Freeform 287"/>
          <p:cNvSpPr/>
          <p:nvPr/>
        </p:nvSpPr>
        <p:spPr>
          <a:xfrm rot="21151054">
            <a:off x="12609513" y="1652588"/>
            <a:ext cx="3068638" cy="2571750"/>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60443" name="Oval 7"/>
          <p:cNvSpPr/>
          <p:nvPr/>
        </p:nvSpPr>
        <p:spPr>
          <a:xfrm>
            <a:off x="5813425" y="2732088"/>
            <a:ext cx="9715500" cy="549275"/>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0444" name="Oval 2"/>
          <p:cNvSpPr/>
          <p:nvPr/>
        </p:nvSpPr>
        <p:spPr>
          <a:xfrm>
            <a:off x="8793163" y="-560387"/>
            <a:ext cx="7772400" cy="7315200"/>
          </a:xfrm>
          <a:prstGeom prst="ellipse">
            <a:avLst/>
          </a:prstGeom>
          <a:gradFill rotWithShape="1">
            <a:gsLst>
              <a:gs pos="0">
                <a:srgbClr val="3366FF"/>
              </a:gs>
              <a:gs pos="100000">
                <a:srgbClr val="3366FF">
                  <a:alpha val="1999"/>
                </a:srgb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0445" name="Oval 3"/>
          <p:cNvSpPr/>
          <p:nvPr/>
        </p:nvSpPr>
        <p:spPr>
          <a:xfrm rot="-1800000">
            <a:off x="7626350" y="2457450"/>
            <a:ext cx="9715500" cy="109696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0446" name="Oval 4"/>
          <p:cNvSpPr/>
          <p:nvPr/>
        </p:nvSpPr>
        <p:spPr>
          <a:xfrm rot="5400000">
            <a:off x="7912100" y="2714625"/>
            <a:ext cx="9144000" cy="5826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0447" name="Oval 5"/>
          <p:cNvSpPr/>
          <p:nvPr/>
        </p:nvSpPr>
        <p:spPr>
          <a:xfrm rot="2700000">
            <a:off x="7912100" y="2422525"/>
            <a:ext cx="9144000" cy="11668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0448" name="Oval 6"/>
          <p:cNvSpPr/>
          <p:nvPr/>
        </p:nvSpPr>
        <p:spPr>
          <a:xfrm rot="1800000">
            <a:off x="7724775" y="2732088"/>
            <a:ext cx="9715500" cy="547687"/>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31" name="Oval 7"/>
          <p:cNvSpPr>
            <a:spLocks noChangeArrowheads="1"/>
          </p:cNvSpPr>
          <p:nvPr/>
        </p:nvSpPr>
        <p:spPr bwMode="auto">
          <a:xfrm>
            <a:off x="7360511" y="2686134"/>
            <a:ext cx="9715500" cy="54864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0452" name="Picture 2" descr="https://onwardigo.files.wordpress.com/2016/05/millionaire02a.jpg"/>
          <p:cNvPicPr>
            <a:picLocks noChangeAspect="1"/>
          </p:cNvPicPr>
          <p:nvPr/>
        </p:nvPicPr>
        <p:blipFill>
          <a:blip r:embed="rId4"/>
          <a:stretch>
            <a:fillRect/>
          </a:stretch>
        </p:blipFill>
        <p:spPr>
          <a:xfrm>
            <a:off x="331788" y="442913"/>
            <a:ext cx="13204825" cy="6989762"/>
          </a:xfrm>
          <a:prstGeom prst="rect">
            <a:avLst/>
          </a:prstGeom>
          <a:noFill/>
          <a:ln w="9525">
            <a:noFill/>
          </a:ln>
        </p:spPr>
      </p:pic>
      <p:sp>
        <p:nvSpPr>
          <p:cNvPr id="60453" name="Rectangle 83"/>
          <p:cNvSpPr/>
          <p:nvPr/>
        </p:nvSpPr>
        <p:spPr>
          <a:xfrm>
            <a:off x="44450" y="0"/>
            <a:ext cx="13074650" cy="2060575"/>
          </a:xfrm>
          <a:prstGeom prst="rect">
            <a:avLst/>
          </a:prstGeom>
          <a:gradFill rotWithShape="0">
            <a:gsLst>
              <a:gs pos="0">
                <a:schemeClr val="tx1"/>
              </a:gs>
              <a:gs pos="100000">
                <a:schemeClr val="tx1">
                  <a:alpha val="0"/>
                </a:schemeClr>
              </a:gs>
            </a:gsLst>
            <a:lin ang="5400000"/>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0454" name="Rectangle 34"/>
          <p:cNvSpPr/>
          <p:nvPr/>
        </p:nvSpPr>
        <p:spPr>
          <a:xfrm>
            <a:off x="0" y="5064125"/>
            <a:ext cx="15544800" cy="2092325"/>
          </a:xfrm>
          <a:prstGeom prst="rect">
            <a:avLst/>
          </a:prstGeom>
          <a:gradFill rotWithShape="1">
            <a:gsLst>
              <a:gs pos="0">
                <a:schemeClr val="tx1">
                  <a:alpha val="0"/>
                </a:schemeClr>
              </a:gs>
              <a:gs pos="100000">
                <a:schemeClr val="tx1"/>
              </a:gs>
            </a:gsLst>
            <a:lin ang="5400000" scaled="1"/>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0" name="Rectangle 36"/>
          <p:cNvSpPr>
            <a:spLocks noChangeArrowheads="1"/>
          </p:cNvSpPr>
          <p:nvPr/>
        </p:nvSpPr>
        <p:spPr bwMode="auto">
          <a:xfrm>
            <a:off x="11945630" y="-380826"/>
            <a:ext cx="3703872" cy="82296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458" name="AutoShape 57"/>
          <p:cNvSpPr/>
          <p:nvPr/>
        </p:nvSpPr>
        <p:spPr>
          <a:xfrm>
            <a:off x="13354050" y="62134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a:t>
            </a:r>
            <a:endParaRPr lang="en-US" altLang="en-US" sz="2000" b="1" dirty="0">
              <a:solidFill>
                <a:srgbClr val="FFFF00"/>
              </a:solidFill>
              <a:latin typeface="Arial" panose="020B0604020202020204" pitchFamily="34" charset="0"/>
            </a:endParaRPr>
          </a:p>
        </p:txBody>
      </p:sp>
      <p:sp>
        <p:nvSpPr>
          <p:cNvPr id="60459" name="AutoShape 58"/>
          <p:cNvSpPr/>
          <p:nvPr/>
        </p:nvSpPr>
        <p:spPr>
          <a:xfrm>
            <a:off x="13354050" y="5848350"/>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a:t>
            </a:r>
            <a:endParaRPr lang="en-US" altLang="en-US" sz="2000" b="1" dirty="0">
              <a:solidFill>
                <a:srgbClr val="FFFF00"/>
              </a:solidFill>
              <a:latin typeface="Arial" panose="020B0604020202020204" pitchFamily="34" charset="0"/>
            </a:endParaRPr>
          </a:p>
        </p:txBody>
      </p:sp>
      <p:sp>
        <p:nvSpPr>
          <p:cNvPr id="60460" name="AutoShape 59"/>
          <p:cNvSpPr/>
          <p:nvPr/>
        </p:nvSpPr>
        <p:spPr>
          <a:xfrm>
            <a:off x="13354050" y="548322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$300</a:t>
            </a:r>
            <a:endParaRPr lang="en-US" altLang="en-US" sz="2000" b="1" dirty="0">
              <a:solidFill>
                <a:srgbClr val="FFFF00"/>
              </a:solidFill>
              <a:latin typeface="Arial" panose="020B0604020202020204" pitchFamily="34" charset="0"/>
            </a:endParaRPr>
          </a:p>
        </p:txBody>
      </p:sp>
      <p:sp>
        <p:nvSpPr>
          <p:cNvPr id="60461" name="AutoShape 60"/>
          <p:cNvSpPr/>
          <p:nvPr/>
        </p:nvSpPr>
        <p:spPr>
          <a:xfrm>
            <a:off x="13354050" y="5116513"/>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a:t>
            </a:r>
            <a:endParaRPr lang="en-US" altLang="en-US" sz="2000" b="1" dirty="0">
              <a:solidFill>
                <a:srgbClr val="FFFF00"/>
              </a:solidFill>
              <a:latin typeface="Arial" panose="020B0604020202020204" pitchFamily="34" charset="0"/>
            </a:endParaRPr>
          </a:p>
        </p:txBody>
      </p:sp>
      <p:sp>
        <p:nvSpPr>
          <p:cNvPr id="77885" name="AutoShape 61"/>
          <p:cNvSpPr/>
          <p:nvPr/>
        </p:nvSpPr>
        <p:spPr>
          <a:xfrm>
            <a:off x="13354050" y="4751388"/>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a:t>
            </a:r>
            <a:endParaRPr lang="en-US" altLang="en-US" sz="2000" b="1" dirty="0">
              <a:solidFill>
                <a:srgbClr val="FFFFFF"/>
              </a:solidFill>
              <a:latin typeface="Arial" panose="020B0604020202020204" pitchFamily="34" charset="0"/>
            </a:endParaRPr>
          </a:p>
        </p:txBody>
      </p:sp>
      <p:sp>
        <p:nvSpPr>
          <p:cNvPr id="60463" name="AutoShape 62"/>
          <p:cNvSpPr/>
          <p:nvPr/>
        </p:nvSpPr>
        <p:spPr>
          <a:xfrm>
            <a:off x="13354050" y="43846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$2,000</a:t>
            </a:r>
            <a:endParaRPr lang="en-US" altLang="en-US" sz="2000" b="1" dirty="0">
              <a:solidFill>
                <a:srgbClr val="FFFF00"/>
              </a:solidFill>
              <a:latin typeface="Arial" panose="020B0604020202020204" pitchFamily="34" charset="0"/>
            </a:endParaRPr>
          </a:p>
        </p:txBody>
      </p:sp>
      <p:sp>
        <p:nvSpPr>
          <p:cNvPr id="60464" name="AutoShape 63"/>
          <p:cNvSpPr/>
          <p:nvPr/>
        </p:nvSpPr>
        <p:spPr>
          <a:xfrm>
            <a:off x="13354050" y="40195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$4,000</a:t>
            </a:r>
            <a:endParaRPr lang="en-US" altLang="en-US" sz="2000" b="1" dirty="0">
              <a:solidFill>
                <a:srgbClr val="FFFF00"/>
              </a:solidFill>
              <a:latin typeface="Arial" panose="020B0604020202020204" pitchFamily="34" charset="0"/>
            </a:endParaRPr>
          </a:p>
        </p:txBody>
      </p:sp>
      <p:sp>
        <p:nvSpPr>
          <p:cNvPr id="60465" name="AutoShape 64"/>
          <p:cNvSpPr/>
          <p:nvPr/>
        </p:nvSpPr>
        <p:spPr>
          <a:xfrm>
            <a:off x="13354050" y="36544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$8,000</a:t>
            </a:r>
            <a:endParaRPr lang="en-US" altLang="en-US" sz="2000" b="1" dirty="0">
              <a:solidFill>
                <a:srgbClr val="FFFF00"/>
              </a:solidFill>
              <a:latin typeface="Arial" panose="020B0604020202020204" pitchFamily="34" charset="0"/>
            </a:endParaRPr>
          </a:p>
        </p:txBody>
      </p:sp>
      <p:sp>
        <p:nvSpPr>
          <p:cNvPr id="60466" name="AutoShape 65"/>
          <p:cNvSpPr/>
          <p:nvPr/>
        </p:nvSpPr>
        <p:spPr>
          <a:xfrm>
            <a:off x="13354050" y="32877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$16,000</a:t>
            </a:r>
            <a:endParaRPr lang="en-US" altLang="en-US" sz="2000" b="1" dirty="0">
              <a:solidFill>
                <a:srgbClr val="FFFF00"/>
              </a:solidFill>
              <a:latin typeface="Arial" panose="020B0604020202020204" pitchFamily="34" charset="0"/>
            </a:endParaRPr>
          </a:p>
        </p:txBody>
      </p:sp>
      <p:sp>
        <p:nvSpPr>
          <p:cNvPr id="60467" name="AutoShape 66"/>
          <p:cNvSpPr/>
          <p:nvPr/>
        </p:nvSpPr>
        <p:spPr>
          <a:xfrm>
            <a:off x="13354050" y="29225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$25,000</a:t>
            </a:r>
            <a:endParaRPr lang="en-US" altLang="en-US" sz="2000" b="1" dirty="0">
              <a:solidFill>
                <a:srgbClr val="FFFFFF"/>
              </a:solidFill>
              <a:latin typeface="Arial" panose="020B0604020202020204" pitchFamily="34" charset="0"/>
            </a:endParaRPr>
          </a:p>
        </p:txBody>
      </p:sp>
      <p:sp>
        <p:nvSpPr>
          <p:cNvPr id="60468" name="AutoShape 67"/>
          <p:cNvSpPr/>
          <p:nvPr/>
        </p:nvSpPr>
        <p:spPr>
          <a:xfrm>
            <a:off x="13354050" y="25558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a:t>
            </a:r>
            <a:endParaRPr lang="en-US" altLang="en-US" sz="2000" b="1" dirty="0">
              <a:solidFill>
                <a:srgbClr val="FFFF00"/>
              </a:solidFill>
              <a:latin typeface="Arial" panose="020B0604020202020204" pitchFamily="34" charset="0"/>
            </a:endParaRPr>
          </a:p>
        </p:txBody>
      </p:sp>
      <p:sp>
        <p:nvSpPr>
          <p:cNvPr id="60469" name="AutoShape 68"/>
          <p:cNvSpPr/>
          <p:nvPr/>
        </p:nvSpPr>
        <p:spPr>
          <a:xfrm>
            <a:off x="13354050" y="21907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$100,000</a:t>
            </a:r>
            <a:endParaRPr lang="en-US" altLang="en-US" sz="2000" b="1" dirty="0">
              <a:solidFill>
                <a:srgbClr val="FFFF00"/>
              </a:solidFill>
              <a:latin typeface="Arial" panose="020B0604020202020204" pitchFamily="34" charset="0"/>
            </a:endParaRPr>
          </a:p>
        </p:txBody>
      </p:sp>
      <p:sp>
        <p:nvSpPr>
          <p:cNvPr id="60470" name="AutoShape 69"/>
          <p:cNvSpPr/>
          <p:nvPr/>
        </p:nvSpPr>
        <p:spPr>
          <a:xfrm>
            <a:off x="13354050" y="18256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$250,000</a:t>
            </a:r>
            <a:endParaRPr lang="en-US" altLang="en-US" sz="2000" b="1" dirty="0">
              <a:solidFill>
                <a:srgbClr val="FFFF00"/>
              </a:solidFill>
              <a:latin typeface="Arial" panose="020B0604020202020204" pitchFamily="34" charset="0"/>
            </a:endParaRPr>
          </a:p>
        </p:txBody>
      </p:sp>
      <p:sp>
        <p:nvSpPr>
          <p:cNvPr id="60471" name="AutoShape 70"/>
          <p:cNvSpPr/>
          <p:nvPr/>
        </p:nvSpPr>
        <p:spPr>
          <a:xfrm>
            <a:off x="13354050" y="14589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$500,000</a:t>
            </a:r>
            <a:endParaRPr lang="en-US" altLang="en-US" sz="2000" b="1" dirty="0">
              <a:solidFill>
                <a:srgbClr val="FFFF00"/>
              </a:solidFill>
              <a:latin typeface="Arial" panose="020B0604020202020204" pitchFamily="34" charset="0"/>
            </a:endParaRPr>
          </a:p>
        </p:txBody>
      </p:sp>
      <p:sp>
        <p:nvSpPr>
          <p:cNvPr id="60472" name="AutoShape 71"/>
          <p:cNvSpPr/>
          <p:nvPr/>
        </p:nvSpPr>
        <p:spPr>
          <a:xfrm>
            <a:off x="13354050" y="10937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$1,000,000</a:t>
            </a:r>
            <a:endParaRPr lang="en-US" altLang="en-US" sz="2000" b="1" dirty="0">
              <a:solidFill>
                <a:srgbClr val="FFFFFF"/>
              </a:solidFill>
              <a:latin typeface="Arial" panose="020B0604020202020204" pitchFamily="34" charset="0"/>
            </a:endParaRPr>
          </a:p>
        </p:txBody>
      </p:sp>
      <p:sp>
        <p:nvSpPr>
          <p:cNvPr id="60473" name="Rectangle 83"/>
          <p:cNvSpPr/>
          <p:nvPr/>
        </p:nvSpPr>
        <p:spPr>
          <a:xfrm>
            <a:off x="0" y="7110413"/>
            <a:ext cx="15544800" cy="1117600"/>
          </a:xfrm>
          <a:prstGeom prst="rect">
            <a:avLst/>
          </a:prstGeom>
          <a:solidFill>
            <a:schemeClr val="tx1"/>
          </a:solidFill>
          <a:ln w="9525" cap="flat" cmpd="sng">
            <a:solidFill>
              <a:schemeClr val="tx1"/>
            </a:solidFill>
            <a:prstDash val="solid"/>
            <a:miter/>
            <a:headEnd type="none" w="med" len="med"/>
            <a:tailEnd type="none" w="med" len="med"/>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CORRECT ANSWER</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77918" name="GameEnd" hidden="1">
            <a:hlinkClick r:id="" action="ppaction://macro?name=ViewEnd"/>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END</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83" name="TimerText" hidden="1"/>
          <p:cNvSpPr txBox="1"/>
          <p:nvPr/>
        </p:nvSpPr>
        <p:spPr>
          <a:xfrm>
            <a:off x="5715022" y="2859726"/>
            <a:ext cx="1769725" cy="1615704"/>
          </a:xfrm>
          <a:prstGeom prst="rect">
            <a:avLst/>
          </a:prstGeom>
          <a:noFill/>
        </p:spPr>
        <p:txBody>
          <a:bodyPr wrap="none" lIns="76078" tIns="38039" rIns="76078" bIns="38039"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rPr>
              <a:t>00</a:t>
            </a:r>
            <a:endPar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endParaRPr>
          </a:p>
        </p:txBody>
      </p:sp>
      <p:sp>
        <p:nvSpPr>
          <p:cNvPr id="130" name="Rectangle 36"/>
          <p:cNvSpPr>
            <a:spLocks noChangeArrowheads="1"/>
          </p:cNvSpPr>
          <p:nvPr/>
        </p:nvSpPr>
        <p:spPr bwMode="auto">
          <a:xfrm>
            <a:off x="-12700" y="12700"/>
            <a:ext cx="3703638" cy="8229600"/>
          </a:xfrm>
          <a:prstGeom prst="rect">
            <a:avLst/>
          </a:prstGeom>
          <a:gradFill rotWithShape="1">
            <a:gsLst>
              <a:gs pos="0">
                <a:schemeClr val="tx1"/>
              </a:gs>
              <a:gs pos="35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CONTINUE</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graphicFrame>
        <p:nvGraphicFramePr>
          <p:cNvPr id="60479" name="AskAudienceChart" hidden="1"/>
          <p:cNvGraphicFramePr/>
          <p:nvPr/>
        </p:nvGraphicFramePr>
        <p:xfrm>
          <a:off x="2990850" y="2108200"/>
          <a:ext cx="7772400" cy="2986088"/>
        </p:xfrm>
        <a:graphic>
          <a:graphicData uri="http://schemas.openxmlformats.org/presentationml/2006/ole">
            <mc:AlternateContent xmlns:mc="http://schemas.openxmlformats.org/markup-compatibility/2006">
              <mc:Choice xmlns:v="urn:schemas-microsoft-com:vml" Requires="v">
                <p:oleObj spid="_x0000_s3085" name="" r:id="rId5" imgW="7772400" imgH="2987040" progId="Excel.Chart.8">
                  <p:embed/>
                </p:oleObj>
              </mc:Choice>
              <mc:Fallback>
                <p:oleObj name="" r:id="rId5" imgW="7772400" imgH="2987040" progId="Excel.Chart.8">
                  <p:embed/>
                  <p:pic>
                    <p:nvPicPr>
                      <p:cNvPr id="0" name="Picture 3084"/>
                      <p:cNvPicPr/>
                      <p:nvPr/>
                    </p:nvPicPr>
                    <p:blipFill>
                      <a:blip r:embed="rId6"/>
                      <a:stretch>
                        <a:fillRect/>
                      </a:stretch>
                    </p:blipFill>
                    <p:spPr>
                      <a:xfrm>
                        <a:off x="2990850" y="2108200"/>
                        <a:ext cx="7772400" cy="2986088"/>
                      </a:xfrm>
                      <a:prstGeom prst="rect">
                        <a:avLst/>
                      </a:prstGeom>
                      <a:noFill/>
                      <a:ln w="38100">
                        <a:noFill/>
                        <a:miter/>
                      </a:ln>
                    </p:spPr>
                  </p:pic>
                </p:oleObj>
              </mc:Fallback>
            </mc:AlternateContent>
          </a:graphicData>
        </a:graphic>
      </p:graphicFrame>
      <p:sp>
        <p:nvSpPr>
          <p:cNvPr id="77902" name="QuestionText">
            <a:hlinkClick r:id="" action="ppaction://macro?name=ShowAnswers"/>
          </p:cNvPr>
          <p:cNvSpPr>
            <a:spLocks noChangeArrowheads="1"/>
          </p:cNvSpPr>
          <p:nvPr/>
        </p:nvSpPr>
        <p:spPr bwMode="auto">
          <a:xfrm>
            <a:off x="921138" y="247651"/>
            <a:ext cx="11454102" cy="169926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76078" tIns="38039" rIns="76078" bIns="38039" anchor="ctr"/>
          <a:p>
            <a:pPr algn="ctr">
              <a:buNone/>
            </a:pPr>
            <a:r>
              <a:rPr lang="en-US" altLang="x-none" sz="3700" b="1" dirty="0">
                <a:solidFill>
                  <a:srgbClr val="FFFFFF"/>
                </a:solidFill>
                <a:latin typeface="Times New Roman" panose="02020603050405020304" pitchFamily="18" charset="0"/>
                <a:cs typeface="Times New Roman" panose="02020603050405020304" pitchFamily="18" charset="0"/>
              </a:rPr>
              <a:t>Câu hỏi 5: Đặc điểm cấu tạo của virus l</a:t>
            </a:r>
            <a:r>
              <a:rPr lang="en-US" altLang="x-none" sz="3700" b="1" dirty="0">
                <a:solidFill>
                  <a:srgbClr val="FFFFFF"/>
                </a:solidFill>
                <a:latin typeface="Times New Roman" panose="02020603050405020304" pitchFamily="18" charset="0"/>
                <a:ea typeface="Times New Roman" panose="02020603050405020304" pitchFamily="18" charset="0"/>
              </a:rPr>
              <a:t>à</a:t>
            </a:r>
            <a:r>
              <a:rPr lang="en-US" altLang="x-none" sz="3700" b="1" dirty="0">
                <a:solidFill>
                  <a:srgbClr val="FFFFFF"/>
                </a:solidFill>
                <a:latin typeface="Times New Roman" panose="02020603050405020304" pitchFamily="18" charset="0"/>
                <a:cs typeface="Times New Roman" panose="02020603050405020304" pitchFamily="18" charset="0"/>
              </a:rPr>
              <a:t>?</a:t>
            </a:r>
            <a:endParaRPr lang="en-US" altLang="x-none" sz="3700" b="1" dirty="0">
              <a:solidFill>
                <a:srgbClr val="FFFFFF"/>
              </a:solidFill>
              <a:latin typeface="Times New Roman" panose="02020603050405020304" pitchFamily="18" charset="0"/>
              <a:ea typeface="Times New Roman" panose="02020603050405020304" pitchFamily="18" charset="0"/>
            </a:endParaRPr>
          </a:p>
        </p:txBody>
      </p:sp>
      <p:sp>
        <p:nvSpPr>
          <p:cNvPr id="60483" name="AutoShape 80"/>
          <p:cNvSpPr/>
          <p:nvPr/>
        </p:nvSpPr>
        <p:spPr>
          <a:xfrm>
            <a:off x="1063625"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0484" name="AutoShape 81"/>
          <p:cNvSpPr/>
          <p:nvPr/>
        </p:nvSpPr>
        <p:spPr>
          <a:xfrm>
            <a:off x="12015788"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2" name="AnswerD"/>
          <p:cNvSpPr>
            <a:spLocks noChangeArrowheads="1"/>
          </p:cNvSpPr>
          <p:nvPr/>
        </p:nvSpPr>
        <p:spPr bwMode="auto">
          <a:xfrm>
            <a:off x="6720818" y="6142585"/>
            <a:ext cx="5654421"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Sống kí sinh nội b</a:t>
            </a:r>
            <a:r>
              <a:rPr lang="en-US" altLang="x-none" sz="2200" b="1" dirty="0">
                <a:solidFill>
                  <a:srgbClr val="FFFFFF"/>
                </a:solidFill>
                <a:latin typeface="Times New Roman" panose="02020603050405020304" pitchFamily="18" charset="0"/>
                <a:ea typeface="Times New Roman" panose="02020603050405020304" pitchFamily="18" charset="0"/>
              </a:rPr>
              <a:t>à</a:t>
            </a:r>
            <a:r>
              <a:rPr lang="en-US" altLang="x-none" sz="2200" b="1" dirty="0">
                <a:solidFill>
                  <a:srgbClr val="FFFFFF"/>
                </a:solidFill>
                <a:latin typeface="Times New Roman" panose="02020603050405020304" pitchFamily="18" charset="0"/>
                <a:cs typeface="Times New Roman" panose="02020603050405020304" pitchFamily="18" charset="0"/>
              </a:rPr>
              <a:t>o bắt buộc</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1" name="AnswerC"/>
          <p:cNvSpPr>
            <a:spLocks noChangeArrowheads="1"/>
          </p:cNvSpPr>
          <p:nvPr/>
        </p:nvSpPr>
        <p:spPr bwMode="auto">
          <a:xfrm>
            <a:off x="668244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Kích thước virus siêu hiển vi</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4" name="AnswerB"/>
          <p:cNvSpPr>
            <a:spLocks noChangeArrowheads="1"/>
          </p:cNvSpPr>
          <p:nvPr/>
        </p:nvSpPr>
        <p:spPr bwMode="auto">
          <a:xfrm>
            <a:off x="950958" y="6068701"/>
            <a:ext cx="5657703"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r>
              <a:rPr lang="en-US" altLang="x-none" sz="2200" b="1" dirty="0">
                <a:solidFill>
                  <a:srgbClr val="FFFFFF"/>
                </a:solidFill>
                <a:latin typeface="Times New Roman" panose="02020603050405020304" pitchFamily="18" charset="0"/>
                <a:cs typeface="Times New Roman" panose="02020603050405020304" pitchFamily="18" charset="0"/>
              </a:rPr>
              <a:t>Tất cả đều đúng</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77863" name="AnswerA"/>
          <p:cNvSpPr>
            <a:spLocks noChangeArrowheads="1"/>
          </p:cNvSpPr>
          <p:nvPr/>
        </p:nvSpPr>
        <p:spPr bwMode="auto">
          <a:xfrm>
            <a:off x="92113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b="1" dirty="0">
                <a:solidFill>
                  <a:srgbClr val="FFFFFF"/>
                </a:solidFill>
                <a:latin typeface="Times New Roman" panose="02020603050405020304" pitchFamily="18" charset="0"/>
                <a:cs typeface="Times New Roman" panose="02020603050405020304" pitchFamily="18" charset="0"/>
              </a:rPr>
              <a:t>Virus l</a:t>
            </a:r>
            <a:r>
              <a:rPr lang="en-US" altLang="x-none" sz="2200" b="1" dirty="0">
                <a:solidFill>
                  <a:srgbClr val="FFFFFF"/>
                </a:solidFill>
                <a:latin typeface="Times New Roman" panose="02020603050405020304" pitchFamily="18" charset="0"/>
                <a:ea typeface="Times New Roman" panose="02020603050405020304" pitchFamily="18" charset="0"/>
              </a:rPr>
              <a:t>à</a:t>
            </a:r>
            <a:r>
              <a:rPr lang="en-US" altLang="x-none" sz="2200" b="1" dirty="0">
                <a:solidFill>
                  <a:srgbClr val="FFFFFF"/>
                </a:solidFill>
                <a:latin typeface="Times New Roman" panose="02020603050405020304" pitchFamily="18" charset="0"/>
                <a:cs typeface="Times New Roman" panose="02020603050405020304" pitchFamily="18" charset="0"/>
              </a:rPr>
              <a:t> dagj sống đơn giản</a:t>
            </a:r>
            <a:endParaRPr lang="en-US" altLang="x-none" sz="2200" b="1" dirty="0">
              <a:solidFill>
                <a:srgbClr val="FFFFFF"/>
              </a:solidFill>
              <a:latin typeface="Times New Roman" panose="02020603050405020304" pitchFamily="18" charset="0"/>
              <a:ea typeface="Times New Roman" panose="02020603050405020304" pitchFamily="18" charset="0"/>
            </a:endParaRPr>
          </a:p>
        </p:txBody>
      </p:sp>
      <p:sp>
        <p:nvSpPr>
          <p:cNvPr id="60497" name="AutoShape 53"/>
          <p:cNvSpPr/>
          <p:nvPr/>
        </p:nvSpPr>
        <p:spPr>
          <a:xfrm>
            <a:off x="6858000" y="5588000"/>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B</a:t>
            </a:r>
            <a:endParaRPr lang="en-US" altLang="x-none" sz="3500" b="1" dirty="0">
              <a:solidFill>
                <a:srgbClr val="FFFFFF"/>
              </a:solidFill>
              <a:latin typeface="Arial" panose="020B0604020202020204" pitchFamily="34" charset="0"/>
            </a:endParaRPr>
          </a:p>
        </p:txBody>
      </p:sp>
      <p:sp>
        <p:nvSpPr>
          <p:cNvPr id="60498" name="AutoShape 54"/>
          <p:cNvSpPr/>
          <p:nvPr/>
        </p:nvSpPr>
        <p:spPr>
          <a:xfrm>
            <a:off x="6858000" y="6518275"/>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D</a:t>
            </a:r>
            <a:endParaRPr lang="en-US" altLang="x-none" sz="3500" b="1" dirty="0">
              <a:solidFill>
                <a:srgbClr val="FFFFFF"/>
              </a:solidFill>
              <a:latin typeface="Arial" panose="020B0604020202020204" pitchFamily="34" charset="0"/>
            </a:endParaRPr>
          </a:p>
        </p:txBody>
      </p:sp>
      <p:sp>
        <p:nvSpPr>
          <p:cNvPr id="60499" name="AutoShape 55"/>
          <p:cNvSpPr/>
          <p:nvPr/>
        </p:nvSpPr>
        <p:spPr>
          <a:xfrm>
            <a:off x="1063625" y="5588000"/>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A</a:t>
            </a:r>
            <a:endParaRPr lang="en-US" altLang="x-none" b="1" dirty="0">
              <a:solidFill>
                <a:srgbClr val="FFFFFF"/>
              </a:solidFill>
              <a:latin typeface="Arial" panose="020B0604020202020204" pitchFamily="34" charset="0"/>
            </a:endParaRPr>
          </a:p>
        </p:txBody>
      </p:sp>
      <p:sp>
        <p:nvSpPr>
          <p:cNvPr id="60500" name="AutoShape 56"/>
          <p:cNvSpPr/>
          <p:nvPr/>
        </p:nvSpPr>
        <p:spPr>
          <a:xfrm>
            <a:off x="1063625" y="6518275"/>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C</a:t>
            </a:r>
            <a:endParaRPr lang="en-US" altLang="x-none" sz="3500" b="1" dirty="0">
              <a:solidFill>
                <a:srgbClr val="FFFFFF"/>
              </a:solidFill>
              <a:latin typeface="Arial" panose="020B0604020202020204" pitchFamily="34" charset="0"/>
            </a:endParaRPr>
          </a:p>
        </p:txBody>
      </p:sp>
      <p:sp>
        <p:nvSpPr>
          <p:cNvPr id="5" name="StartTimerButton" hidden="1">
            <a:hlinkClick r:id="" action="ppaction://macro?name=StartPhoneTimer">
              <a:snd r:embed="rId7" name="66 Phone-A-Friend-pt2.wav"/>
            </a:hlinkClick>
          </p:cNvPr>
          <p:cNvSpPr/>
          <p:nvPr/>
        </p:nvSpPr>
        <p:spPr>
          <a:xfrm>
            <a:off x="6057900" y="3068638"/>
            <a:ext cx="1166813" cy="1096963"/>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lstStyle/>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123" name="CloseAskPoll" hidden="1">
            <a:hlinkClick r:id="" action="ppaction://macro?name=EndLifeline"/>
          </p:cNvPr>
          <p:cNvSpPr/>
          <p:nvPr/>
        </p:nvSpPr>
        <p:spPr>
          <a:xfrm>
            <a:off x="9877425" y="2025650"/>
            <a:ext cx="1049338" cy="292100"/>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24" name="StopPhoneTimer" hidden="1">
            <a:hlinkClick r:id="" action="ppaction://macro?name=EndLifeline"/>
          </p:cNvPr>
          <p:cNvSpPr/>
          <p:nvPr/>
        </p:nvSpPr>
        <p:spPr>
          <a:xfrm>
            <a:off x="6181725" y="4114800"/>
            <a:ext cx="931863" cy="292100"/>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60504" name="FiftyFifty" hidden="1"/>
          <p:cNvGrpSpPr/>
          <p:nvPr/>
        </p:nvGrpSpPr>
        <p:grpSpPr>
          <a:xfrm>
            <a:off x="4976813" y="7150100"/>
            <a:ext cx="1060450" cy="50006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0537" name="Picture 131" hidden="1">
              <a:hlinkClick r:id="" action="ppaction://macro?name=FiftyFifty"/>
            </p:cNvPr>
            <p:cNvPicPr>
              <a:picLocks noChangeAspect="1"/>
            </p:cNvPicPr>
            <p:nvPr/>
          </p:nvPicPr>
          <p:blipFill>
            <a:blip r:embed="rId8"/>
            <a:srcRect l="18105" t="24368" r="16081" b="32681"/>
            <a:stretch>
              <a:fillRect/>
            </a:stretch>
          </p:blipFill>
          <p:spPr>
            <a:xfrm>
              <a:off x="-1670217" y="3446042"/>
              <a:ext cx="1203735" cy="460860"/>
            </a:xfrm>
            <a:prstGeom prst="rect">
              <a:avLst/>
            </a:prstGeom>
            <a:noFill/>
            <a:ln w="9525">
              <a:noFill/>
            </a:ln>
          </p:spPr>
        </p:pic>
      </p:grpSp>
      <p:grpSp>
        <p:nvGrpSpPr>
          <p:cNvPr id="60505" name="AskAudience" hidden="1"/>
          <p:cNvGrpSpPr/>
          <p:nvPr/>
        </p:nvGrpSpPr>
        <p:grpSpPr>
          <a:xfrm>
            <a:off x="6127750" y="7150100"/>
            <a:ext cx="1060450" cy="50006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0535" name="Picture 134" hidden="1">
              <a:hlinkClick r:id="" action="ppaction://macro?name=AskAudience"/>
            </p:cNvPr>
            <p:cNvPicPr>
              <a:picLocks noChangeAspect="1"/>
            </p:cNvPicPr>
            <p:nvPr/>
          </p:nvPicPr>
          <p:blipFill>
            <a:blip r:embed="rId9"/>
            <a:srcRect l="17091" t="15137" r="19424" b="32640"/>
            <a:stretch>
              <a:fillRect/>
            </a:stretch>
          </p:blipFill>
          <p:spPr>
            <a:xfrm>
              <a:off x="-1567615" y="347158"/>
              <a:ext cx="998530" cy="614479"/>
            </a:xfrm>
            <a:prstGeom prst="rect">
              <a:avLst/>
            </a:prstGeom>
            <a:noFill/>
            <a:ln w="9525">
              <a:noFill/>
            </a:ln>
          </p:spPr>
        </p:pic>
      </p:grpSp>
      <p:grpSp>
        <p:nvGrpSpPr>
          <p:cNvPr id="60506" name="PlusOne" hidden="1"/>
          <p:cNvGrpSpPr/>
          <p:nvPr/>
        </p:nvGrpSpPr>
        <p:grpSpPr>
          <a:xfrm>
            <a:off x="7273925" y="7150100"/>
            <a:ext cx="1060450" cy="50006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0533" name="Picture 148" hidden="1">
              <a:hlinkClick r:id="" action="ppaction://macro?name=PlusOne"/>
            </p:cNvPr>
            <p:cNvPicPr>
              <a:picLocks noChangeAspect="1"/>
            </p:cNvPicPr>
            <p:nvPr/>
          </p:nvPicPr>
          <p:blipFill>
            <a:blip r:embed="rId10"/>
            <a:srcRect l="24933" t="28169" r="25336" b="40810"/>
            <a:stretch>
              <a:fillRect/>
            </a:stretch>
          </p:blipFill>
          <p:spPr>
            <a:xfrm>
              <a:off x="-1471602" y="4401428"/>
              <a:ext cx="806505" cy="499265"/>
            </a:xfrm>
            <a:prstGeom prst="rect">
              <a:avLst/>
            </a:prstGeom>
            <a:noFill/>
            <a:ln w="9525">
              <a:noFill/>
            </a:ln>
          </p:spPr>
        </p:pic>
      </p:grpSp>
      <p:grpSp>
        <p:nvGrpSpPr>
          <p:cNvPr id="60507" name="LL1X" hidden="1"/>
          <p:cNvGrpSpPr/>
          <p:nvPr/>
        </p:nvGrpSpPr>
        <p:grpSpPr>
          <a:xfrm>
            <a:off x="4924425" y="6967538"/>
            <a:ext cx="1165225" cy="865187"/>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60508" name="LL2X" hidden="1"/>
          <p:cNvGrpSpPr/>
          <p:nvPr/>
        </p:nvGrpSpPr>
        <p:grpSpPr>
          <a:xfrm>
            <a:off x="6073775" y="6967538"/>
            <a:ext cx="1166813" cy="865187"/>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60509" name="LL3X" hidden="1"/>
          <p:cNvGrpSpPr/>
          <p:nvPr/>
        </p:nvGrpSpPr>
        <p:grpSpPr>
          <a:xfrm>
            <a:off x="7219950" y="6967538"/>
            <a:ext cx="1166813" cy="865187"/>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uLnTx/>
                <a:uFillTx/>
                <a:latin typeface="+mn-lt"/>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sp>
        <p:nvSpPr>
          <p:cNvPr id="160" name="PlusOne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1</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sp>
        <p:nvSpPr>
          <p:cNvPr id="161" name="DoubleDip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2</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grpSp>
        <p:nvGrpSpPr>
          <p:cNvPr id="60512" name="ContinueWon" hidden="1"/>
          <p:cNvGrpSpPr/>
          <p:nvPr/>
        </p:nvGrpSpPr>
        <p:grpSpPr>
          <a:xfrm>
            <a:off x="4160838" y="4306888"/>
            <a:ext cx="4983162" cy="738187"/>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a:t>
              </a:r>
              <a:endParaRPr kumimoji="0" lang="en-US" sz="5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524" name="AutoShape 80" hidden="1"/>
            <p:cNvSpPr>
              <a:spLocks noChangeAspect="1"/>
            </p:cNvSpPr>
            <p:nvPr/>
          </p:nvSpPr>
          <p:spPr>
            <a:xfrm>
              <a:off x="1096655"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sp>
          <p:nvSpPr>
            <p:cNvPr id="60525" name="AutoShape 81" hidden="1"/>
            <p:cNvSpPr>
              <a:spLocks noChangeAspect="1"/>
            </p:cNvSpPr>
            <p:nvPr/>
          </p:nvSpPr>
          <p:spPr>
            <a:xfrm>
              <a:off x="9462786"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grpSp>
      <p:grpSp>
        <p:nvGrpSpPr>
          <p:cNvPr id="60513" name="FinalAnswer" hidden="1"/>
          <p:cNvGrpSpPr/>
          <p:nvPr/>
        </p:nvGrpSpPr>
        <p:grpSpPr>
          <a:xfrm>
            <a:off x="3122613" y="3840163"/>
            <a:ext cx="7097712" cy="1271587"/>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rPr>
                <a:t>IS THAT YOUR FINAL ANSWER?</a:t>
              </a:r>
              <a:endPar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NO</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YES</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grpSp>
      <p:sp>
        <p:nvSpPr>
          <p:cNvPr id="131" name="Start">
            <a:hlinkClick r:id="" action="ppaction://macro?name=StartFastestFinger"/>
          </p:cNvPr>
          <p:cNvSpPr>
            <a:spLocks noChangeArrowheads="1"/>
          </p:cNvSpPr>
          <p:nvPr/>
        </p:nvSpPr>
        <p:spPr bwMode="auto">
          <a:xfrm>
            <a:off x="5173194" y="7894963"/>
            <a:ext cx="3206115" cy="329184"/>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2200" b="1" dirty="0">
                <a:solidFill>
                  <a:srgbClr val="FFFFFF"/>
                </a:solidFill>
                <a:latin typeface="Arial" panose="020B0604020202020204" pitchFamily="34" charset="0"/>
              </a:rPr>
              <a:t>Bắt đầu </a:t>
            </a:r>
            <a:endParaRPr lang="en-US" altLang="en-US" sz="2200" b="1" dirty="0">
              <a:solidFill>
                <a:srgbClr val="FFFFFF"/>
              </a:solidFill>
              <a:latin typeface="Arial" panose="020B0604020202020204" pitchFamily="34" charset="0"/>
            </a:endParaRPr>
          </a:p>
        </p:txBody>
      </p:sp>
      <p:pic>
        <p:nvPicPr>
          <p:cNvPr id="159" name="Countdown Timer 60 seconds ( v 263 ) circle clock with sound effects 4k">
            <a:hlinkClick r:id="" action="ppaction://media"/>
          </p:cNvPr>
          <p:cNvPicPr>
            <a:picLocks noChangeAspect="1"/>
          </p:cNvPicPr>
          <p:nvPr>
            <a:videoFile r:link="rId11"/>
          </p:nvPr>
        </p:nvPicPr>
        <p:blipFill rotWithShape="1">
          <a:blip r:embed="rId12" cstate="print"/>
          <a:srcRect l="21738" r="21801"/>
          <a:stretch>
            <a:fillRect/>
          </a:stretch>
        </p:blipFill>
        <p:spPr>
          <a:xfrm>
            <a:off x="13395545" y="6659986"/>
            <a:ext cx="1766454" cy="1552034"/>
          </a:xfrm>
          <a:prstGeom prst="flowChartConnector">
            <a:avLst/>
          </a:prstGeom>
        </p:spPr>
      </p:pic>
      <p:pic>
        <p:nvPicPr>
          <p:cNvPr id="162" name="Kbc (1)">
            <a:hlinkClick r:id="" action="ppaction://media"/>
          </p:cNvPr>
          <p:cNvPicPr>
            <a:picLocks noChangeAspect="1"/>
          </p:cNvPicPr>
          <p:nvPr>
            <a:videoFile r:link="rId11"/>
          </p:nvPr>
        </p:nvPicPr>
        <p:blipFill>
          <a:blip r:embed="rId13"/>
          <a:stretch>
            <a:fillRect/>
          </a:stretch>
        </p:blipFill>
        <p:spPr>
          <a:xfrm>
            <a:off x="14954250" y="8601075"/>
            <a:ext cx="474663" cy="447675"/>
          </a:xfrm>
          <a:prstGeom prst="rect">
            <a:avLst/>
          </a:prstGeom>
          <a:effectLst>
            <a:outerShdw blurRad="50800" dist="50800" dir="5400000" algn="ctr" rotWithShape="0">
              <a:schemeClr val="tx1"/>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5"/>
                                        </p:tgtEl>
                                        <p:attrNameLst>
                                          <p:attrName>style.color</p:attrName>
                                        </p:attrNameLst>
                                      </p:cBhvr>
                                      <p:to>
                                        <a:srgbClr val="FFC000"/>
                                      </p:to>
                                    </p:animClr>
                                    <p:animClr clrSpc="rgb" dir="cw">
                                      <p:cBhvr>
                                        <p:cTn id="9" dur="500" fill="hold"/>
                                        <p:tgtEl>
                                          <p:spTgt spid="77885"/>
                                        </p:tgtEl>
                                        <p:attrNameLst>
                                          <p:attrName>fillcolor</p:attrName>
                                        </p:attrNameLst>
                                      </p:cBhvr>
                                      <p:to>
                                        <a:srgbClr val="FFC000"/>
                                      </p:to>
                                    </p:animClr>
                                    <p:set>
                                      <p:cBhvr>
                                        <p:cTn id="10" dur="500" fill="hold"/>
                                        <p:tgtEl>
                                          <p:spTgt spid="77885"/>
                                        </p:tgtEl>
                                        <p:attrNameLst>
                                          <p:attrName>fill.type</p:attrName>
                                        </p:attrNameLst>
                                      </p:cBhvr>
                                      <p:to>
                                        <p:strVal val="solid"/>
                                      </p:to>
                                    </p:set>
                                    <p:set>
                                      <p:cBhvr>
                                        <p:cTn id="11" dur="500" fill="hold"/>
                                        <p:tgtEl>
                                          <p:spTgt spid="778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video>
              <p:cMediaNode vol="57500" numSld="999" showWhenStopped="0">
                <p:cTn id="18" fill="hold" display="0">
                  <p:stCondLst>
                    <p:cond delay="indefinite"/>
                  </p:stCondLst>
                  <p:endCondLst>
                    <p:cond evt="onStopAudio" delay="0">
                      <p:tgtEl>
                        <p:sldTgt/>
                      </p:tgtEl>
                    </p:cond>
                  </p:endCondLst>
                </p:cTn>
                <p:tgtEl>
                  <p:spTgt spid="162"/>
                </p:tgtEl>
              </p:cMediaNode>
            </p:vide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4"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15"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17" name="61 $1,000,000 Lose.wav"/>
                                        </p:tgtEl>
                                      </p:cMediaNode>
                                    </p:audio>
                                  </p:subTnLst>
                                </p:cTn>
                              </p:par>
                            </p:childTnLst>
                          </p:cTn>
                        </p:par>
                      </p:childTnLst>
                    </p:cTn>
                  </p:par>
                </p:childTnLst>
              </p:cTn>
              <p:nextCondLst>
                <p:cond evt="onClick" delay="0">
                  <p:tgtEl>
                    <p:spTgt spid="77862"/>
                  </p:tgtEl>
                </p:cond>
              </p:nextCondLst>
            </p:seq>
          </p:childTnLst>
        </p:cTn>
      </p:par>
    </p:tnLst>
    <p:bldLst>
      <p:bldP spid="77885" grpId="0" animBg="1"/>
      <p:bldP spid="77862" grpId="0" animBg="1"/>
      <p:bldP spid="77861" grpId="0" animBg="1"/>
      <p:bldP spid="77864" grpId="0" animBg="1"/>
      <p:bldP spid="7786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rotWithShape="1">
          <a:blip r:embed="rId1"/>
          <a:srcRect l="85" t="42000" r="-85" b="2560"/>
          <a:stretch>
            <a:fillRect/>
          </a:stretch>
        </p:blipFill>
        <p:spPr>
          <a:xfrm>
            <a:off x="0" y="1257469"/>
            <a:ext cx="15544799" cy="4562514"/>
          </a:xfrm>
          <a:prstGeom prst="rect">
            <a:avLst/>
          </a:prstGeom>
          <a:ln w="22225">
            <a:gradFill flip="none" rotWithShape="1">
              <a:gsLst>
                <a:gs pos="0">
                  <a:srgbClr val="3366FF"/>
                </a:gs>
                <a:gs pos="50000">
                  <a:srgbClr val="00B0F0"/>
                </a:gs>
                <a:gs pos="100000">
                  <a:srgbClr val="3366FF"/>
                </a:gs>
              </a:gsLst>
              <a:lin ang="0" scaled="1"/>
              <a:tileRect/>
            </a:gradFill>
          </a:ln>
        </p:spPr>
      </p:pic>
      <p:sp>
        <p:nvSpPr>
          <p:cNvPr id="15" name="Rectangle 14"/>
          <p:cNvSpPr/>
          <p:nvPr/>
        </p:nvSpPr>
        <p:spPr>
          <a:xfrm>
            <a:off x="0" y="1257469"/>
            <a:ext cx="15544800" cy="1797354"/>
          </a:xfrm>
          <a:prstGeom prst="rect">
            <a:avLst/>
          </a:prstGeom>
          <a:gradFill>
            <a:gsLst>
              <a:gs pos="0">
                <a:srgbClr val="3366FF">
                  <a:alpha val="50000"/>
                </a:srgbClr>
              </a:gs>
              <a:gs pos="100000">
                <a:schemeClr val="tx1">
                  <a:alpha val="35000"/>
                </a:schemeClr>
              </a:gs>
            </a:gsLst>
            <a:lin ang="5400000" scaled="0"/>
          </a:gradFill>
          <a:ln w="22225">
            <a:gradFill flip="none" rotWithShape="1">
              <a:gsLst>
                <a:gs pos="0">
                  <a:srgbClr val="3366FF"/>
                </a:gs>
                <a:gs pos="48000">
                  <a:schemeClr val="accent1">
                    <a:lumMod val="75000"/>
                  </a:schemeClr>
                </a:gs>
                <a:gs pos="100000">
                  <a:srgbClr val="3366FF"/>
                </a:gs>
              </a:gsLst>
              <a:lin ang="0" scaled="0"/>
              <a:tileRect/>
            </a:gradFill>
          </a:ln>
        </p:spPr>
        <p:style>
          <a:lnRef idx="2">
            <a:schemeClr val="dk1">
              <a:shade val="50000"/>
            </a:schemeClr>
          </a:lnRef>
          <a:fillRef idx="1">
            <a:schemeClr val="dk1"/>
          </a:fillRef>
          <a:effectRef idx="0">
            <a:schemeClr val="dk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p:cNvSpPr txBox="1"/>
          <p:nvPr/>
        </p:nvSpPr>
        <p:spPr>
          <a:xfrm>
            <a:off x="966788" y="1244600"/>
            <a:ext cx="13611225" cy="1924050"/>
          </a:xfrm>
          <a:prstGeom prst="rect">
            <a:avLst/>
          </a:prstGeom>
          <a:noFill/>
        </p:spPr>
        <p:txBody>
          <a:bodyPr wrap="square" lIns="76078" tIns="38039" rIns="76078" bIns="38039" rtlCol="0">
            <a:spAutoFit/>
          </a:bodyPr>
          <a:p>
            <a:pPr algn="ctr">
              <a:buNone/>
            </a:pPr>
            <a:r>
              <a:rPr lang="en-US" altLang="x-none" sz="4000" b="1" dirty="0">
                <a:solidFill>
                  <a:srgbClr val="FFFFFF"/>
                </a:solidFill>
                <a:effectLst>
                  <a:outerShdw blurRad="38100" dist="38100" dir="2700000">
                    <a:srgbClr val="C0C0C0"/>
                  </a:outerShdw>
                </a:effectLst>
                <a:latin typeface="Arial" panose="020B0604020202020204" pitchFamily="34" charset="0"/>
              </a:rPr>
              <a:t>KỂ TỪ CÂU HỎI SỐ 5 TRỞ  ĐI BẠN CÓ THÊM 2 SỰ TRỢ GIÚP </a:t>
            </a:r>
            <a:endParaRPr lang="en-US" altLang="x-none" sz="4000" b="1" dirty="0">
              <a:solidFill>
                <a:srgbClr val="FFFFFF"/>
              </a:solidFill>
              <a:effectLst>
                <a:outerShdw blurRad="38100" dist="38100" dir="2700000">
                  <a:srgbClr val="C0C0C0"/>
                </a:outerShdw>
              </a:effectLst>
              <a:latin typeface="Arial" panose="020B0604020202020204" pitchFamily="34" charset="0"/>
            </a:endParaRPr>
          </a:p>
          <a:p>
            <a:pPr algn="ctr">
              <a:buNone/>
            </a:pPr>
            <a:r>
              <a:rPr lang="en-US" altLang="x-none" sz="4000" b="1" dirty="0">
                <a:solidFill>
                  <a:srgbClr val="FFFFFF"/>
                </a:solidFill>
                <a:effectLst>
                  <a:outerShdw blurRad="38100" dist="38100" dir="2700000">
                    <a:srgbClr val="C0C0C0"/>
                  </a:outerShdw>
                </a:effectLst>
                <a:latin typeface="Arial" panose="020B0604020202020204" pitchFamily="34" charset="0"/>
              </a:rPr>
              <a:t>50/50 VÀ HỎI Ý KIẾN CÁC BẠN TRONG TỔ</a:t>
            </a:r>
            <a:endParaRPr lang="en-US" altLang="x-none" sz="4000" b="1" dirty="0">
              <a:solidFill>
                <a:srgbClr val="FFFFFF"/>
              </a:solidFill>
              <a:effectLst>
                <a:outerShdw blurRad="38100" dist="38100" dir="2700000">
                  <a:srgbClr val="C0C0C0"/>
                </a:outerShdw>
              </a:effectLst>
              <a:latin typeface="Arial" panose="020B0604020202020204" pitchFamily="34" charset="0"/>
            </a:endParaRPr>
          </a:p>
        </p:txBody>
      </p:sp>
      <p:grpSp>
        <p:nvGrpSpPr>
          <p:cNvPr id="2" name="Group 20"/>
          <p:cNvGrpSpPr/>
          <p:nvPr/>
        </p:nvGrpSpPr>
        <p:grpSpPr>
          <a:xfrm>
            <a:off x="5551488" y="7135813"/>
            <a:ext cx="4441825" cy="660400"/>
            <a:chOff x="920627" y="206375"/>
            <a:chExt cx="8983609" cy="1416050"/>
          </a:xfrm>
        </p:grpSpPr>
        <p:sp>
          <p:nvSpPr>
            <p:cNvPr id="22" name="AutoShape 78">
              <a:hlinkClick r:id="" action="ppaction://hlinkshowjump?jump=nextslide"/>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rgbClr val="DAEDEF">
                      <a:lumMod val="50000"/>
                    </a:srgbClr>
                  </a:gs>
                  <a:gs pos="100000">
                    <a:srgbClr val="333399"/>
                  </a:gs>
                  <a:gs pos="0">
                    <a:srgbClr val="333399"/>
                  </a:gs>
                </a:gsLst>
                <a:lin ang="10800000" scaled="0"/>
              </a:gradFill>
              <a:miter lim="800000"/>
            </a:ln>
            <a:effectLst/>
          </p:spPr>
          <p:txBody>
            <a:bodyPr wrap="none" tIns="0" anchor="ctr"/>
            <a:p>
              <a:pPr algn="ctr">
                <a:buNone/>
              </a:pPr>
              <a:r>
                <a:rPr lang="en-US" altLang="x-none" sz="5500" b="1" dirty="0">
                  <a:solidFill>
                    <a:srgbClr val="FFFFFF"/>
                  </a:solidFill>
                  <a:latin typeface="Arial" panose="020B0604020202020204" pitchFamily="34" charset="0"/>
                </a:rPr>
                <a:t>TIẾP TỤC</a:t>
              </a:r>
              <a:endParaRPr lang="en-US" altLang="x-none" sz="5500" b="1" dirty="0">
                <a:solidFill>
                  <a:srgbClr val="FFFFFF"/>
                </a:solidFill>
                <a:latin typeface="Arial" panose="020B0604020202020204" pitchFamily="34" charset="0"/>
              </a:endParaRPr>
            </a:p>
          </p:txBody>
        </p:sp>
        <p:sp>
          <p:nvSpPr>
            <p:cNvPr id="23" name="AutoShape 80"/>
            <p:cNvSpPr>
              <a:spLocks noChangeAspect="1" noChangeArrowheads="1"/>
            </p:cNvSpPr>
            <p:nvPr/>
          </p:nvSpPr>
          <p:spPr bwMode="auto">
            <a:xfrm>
              <a:off x="1205614" y="811067"/>
              <a:ext cx="243460" cy="235913"/>
            </a:xfrm>
            <a:prstGeom prst="diamond">
              <a:avLst/>
            </a:prstGeom>
            <a:solidFill>
              <a:srgbClr val="FFFFFF"/>
            </a:soli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AutoShape 81"/>
            <p:cNvSpPr>
              <a:spLocks noChangeAspect="1" noChangeArrowheads="1"/>
            </p:cNvSpPr>
            <p:nvPr/>
          </p:nvSpPr>
          <p:spPr bwMode="auto">
            <a:xfrm>
              <a:off x="9375788" y="811067"/>
              <a:ext cx="243460" cy="235913"/>
            </a:xfrm>
            <a:prstGeom prst="diamond">
              <a:avLst/>
            </a:prstGeom>
            <a:solidFill>
              <a:srgbClr val="FFFFFF"/>
            </a:soli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 name="FiftyFifty" hidden="1"/>
          <p:cNvGrpSpPr/>
          <p:nvPr/>
        </p:nvGrpSpPr>
        <p:grpSpPr>
          <a:xfrm>
            <a:off x="2921000" y="5359400"/>
            <a:ext cx="2008188" cy="944563"/>
            <a:chOff x="-1855955" y="3274526"/>
            <a:chExt cx="1575210" cy="786985"/>
          </a:xfrm>
        </p:grpSpPr>
        <p:sp>
          <p:nvSpPr>
            <p:cNvPr id="57" name="Lifeline" hidden="1"/>
            <p:cNvSpPr/>
            <p:nvPr/>
          </p:nvSpPr>
          <p:spPr>
            <a:xfrm>
              <a:off x="-1855955" y="3274526"/>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109728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Fifty </a:t>
              </a:r>
              <a:r>
                <a:rPr kumimoji="0" lang="en-US" sz="3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Fifty</a:t>
              </a:r>
              <a:endParaRPr kumimoji="0" lang="en-US" sz="3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1464" name="Picture 50" hidden="1"/>
            <p:cNvPicPr>
              <a:picLocks noChangeAspect="1"/>
            </p:cNvPicPr>
            <p:nvPr/>
          </p:nvPicPr>
          <p:blipFill>
            <a:blip r:embed="rId2"/>
            <a:srcRect l="18105" t="24368" r="16081" b="32681"/>
            <a:stretch>
              <a:fillRect/>
            </a:stretch>
          </p:blipFill>
          <p:spPr>
            <a:xfrm>
              <a:off x="-1670217" y="3446042"/>
              <a:ext cx="1203735" cy="460860"/>
            </a:xfrm>
            <a:prstGeom prst="rect">
              <a:avLst/>
            </a:prstGeom>
            <a:noFill/>
            <a:ln w="9525">
              <a:noFill/>
            </a:ln>
          </p:spPr>
        </p:pic>
      </p:grpSp>
      <p:grpSp>
        <p:nvGrpSpPr>
          <p:cNvPr id="5" name="AskAudience" hidden="1"/>
          <p:cNvGrpSpPr/>
          <p:nvPr/>
        </p:nvGrpSpPr>
        <p:grpSpPr>
          <a:xfrm>
            <a:off x="6815138" y="5359400"/>
            <a:ext cx="2008187" cy="944563"/>
            <a:chOff x="-1855955" y="260905"/>
            <a:chExt cx="1575210" cy="786985"/>
          </a:xfrm>
        </p:grpSpPr>
        <p:sp>
          <p:nvSpPr>
            <p:cNvPr id="38" name="Lifeline" hidden="1"/>
            <p:cNvSpPr/>
            <p:nvPr/>
          </p:nvSpPr>
          <p:spPr>
            <a:xfrm>
              <a:off x="-1855955" y="260905"/>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109728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Ask the Audience</a:t>
              </a:r>
              <a:endPar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1462" name="Picture 31" hidden="1"/>
            <p:cNvPicPr>
              <a:picLocks noChangeAspect="1"/>
            </p:cNvPicPr>
            <p:nvPr/>
          </p:nvPicPr>
          <p:blipFill>
            <a:blip r:embed="rId3"/>
            <a:srcRect l="17091" t="15137" r="19424" b="32640"/>
            <a:stretch>
              <a:fillRect/>
            </a:stretch>
          </p:blipFill>
          <p:spPr>
            <a:xfrm>
              <a:off x="-1567615" y="347158"/>
              <a:ext cx="998530" cy="614479"/>
            </a:xfrm>
            <a:prstGeom prst="rect">
              <a:avLst/>
            </a:prstGeom>
            <a:noFill/>
            <a:ln w="9525">
              <a:noFill/>
            </a:ln>
          </p:spPr>
        </p:pic>
      </p:grpSp>
      <p:grpSp>
        <p:nvGrpSpPr>
          <p:cNvPr id="6" name="PlusOne" hidden="1"/>
          <p:cNvGrpSpPr/>
          <p:nvPr/>
        </p:nvGrpSpPr>
        <p:grpSpPr>
          <a:xfrm>
            <a:off x="10710863" y="5359400"/>
            <a:ext cx="2008187" cy="944563"/>
            <a:chOff x="-1855955" y="4257568"/>
            <a:chExt cx="1575210" cy="786985"/>
          </a:xfrm>
        </p:grpSpPr>
        <p:sp>
          <p:nvSpPr>
            <p:cNvPr id="58" name="Lifeline" hidden="1"/>
            <p:cNvSpPr/>
            <p:nvPr/>
          </p:nvSpPr>
          <p:spPr>
            <a:xfrm>
              <a:off x="-1855955" y="4257568"/>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1097280" bIns="0" rtlCol="0" anchor="t"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Plus One</a:t>
              </a:r>
              <a:endPar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1460" name="Picture 53" hidden="1"/>
            <p:cNvPicPr>
              <a:picLocks noChangeAspect="1"/>
            </p:cNvPicPr>
            <p:nvPr/>
          </p:nvPicPr>
          <p:blipFill>
            <a:blip r:embed="rId4"/>
            <a:srcRect l="24933" t="28169" r="25336" b="40810"/>
            <a:stretch>
              <a:fillRect/>
            </a:stretch>
          </p:blipFill>
          <p:spPr>
            <a:xfrm>
              <a:off x="-1471602" y="4401428"/>
              <a:ext cx="806505" cy="499265"/>
            </a:xfrm>
            <a:prstGeom prst="rect">
              <a:avLst/>
            </a:prstGeom>
            <a:noFill/>
            <a:ln w="9525">
              <a:noFill/>
            </a:ln>
          </p:spPr>
        </p:pic>
      </p:grpSp>
      <p:sp>
        <p:nvSpPr>
          <p:cNvPr id="28" name="50/50">
            <a:hlinkClick r:id="" action="ppaction://macro?name=DoubleDip"/>
          </p:cNvPr>
          <p:cNvSpPr/>
          <p:nvPr/>
        </p:nvSpPr>
        <p:spPr>
          <a:xfrm>
            <a:off x="4707831" y="5038289"/>
            <a:ext cx="2585473" cy="142692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000" b="1" i="0" u="none" strike="noStrike" kern="1200" cap="none" spc="-374" normalizeH="0" baseline="0" noProof="0" dirty="0">
                <a:ln>
                  <a:noFill/>
                </a:ln>
                <a:solidFill>
                  <a:prstClr val="white"/>
                </a:solidFill>
                <a:effectLst/>
                <a:uLnTx/>
                <a:uFillTx/>
                <a:latin typeface="+mn-lt"/>
                <a:ea typeface="+mn-ea"/>
                <a:cs typeface="+mn-cs"/>
              </a:rPr>
              <a:t>50/50</a:t>
            </a: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grpSp>
        <p:nvGrpSpPr>
          <p:cNvPr id="7" name="ykienkhangia"/>
          <p:cNvGrpSpPr/>
          <p:nvPr/>
        </p:nvGrpSpPr>
        <p:grpSpPr>
          <a:xfrm>
            <a:off x="8559800" y="5019675"/>
            <a:ext cx="2586038" cy="1557338"/>
            <a:chOff x="5605406" y="5918808"/>
            <a:chExt cx="925226" cy="545219"/>
          </a:xfrm>
        </p:grpSpPr>
        <p:sp>
          <p:nvSpPr>
            <p:cNvPr id="34" name="Lifeline">
              <a:hlinkClick r:id="" action="ppaction://macro?name=PhoneFriend"/>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1458" name="Graphic 34" descr="Group"/>
            <p:cNvPicPr>
              <a:picLocks noChangeAspect="1"/>
            </p:cNvPicPr>
            <p:nvPr/>
          </p:nvPicPr>
          <p:blipFill>
            <a:blip r:embed="rId5"/>
            <a:stretch>
              <a:fillRect/>
            </a:stretch>
          </p:blipFill>
          <p:spPr>
            <a:xfrm>
              <a:off x="5833296" y="5923838"/>
              <a:ext cx="540189" cy="540189"/>
            </a:xfrm>
            <a:prstGeom prst="rect">
              <a:avLst/>
            </a:prstGeom>
            <a:noFill/>
            <a:ln w="9525">
              <a:noFill/>
            </a:ln>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Explain rules and lifelin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50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680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500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6000"/>
                                  </p:stCondLst>
                                  <p:childTnLst>
                                    <p:set>
                                      <p:cBhvr>
                                        <p:cTn id="25" dur="1" fill="hold">
                                          <p:stCondLst>
                                            <p:cond delay="0"/>
                                          </p:stCondLst>
                                        </p:cTn>
                                        <p:tgtEl>
                                          <p:spTgt spid="7"/>
                                        </p:tgtEl>
                                        <p:attrNameLst>
                                          <p:attrName>style.visibility</p:attrName>
                                        </p:attrNameLst>
                                      </p:cBhvr>
                                      <p:to>
                                        <p:strVal val="visible"/>
                                      </p:to>
                                    </p:set>
                                  </p:childTnLst>
                                </p:cTn>
                              </p:par>
                              <p:par>
                                <p:cTn id="26" presetID="39" presetClass="entr" presetSubtype="0" accel="100000" fill="hold" nodeType="withEffect">
                                  <p:stCondLst>
                                    <p:cond delay="850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QSelect"/>
          <p:cNvSpPr/>
          <p:nvPr/>
        </p:nvSpPr>
        <p:spPr>
          <a:xfrm>
            <a:off x="10596563" y="83661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Select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5" name="QuestionBGM" hidden="1">
            <a:hlinkClick r:id="" action="ppaction://noaction">
              <a:snd r:embed="rId1" name="11 $100-$1000 Questions.wav"/>
            </a:hlinkClick>
          </p:cNvPr>
          <p:cNvSpPr/>
          <p:nvPr/>
        </p:nvSpPr>
        <p:spPr>
          <a:xfrm>
            <a:off x="10596563" y="12858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Question BGM</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6" name="QWrong">
            <a:hlinkClick r:id="" action="ppaction://noaction">
              <a:snd r:embed="rId2" name="16 $2,000 Lose.wav"/>
            </a:hlinkClick>
          </p:cNvPr>
          <p:cNvSpPr/>
          <p:nvPr/>
        </p:nvSpPr>
        <p:spPr>
          <a:xfrm>
            <a:off x="10599738" y="227806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Wrong</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7" name="QCorrect">
            <a:hlinkClick r:id="" action="ppaction://noaction">
              <a:snd r:embed="rId3" name="09 Who's Was Correct_.wav"/>
            </a:hlinkClick>
          </p:cNvPr>
          <p:cNvSpPr/>
          <p:nvPr/>
        </p:nvSpPr>
        <p:spPr>
          <a:xfrm>
            <a:off x="10610850" y="157003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Right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0" name="Freeform 289"/>
          <p:cNvSpPr/>
          <p:nvPr/>
        </p:nvSpPr>
        <p:spPr>
          <a:xfrm>
            <a:off x="12801600" y="1989138"/>
            <a:ext cx="2755900" cy="2578100"/>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9" name="Freeform 268"/>
          <p:cNvSpPr/>
          <p:nvPr/>
        </p:nvSpPr>
        <p:spPr>
          <a:xfrm rot="18900000">
            <a:off x="11236325" y="174625"/>
            <a:ext cx="4546600" cy="2393950"/>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9" name="Freeform 258"/>
          <p:cNvSpPr/>
          <p:nvPr/>
        </p:nvSpPr>
        <p:spPr>
          <a:xfrm rot="13500000">
            <a:off x="11359356" y="3939381"/>
            <a:ext cx="4354513" cy="2543175"/>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8" name="Freeform 297"/>
          <p:cNvSpPr/>
          <p:nvPr/>
        </p:nvSpPr>
        <p:spPr>
          <a:xfrm rot="1800000">
            <a:off x="11850688" y="3400425"/>
            <a:ext cx="4217988" cy="2514600"/>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3" name="Freeform 272"/>
          <p:cNvSpPr/>
          <p:nvPr/>
        </p:nvSpPr>
        <p:spPr>
          <a:xfrm rot="18000000">
            <a:off x="11107738" y="469900"/>
            <a:ext cx="3738563" cy="1887538"/>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6" name="Freeform 285"/>
          <p:cNvSpPr/>
          <p:nvPr/>
        </p:nvSpPr>
        <p:spPr>
          <a:xfrm rot="20700000">
            <a:off x="12390438" y="1314450"/>
            <a:ext cx="3421063" cy="2563813"/>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5" name="Freeform 264"/>
          <p:cNvSpPr/>
          <p:nvPr/>
        </p:nvSpPr>
        <p:spPr>
          <a:xfrm rot="15300000">
            <a:off x="10556875" y="5129213"/>
            <a:ext cx="4487863" cy="1277938"/>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4" name="Freeform 293"/>
          <p:cNvSpPr/>
          <p:nvPr/>
        </p:nvSpPr>
        <p:spPr>
          <a:xfrm rot="900000">
            <a:off x="12390438" y="2678113"/>
            <a:ext cx="3421063" cy="2563813"/>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8" name="Freeform 277"/>
          <p:cNvSpPr/>
          <p:nvPr/>
        </p:nvSpPr>
        <p:spPr>
          <a:xfrm rot="17100000">
            <a:off x="11223625" y="1028700"/>
            <a:ext cx="3184525" cy="876300"/>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2" name="Freeform 281"/>
          <p:cNvSpPr/>
          <p:nvPr/>
        </p:nvSpPr>
        <p:spPr>
          <a:xfrm rot="19800000">
            <a:off x="11850688" y="642938"/>
            <a:ext cx="4217988" cy="2514600"/>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3" name="Freeform 262"/>
          <p:cNvSpPr/>
          <p:nvPr/>
        </p:nvSpPr>
        <p:spPr>
          <a:xfrm rot="14400000">
            <a:off x="10783094" y="4439444"/>
            <a:ext cx="4500563" cy="2225675"/>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6" name="Freeform 295"/>
          <p:cNvSpPr/>
          <p:nvPr/>
        </p:nvSpPr>
        <p:spPr>
          <a:xfrm rot="1351054">
            <a:off x="12138025" y="3040063"/>
            <a:ext cx="3808413" cy="2544763"/>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6" name="Freeform 275"/>
          <p:cNvSpPr/>
          <p:nvPr/>
        </p:nvSpPr>
        <p:spPr>
          <a:xfrm rot="17551054">
            <a:off x="11146631" y="775494"/>
            <a:ext cx="3441700" cy="1373188"/>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4" name="Freeform 283"/>
          <p:cNvSpPr/>
          <p:nvPr/>
        </p:nvSpPr>
        <p:spPr>
          <a:xfrm rot="20251054">
            <a:off x="12139613" y="977900"/>
            <a:ext cx="3806825" cy="2544763"/>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7" name="Freeform 266"/>
          <p:cNvSpPr/>
          <p:nvPr/>
        </p:nvSpPr>
        <p:spPr>
          <a:xfrm rot="14851054">
            <a:off x="10598150" y="4746625"/>
            <a:ext cx="4510088" cy="1871663"/>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1" name="Freeform 260"/>
          <p:cNvSpPr/>
          <p:nvPr/>
        </p:nvSpPr>
        <p:spPr>
          <a:xfrm rot="3151054">
            <a:off x="11060906" y="4202906"/>
            <a:ext cx="4416425" cy="2417763"/>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0" name="Freeform 279"/>
          <p:cNvSpPr/>
          <p:nvPr/>
        </p:nvSpPr>
        <p:spPr>
          <a:xfrm rot="19351054">
            <a:off x="11539538" y="346075"/>
            <a:ext cx="4511675" cy="2463800"/>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2" name="Freeform 291"/>
          <p:cNvSpPr/>
          <p:nvPr/>
        </p:nvSpPr>
        <p:spPr>
          <a:xfrm rot="451054">
            <a:off x="12609513" y="2336800"/>
            <a:ext cx="3068638" cy="2573338"/>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7" name="Freeform 256"/>
          <p:cNvSpPr/>
          <p:nvPr/>
        </p:nvSpPr>
        <p:spPr>
          <a:xfrm rot="2251054">
            <a:off x="11537950" y="3751263"/>
            <a:ext cx="4511675" cy="2463800"/>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1" name="Freeform 270"/>
          <p:cNvSpPr/>
          <p:nvPr/>
        </p:nvSpPr>
        <p:spPr>
          <a:xfrm rot="18451054">
            <a:off x="11151394" y="137319"/>
            <a:ext cx="4008438" cy="2374900"/>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8" name="Freeform 287"/>
          <p:cNvSpPr/>
          <p:nvPr/>
        </p:nvSpPr>
        <p:spPr>
          <a:xfrm rot="21151054">
            <a:off x="12609513" y="1652588"/>
            <a:ext cx="3068638" cy="2571750"/>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62491" name="Oval 7"/>
          <p:cNvSpPr/>
          <p:nvPr/>
        </p:nvSpPr>
        <p:spPr>
          <a:xfrm>
            <a:off x="5813425" y="2732088"/>
            <a:ext cx="9715500" cy="549275"/>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2492" name="Oval 2"/>
          <p:cNvSpPr/>
          <p:nvPr/>
        </p:nvSpPr>
        <p:spPr>
          <a:xfrm>
            <a:off x="8793163" y="-560387"/>
            <a:ext cx="7772400" cy="7315200"/>
          </a:xfrm>
          <a:prstGeom prst="ellipse">
            <a:avLst/>
          </a:prstGeom>
          <a:gradFill rotWithShape="1">
            <a:gsLst>
              <a:gs pos="0">
                <a:srgbClr val="3366FF"/>
              </a:gs>
              <a:gs pos="100000">
                <a:srgbClr val="3366FF">
                  <a:alpha val="1999"/>
                </a:srgb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2493" name="Oval 3"/>
          <p:cNvSpPr/>
          <p:nvPr/>
        </p:nvSpPr>
        <p:spPr>
          <a:xfrm rot="-1800000">
            <a:off x="7626350" y="2457450"/>
            <a:ext cx="9715500" cy="109696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2494" name="Oval 4"/>
          <p:cNvSpPr/>
          <p:nvPr/>
        </p:nvSpPr>
        <p:spPr>
          <a:xfrm rot="5400000">
            <a:off x="7912100" y="2714625"/>
            <a:ext cx="9144000" cy="5826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2495" name="Oval 5"/>
          <p:cNvSpPr/>
          <p:nvPr/>
        </p:nvSpPr>
        <p:spPr>
          <a:xfrm rot="2700000">
            <a:off x="7912100" y="2422525"/>
            <a:ext cx="9144000" cy="11668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2496" name="Oval 6"/>
          <p:cNvSpPr/>
          <p:nvPr/>
        </p:nvSpPr>
        <p:spPr>
          <a:xfrm rot="1800000">
            <a:off x="7724775" y="2732088"/>
            <a:ext cx="9715500" cy="547687"/>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31" name="Oval 7"/>
          <p:cNvSpPr>
            <a:spLocks noChangeArrowheads="1"/>
          </p:cNvSpPr>
          <p:nvPr/>
        </p:nvSpPr>
        <p:spPr bwMode="auto">
          <a:xfrm>
            <a:off x="7360511" y="2686134"/>
            <a:ext cx="9715500" cy="54864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2500" name="Picture 2" descr="https://onwardigo.files.wordpress.com/2016/05/millionaire02a.jpg"/>
          <p:cNvPicPr>
            <a:picLocks noChangeAspect="1"/>
          </p:cNvPicPr>
          <p:nvPr/>
        </p:nvPicPr>
        <p:blipFill>
          <a:blip r:embed="rId4"/>
          <a:stretch>
            <a:fillRect/>
          </a:stretch>
        </p:blipFill>
        <p:spPr>
          <a:xfrm>
            <a:off x="331788" y="442913"/>
            <a:ext cx="13204825" cy="6989762"/>
          </a:xfrm>
          <a:prstGeom prst="rect">
            <a:avLst/>
          </a:prstGeom>
          <a:noFill/>
          <a:ln w="9525">
            <a:noFill/>
          </a:ln>
        </p:spPr>
      </p:pic>
      <p:sp>
        <p:nvSpPr>
          <p:cNvPr id="62501" name="Rectangle 83"/>
          <p:cNvSpPr/>
          <p:nvPr/>
        </p:nvSpPr>
        <p:spPr>
          <a:xfrm>
            <a:off x="44450" y="0"/>
            <a:ext cx="13074650" cy="2060575"/>
          </a:xfrm>
          <a:prstGeom prst="rect">
            <a:avLst/>
          </a:prstGeom>
          <a:gradFill rotWithShape="0">
            <a:gsLst>
              <a:gs pos="0">
                <a:schemeClr val="tx1"/>
              </a:gs>
              <a:gs pos="100000">
                <a:schemeClr val="tx1">
                  <a:alpha val="0"/>
                </a:schemeClr>
              </a:gs>
            </a:gsLst>
            <a:lin ang="5400000"/>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2502" name="Rectangle 34"/>
          <p:cNvSpPr/>
          <p:nvPr/>
        </p:nvSpPr>
        <p:spPr>
          <a:xfrm>
            <a:off x="0" y="5064125"/>
            <a:ext cx="15544800" cy="2092325"/>
          </a:xfrm>
          <a:prstGeom prst="rect">
            <a:avLst/>
          </a:prstGeom>
          <a:gradFill rotWithShape="1">
            <a:gsLst>
              <a:gs pos="0">
                <a:schemeClr val="tx1">
                  <a:alpha val="0"/>
                </a:schemeClr>
              </a:gs>
              <a:gs pos="100000">
                <a:schemeClr val="tx1"/>
              </a:gs>
            </a:gsLst>
            <a:lin ang="5400000" scaled="1"/>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0" name="Rectangle 36"/>
          <p:cNvSpPr>
            <a:spLocks noChangeArrowheads="1"/>
          </p:cNvSpPr>
          <p:nvPr/>
        </p:nvSpPr>
        <p:spPr bwMode="auto">
          <a:xfrm>
            <a:off x="11945630" y="-380826"/>
            <a:ext cx="3703872" cy="82296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506" name="AutoShape 57"/>
          <p:cNvSpPr/>
          <p:nvPr/>
        </p:nvSpPr>
        <p:spPr>
          <a:xfrm>
            <a:off x="13354050" y="62134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a:t>
            </a:r>
            <a:endParaRPr lang="en-US" altLang="en-US" sz="2000" b="1" dirty="0">
              <a:solidFill>
                <a:srgbClr val="FFFF00"/>
              </a:solidFill>
              <a:latin typeface="Arial" panose="020B0604020202020204" pitchFamily="34" charset="0"/>
            </a:endParaRPr>
          </a:p>
        </p:txBody>
      </p:sp>
      <p:sp>
        <p:nvSpPr>
          <p:cNvPr id="62507" name="AutoShape 58"/>
          <p:cNvSpPr/>
          <p:nvPr/>
        </p:nvSpPr>
        <p:spPr>
          <a:xfrm>
            <a:off x="13354050" y="5848350"/>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a:t>
            </a:r>
            <a:endParaRPr lang="en-US" altLang="en-US" sz="2000" b="1" dirty="0">
              <a:solidFill>
                <a:srgbClr val="FFFF00"/>
              </a:solidFill>
              <a:latin typeface="Arial" panose="020B0604020202020204" pitchFamily="34" charset="0"/>
            </a:endParaRPr>
          </a:p>
        </p:txBody>
      </p:sp>
      <p:sp>
        <p:nvSpPr>
          <p:cNvPr id="62508" name="AutoShape 59"/>
          <p:cNvSpPr/>
          <p:nvPr/>
        </p:nvSpPr>
        <p:spPr>
          <a:xfrm>
            <a:off x="13354050" y="548322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$300</a:t>
            </a:r>
            <a:endParaRPr lang="en-US" altLang="en-US" sz="2000" b="1" dirty="0">
              <a:solidFill>
                <a:srgbClr val="FFFF00"/>
              </a:solidFill>
              <a:latin typeface="Arial" panose="020B0604020202020204" pitchFamily="34" charset="0"/>
            </a:endParaRPr>
          </a:p>
        </p:txBody>
      </p:sp>
      <p:sp>
        <p:nvSpPr>
          <p:cNvPr id="62509" name="AutoShape 60"/>
          <p:cNvSpPr/>
          <p:nvPr/>
        </p:nvSpPr>
        <p:spPr>
          <a:xfrm>
            <a:off x="13354050" y="5116513"/>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a:t>
            </a:r>
            <a:endParaRPr lang="en-US" altLang="en-US" sz="2000" b="1" dirty="0">
              <a:solidFill>
                <a:srgbClr val="FFFF00"/>
              </a:solidFill>
              <a:latin typeface="Arial" panose="020B0604020202020204" pitchFamily="34" charset="0"/>
            </a:endParaRPr>
          </a:p>
        </p:txBody>
      </p:sp>
      <p:sp>
        <p:nvSpPr>
          <p:cNvPr id="62510" name="AutoShape 61"/>
          <p:cNvSpPr/>
          <p:nvPr/>
        </p:nvSpPr>
        <p:spPr>
          <a:xfrm>
            <a:off x="13354050" y="4751388"/>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a:t>
            </a:r>
            <a:endParaRPr lang="en-US" altLang="en-US" sz="2000" b="1" dirty="0">
              <a:solidFill>
                <a:srgbClr val="FFFFFF"/>
              </a:solidFill>
              <a:latin typeface="Arial" panose="020B0604020202020204" pitchFamily="34" charset="0"/>
            </a:endParaRPr>
          </a:p>
        </p:txBody>
      </p:sp>
      <p:sp>
        <p:nvSpPr>
          <p:cNvPr id="77886" name="AutoShape 62"/>
          <p:cNvSpPr/>
          <p:nvPr/>
        </p:nvSpPr>
        <p:spPr>
          <a:xfrm>
            <a:off x="13354050" y="43846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$2,000</a:t>
            </a:r>
            <a:endParaRPr lang="en-US" altLang="en-US" sz="2000" b="1" dirty="0">
              <a:solidFill>
                <a:srgbClr val="FFFF00"/>
              </a:solidFill>
              <a:latin typeface="Arial" panose="020B0604020202020204" pitchFamily="34" charset="0"/>
            </a:endParaRPr>
          </a:p>
        </p:txBody>
      </p:sp>
      <p:sp>
        <p:nvSpPr>
          <p:cNvPr id="62512" name="AutoShape 63"/>
          <p:cNvSpPr/>
          <p:nvPr/>
        </p:nvSpPr>
        <p:spPr>
          <a:xfrm>
            <a:off x="13354050" y="40195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$4,000</a:t>
            </a:r>
            <a:endParaRPr lang="en-US" altLang="en-US" sz="2000" b="1" dirty="0">
              <a:solidFill>
                <a:srgbClr val="FFFF00"/>
              </a:solidFill>
              <a:latin typeface="Arial" panose="020B0604020202020204" pitchFamily="34" charset="0"/>
            </a:endParaRPr>
          </a:p>
        </p:txBody>
      </p:sp>
      <p:sp>
        <p:nvSpPr>
          <p:cNvPr id="62513" name="AutoShape 64"/>
          <p:cNvSpPr/>
          <p:nvPr/>
        </p:nvSpPr>
        <p:spPr>
          <a:xfrm>
            <a:off x="13354050" y="36544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$8,000</a:t>
            </a:r>
            <a:endParaRPr lang="en-US" altLang="en-US" sz="2000" b="1" dirty="0">
              <a:solidFill>
                <a:srgbClr val="FFFF00"/>
              </a:solidFill>
              <a:latin typeface="Arial" panose="020B0604020202020204" pitchFamily="34" charset="0"/>
            </a:endParaRPr>
          </a:p>
        </p:txBody>
      </p:sp>
      <p:sp>
        <p:nvSpPr>
          <p:cNvPr id="62514" name="AutoShape 65"/>
          <p:cNvSpPr/>
          <p:nvPr/>
        </p:nvSpPr>
        <p:spPr>
          <a:xfrm>
            <a:off x="13354050" y="32877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$16,000</a:t>
            </a:r>
            <a:endParaRPr lang="en-US" altLang="en-US" sz="2000" b="1" dirty="0">
              <a:solidFill>
                <a:srgbClr val="FFFF00"/>
              </a:solidFill>
              <a:latin typeface="Arial" panose="020B0604020202020204" pitchFamily="34" charset="0"/>
            </a:endParaRPr>
          </a:p>
        </p:txBody>
      </p:sp>
      <p:sp>
        <p:nvSpPr>
          <p:cNvPr id="62515" name="AutoShape 66"/>
          <p:cNvSpPr/>
          <p:nvPr/>
        </p:nvSpPr>
        <p:spPr>
          <a:xfrm>
            <a:off x="13354050" y="29225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$25,000</a:t>
            </a:r>
            <a:endParaRPr lang="en-US" altLang="en-US" sz="2000" b="1" dirty="0">
              <a:solidFill>
                <a:srgbClr val="FFFFFF"/>
              </a:solidFill>
              <a:latin typeface="Arial" panose="020B0604020202020204" pitchFamily="34" charset="0"/>
            </a:endParaRPr>
          </a:p>
        </p:txBody>
      </p:sp>
      <p:sp>
        <p:nvSpPr>
          <p:cNvPr id="62516" name="AutoShape 67"/>
          <p:cNvSpPr/>
          <p:nvPr/>
        </p:nvSpPr>
        <p:spPr>
          <a:xfrm>
            <a:off x="13354050" y="25558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a:t>
            </a:r>
            <a:endParaRPr lang="en-US" altLang="en-US" sz="2000" b="1" dirty="0">
              <a:solidFill>
                <a:srgbClr val="FFFF00"/>
              </a:solidFill>
              <a:latin typeface="Arial" panose="020B0604020202020204" pitchFamily="34" charset="0"/>
            </a:endParaRPr>
          </a:p>
        </p:txBody>
      </p:sp>
      <p:sp>
        <p:nvSpPr>
          <p:cNvPr id="62517" name="AutoShape 68"/>
          <p:cNvSpPr/>
          <p:nvPr/>
        </p:nvSpPr>
        <p:spPr>
          <a:xfrm>
            <a:off x="13354050" y="21907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$100,000</a:t>
            </a:r>
            <a:endParaRPr lang="en-US" altLang="en-US" sz="2000" b="1" dirty="0">
              <a:solidFill>
                <a:srgbClr val="FFFF00"/>
              </a:solidFill>
              <a:latin typeface="Arial" panose="020B0604020202020204" pitchFamily="34" charset="0"/>
            </a:endParaRPr>
          </a:p>
        </p:txBody>
      </p:sp>
      <p:sp>
        <p:nvSpPr>
          <p:cNvPr id="62518" name="AutoShape 69"/>
          <p:cNvSpPr/>
          <p:nvPr/>
        </p:nvSpPr>
        <p:spPr>
          <a:xfrm>
            <a:off x="13354050" y="18256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$250,000</a:t>
            </a:r>
            <a:endParaRPr lang="en-US" altLang="en-US" sz="2000" b="1" dirty="0">
              <a:solidFill>
                <a:srgbClr val="FFFF00"/>
              </a:solidFill>
              <a:latin typeface="Arial" panose="020B0604020202020204" pitchFamily="34" charset="0"/>
            </a:endParaRPr>
          </a:p>
        </p:txBody>
      </p:sp>
      <p:sp>
        <p:nvSpPr>
          <p:cNvPr id="62519" name="AutoShape 70"/>
          <p:cNvSpPr/>
          <p:nvPr/>
        </p:nvSpPr>
        <p:spPr>
          <a:xfrm>
            <a:off x="13354050" y="14589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$500,000</a:t>
            </a:r>
            <a:endParaRPr lang="en-US" altLang="en-US" sz="2000" b="1" dirty="0">
              <a:solidFill>
                <a:srgbClr val="FFFF00"/>
              </a:solidFill>
              <a:latin typeface="Arial" panose="020B0604020202020204" pitchFamily="34" charset="0"/>
            </a:endParaRPr>
          </a:p>
        </p:txBody>
      </p:sp>
      <p:sp>
        <p:nvSpPr>
          <p:cNvPr id="62520" name="AutoShape 71"/>
          <p:cNvSpPr/>
          <p:nvPr/>
        </p:nvSpPr>
        <p:spPr>
          <a:xfrm>
            <a:off x="13354050" y="10937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$1,000,000</a:t>
            </a:r>
            <a:endParaRPr lang="en-US" altLang="en-US" sz="2000" b="1" dirty="0">
              <a:solidFill>
                <a:srgbClr val="FFFFFF"/>
              </a:solidFill>
              <a:latin typeface="Arial" panose="020B0604020202020204" pitchFamily="34" charset="0"/>
            </a:endParaRPr>
          </a:p>
        </p:txBody>
      </p:sp>
      <p:sp>
        <p:nvSpPr>
          <p:cNvPr id="62521" name="Rectangle 83"/>
          <p:cNvSpPr/>
          <p:nvPr/>
        </p:nvSpPr>
        <p:spPr>
          <a:xfrm>
            <a:off x="0" y="7110413"/>
            <a:ext cx="15544800" cy="1117600"/>
          </a:xfrm>
          <a:prstGeom prst="rect">
            <a:avLst/>
          </a:prstGeom>
          <a:solidFill>
            <a:schemeClr val="tx1"/>
          </a:solidFill>
          <a:ln w="9525" cap="flat" cmpd="sng">
            <a:solidFill>
              <a:schemeClr val="tx1"/>
            </a:solidFill>
            <a:prstDash val="solid"/>
            <a:miter/>
            <a:headEnd type="none" w="med" len="med"/>
            <a:tailEnd type="none" w="med" len="med"/>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CORRECT ANSWER</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77918" name="GameEnd" hidden="1">
            <a:hlinkClick r:id="" action="ppaction://macro?name=ViewEnd"/>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END</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83" name="TimerText" hidden="1"/>
          <p:cNvSpPr txBox="1"/>
          <p:nvPr/>
        </p:nvSpPr>
        <p:spPr>
          <a:xfrm>
            <a:off x="5715022" y="2859726"/>
            <a:ext cx="1769725" cy="1615704"/>
          </a:xfrm>
          <a:prstGeom prst="rect">
            <a:avLst/>
          </a:prstGeom>
          <a:noFill/>
        </p:spPr>
        <p:txBody>
          <a:bodyPr wrap="none" lIns="76078" tIns="38039" rIns="76078" bIns="38039"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rPr>
              <a:t>00</a:t>
            </a:r>
            <a:endPar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endParaRPr>
          </a:p>
        </p:txBody>
      </p:sp>
      <p:sp>
        <p:nvSpPr>
          <p:cNvPr id="130" name="Rectangle 36"/>
          <p:cNvSpPr>
            <a:spLocks noChangeArrowheads="1"/>
          </p:cNvSpPr>
          <p:nvPr/>
        </p:nvSpPr>
        <p:spPr bwMode="auto">
          <a:xfrm>
            <a:off x="-12700" y="12700"/>
            <a:ext cx="3703638" cy="8229600"/>
          </a:xfrm>
          <a:prstGeom prst="rect">
            <a:avLst/>
          </a:prstGeom>
          <a:gradFill rotWithShape="1">
            <a:gsLst>
              <a:gs pos="0">
                <a:schemeClr val="tx1"/>
              </a:gs>
              <a:gs pos="35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CONTINUE</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graphicFrame>
        <p:nvGraphicFramePr>
          <p:cNvPr id="62527" name="AskAudienceChart" hidden="1"/>
          <p:cNvGraphicFramePr/>
          <p:nvPr/>
        </p:nvGraphicFramePr>
        <p:xfrm>
          <a:off x="2990850" y="2108200"/>
          <a:ext cx="7772400" cy="2986088"/>
        </p:xfrm>
        <a:graphic>
          <a:graphicData uri="http://schemas.openxmlformats.org/presentationml/2006/ole">
            <mc:AlternateContent xmlns:mc="http://schemas.openxmlformats.org/markup-compatibility/2006">
              <mc:Choice xmlns:v="urn:schemas-microsoft-com:vml" Requires="v">
                <p:oleObj spid="_x0000_s3076" name="" r:id="rId5" imgW="7772400" imgH="2987040" progId="Excel.Chart.8">
                  <p:embed/>
                </p:oleObj>
              </mc:Choice>
              <mc:Fallback>
                <p:oleObj name="" r:id="rId5" imgW="7772400" imgH="2987040" progId="Excel.Chart.8">
                  <p:embed/>
                  <p:pic>
                    <p:nvPicPr>
                      <p:cNvPr id="0" name="Picture 3075"/>
                      <p:cNvPicPr/>
                      <p:nvPr/>
                    </p:nvPicPr>
                    <p:blipFill>
                      <a:blip r:embed="rId6"/>
                      <a:stretch>
                        <a:fillRect/>
                      </a:stretch>
                    </p:blipFill>
                    <p:spPr>
                      <a:xfrm>
                        <a:off x="2990850" y="2108200"/>
                        <a:ext cx="7772400" cy="2986088"/>
                      </a:xfrm>
                      <a:prstGeom prst="rect">
                        <a:avLst/>
                      </a:prstGeom>
                      <a:noFill/>
                      <a:ln w="38100">
                        <a:noFill/>
                        <a:miter/>
                      </a:ln>
                    </p:spPr>
                  </p:pic>
                </p:oleObj>
              </mc:Fallback>
            </mc:AlternateContent>
          </a:graphicData>
        </a:graphic>
      </p:graphicFrame>
      <p:sp>
        <p:nvSpPr>
          <p:cNvPr id="77902" name="QuestionText">
            <a:hlinkClick r:id="" action="ppaction://macro?name=ShowAnswers"/>
          </p:cNvPr>
          <p:cNvSpPr>
            <a:spLocks noChangeArrowheads="1"/>
          </p:cNvSpPr>
          <p:nvPr/>
        </p:nvSpPr>
        <p:spPr bwMode="auto">
          <a:xfrm>
            <a:off x="921138" y="247651"/>
            <a:ext cx="11454102" cy="169926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Câu hỏi 6 Những bệnh nào sau đây do virus gây ra.</a:t>
            </a:r>
            <a:endParaRPr lang="en-US" altLang="x-none" sz="2200" dirty="0">
              <a:solidFill>
                <a:srgbClr val="FFFFFF"/>
              </a:solidFill>
              <a:latin typeface="Arial" panose="020B0604020202020204" pitchFamily="34" charset="0"/>
            </a:endParaRPr>
          </a:p>
        </p:txBody>
      </p:sp>
      <p:sp>
        <p:nvSpPr>
          <p:cNvPr id="62531" name="AutoShape 80"/>
          <p:cNvSpPr/>
          <p:nvPr/>
        </p:nvSpPr>
        <p:spPr>
          <a:xfrm>
            <a:off x="1063625"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2532" name="AutoShape 81"/>
          <p:cNvSpPr/>
          <p:nvPr/>
        </p:nvSpPr>
        <p:spPr>
          <a:xfrm>
            <a:off x="12015788"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2" name="AnswerD"/>
          <p:cNvSpPr>
            <a:spLocks noChangeArrowheads="1"/>
          </p:cNvSpPr>
          <p:nvPr/>
        </p:nvSpPr>
        <p:spPr bwMode="auto">
          <a:xfrm>
            <a:off x="6720818" y="6142585"/>
            <a:ext cx="5654421"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Tả, viêm gan B, đau mắt hột</a:t>
            </a:r>
            <a:endParaRPr lang="en-US" altLang="x-none" sz="2200" dirty="0">
              <a:solidFill>
                <a:srgbClr val="FFFFFF"/>
              </a:solidFill>
              <a:latin typeface="Arial" panose="020B0604020202020204" pitchFamily="34" charset="0"/>
            </a:endParaRPr>
          </a:p>
        </p:txBody>
      </p:sp>
      <p:sp>
        <p:nvSpPr>
          <p:cNvPr id="77861" name="AnswerC"/>
          <p:cNvSpPr>
            <a:spLocks noChangeArrowheads="1"/>
          </p:cNvSpPr>
          <p:nvPr/>
        </p:nvSpPr>
        <p:spPr bwMode="auto">
          <a:xfrm>
            <a:off x="668244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Tay chân miệng; viêm gan B; lao</a:t>
            </a:r>
            <a:endParaRPr lang="en-US" altLang="x-none" sz="2200" dirty="0">
              <a:solidFill>
                <a:srgbClr val="FFFFFF"/>
              </a:solidFill>
              <a:latin typeface="Arial" panose="020B0604020202020204" pitchFamily="34" charset="0"/>
            </a:endParaRPr>
          </a:p>
        </p:txBody>
      </p:sp>
      <p:sp>
        <p:nvSpPr>
          <p:cNvPr id="77864" name="AnswerB"/>
          <p:cNvSpPr>
            <a:spLocks noChangeArrowheads="1"/>
          </p:cNvSpPr>
          <p:nvPr/>
        </p:nvSpPr>
        <p:spPr bwMode="auto">
          <a:xfrm>
            <a:off x="950958" y="6068701"/>
            <a:ext cx="5657703"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Cúm, quai bị, viêm gan B</a:t>
            </a:r>
            <a:endParaRPr lang="en-US" altLang="x-none" sz="2200" dirty="0">
              <a:solidFill>
                <a:srgbClr val="FFFFFF"/>
              </a:solidFill>
              <a:latin typeface="Arial" panose="020B0604020202020204" pitchFamily="34" charset="0"/>
            </a:endParaRPr>
          </a:p>
        </p:txBody>
      </p:sp>
      <p:sp>
        <p:nvSpPr>
          <p:cNvPr id="77863" name="AnswerA"/>
          <p:cNvSpPr>
            <a:spLocks noChangeArrowheads="1"/>
          </p:cNvSpPr>
          <p:nvPr/>
        </p:nvSpPr>
        <p:spPr bwMode="auto">
          <a:xfrm>
            <a:off x="92113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HIV/AIDS; sốt xuất huyết; hắc lào </a:t>
            </a:r>
            <a:endParaRPr lang="en-US" altLang="x-none" sz="2200" dirty="0">
              <a:solidFill>
                <a:srgbClr val="FFFFFF"/>
              </a:solidFill>
              <a:latin typeface="Arial" panose="020B0604020202020204" pitchFamily="34" charset="0"/>
            </a:endParaRPr>
          </a:p>
        </p:txBody>
      </p:sp>
      <p:sp>
        <p:nvSpPr>
          <p:cNvPr id="62545" name="AutoShape 53"/>
          <p:cNvSpPr/>
          <p:nvPr/>
        </p:nvSpPr>
        <p:spPr>
          <a:xfrm>
            <a:off x="6858000" y="5588000"/>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B</a:t>
            </a:r>
            <a:endParaRPr lang="en-US" altLang="x-none" sz="3500" b="1" dirty="0">
              <a:solidFill>
                <a:srgbClr val="FFFFFF"/>
              </a:solidFill>
              <a:latin typeface="Arial" panose="020B0604020202020204" pitchFamily="34" charset="0"/>
            </a:endParaRPr>
          </a:p>
        </p:txBody>
      </p:sp>
      <p:sp>
        <p:nvSpPr>
          <p:cNvPr id="77878" name="AutoShape 54"/>
          <p:cNvSpPr/>
          <p:nvPr/>
        </p:nvSpPr>
        <p:spPr>
          <a:xfrm>
            <a:off x="6878638" y="6518275"/>
            <a:ext cx="150812"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D</a:t>
            </a:r>
            <a:endParaRPr lang="en-US" altLang="x-none" sz="3500" b="1" dirty="0">
              <a:solidFill>
                <a:srgbClr val="FFFFFF"/>
              </a:solidFill>
              <a:latin typeface="Arial" panose="020B0604020202020204" pitchFamily="34" charset="0"/>
            </a:endParaRPr>
          </a:p>
        </p:txBody>
      </p:sp>
      <p:sp>
        <p:nvSpPr>
          <p:cNvPr id="77879" name="AutoShape 55"/>
          <p:cNvSpPr/>
          <p:nvPr/>
        </p:nvSpPr>
        <p:spPr>
          <a:xfrm>
            <a:off x="1169988" y="5561013"/>
            <a:ext cx="150812" cy="141287"/>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A</a:t>
            </a:r>
            <a:endParaRPr lang="en-US" altLang="x-none" b="1" dirty="0">
              <a:solidFill>
                <a:srgbClr val="FFFFFF"/>
              </a:solidFill>
              <a:latin typeface="Arial" panose="020B0604020202020204" pitchFamily="34" charset="0"/>
            </a:endParaRPr>
          </a:p>
        </p:txBody>
      </p:sp>
      <p:sp>
        <p:nvSpPr>
          <p:cNvPr id="62548" name="AutoShape 56"/>
          <p:cNvSpPr/>
          <p:nvPr/>
        </p:nvSpPr>
        <p:spPr>
          <a:xfrm>
            <a:off x="1063625" y="6518275"/>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C</a:t>
            </a:r>
            <a:endParaRPr lang="en-US" altLang="x-none" sz="3500" b="1" dirty="0">
              <a:solidFill>
                <a:srgbClr val="FFFFFF"/>
              </a:solidFill>
              <a:latin typeface="Arial" panose="020B0604020202020204" pitchFamily="34" charset="0"/>
            </a:endParaRPr>
          </a:p>
        </p:txBody>
      </p:sp>
      <p:sp>
        <p:nvSpPr>
          <p:cNvPr id="5" name="StartTimerButton" hidden="1">
            <a:hlinkClick r:id="" action="ppaction://macro?name=StartPhoneTimer">
              <a:snd r:embed="rId7" name="66 Phone-A-Friend-pt2.wav"/>
            </a:hlinkClick>
          </p:cNvPr>
          <p:cNvSpPr/>
          <p:nvPr/>
        </p:nvSpPr>
        <p:spPr>
          <a:xfrm>
            <a:off x="6057900" y="3068638"/>
            <a:ext cx="1166813" cy="1096963"/>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lstStyle/>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123" name="CloseAskPoll" hidden="1">
            <a:hlinkClick r:id="" action="ppaction://macro?name=EndLifeline"/>
          </p:cNvPr>
          <p:cNvSpPr/>
          <p:nvPr/>
        </p:nvSpPr>
        <p:spPr>
          <a:xfrm>
            <a:off x="9877425" y="2025650"/>
            <a:ext cx="1049338" cy="292100"/>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24" name="StopPhoneTimer" hidden="1">
            <a:hlinkClick r:id="" action="ppaction://macro?name=EndLifeline"/>
          </p:cNvPr>
          <p:cNvSpPr/>
          <p:nvPr/>
        </p:nvSpPr>
        <p:spPr>
          <a:xfrm>
            <a:off x="6181725" y="4114800"/>
            <a:ext cx="931863" cy="292100"/>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62552" name="FiftyFifty" hidden="1"/>
          <p:cNvGrpSpPr/>
          <p:nvPr/>
        </p:nvGrpSpPr>
        <p:grpSpPr>
          <a:xfrm>
            <a:off x="4976813" y="7150100"/>
            <a:ext cx="1060450" cy="50006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2593" name="Picture 131" hidden="1">
              <a:hlinkClick r:id="" action="ppaction://macro?name=FiftyFifty"/>
            </p:cNvPr>
            <p:cNvPicPr>
              <a:picLocks noChangeAspect="1"/>
            </p:cNvPicPr>
            <p:nvPr/>
          </p:nvPicPr>
          <p:blipFill>
            <a:blip r:embed="rId8"/>
            <a:srcRect l="18105" t="24368" r="16081" b="32681"/>
            <a:stretch>
              <a:fillRect/>
            </a:stretch>
          </p:blipFill>
          <p:spPr>
            <a:xfrm>
              <a:off x="-1670217" y="3446042"/>
              <a:ext cx="1203735" cy="460860"/>
            </a:xfrm>
            <a:prstGeom prst="rect">
              <a:avLst/>
            </a:prstGeom>
            <a:noFill/>
            <a:ln w="9525">
              <a:noFill/>
            </a:ln>
          </p:spPr>
        </p:pic>
      </p:grpSp>
      <p:grpSp>
        <p:nvGrpSpPr>
          <p:cNvPr id="62553" name="AskAudience" hidden="1"/>
          <p:cNvGrpSpPr/>
          <p:nvPr/>
        </p:nvGrpSpPr>
        <p:grpSpPr>
          <a:xfrm>
            <a:off x="6127750" y="7150100"/>
            <a:ext cx="1060450" cy="50006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2591" name="Picture 134" hidden="1">
              <a:hlinkClick r:id="" action="ppaction://macro?name=AskAudience"/>
            </p:cNvPr>
            <p:cNvPicPr>
              <a:picLocks noChangeAspect="1"/>
            </p:cNvPicPr>
            <p:nvPr/>
          </p:nvPicPr>
          <p:blipFill>
            <a:blip r:embed="rId9"/>
            <a:srcRect l="17091" t="15137" r="19424" b="32640"/>
            <a:stretch>
              <a:fillRect/>
            </a:stretch>
          </p:blipFill>
          <p:spPr>
            <a:xfrm>
              <a:off x="-1567615" y="347158"/>
              <a:ext cx="998530" cy="614479"/>
            </a:xfrm>
            <a:prstGeom prst="rect">
              <a:avLst/>
            </a:prstGeom>
            <a:noFill/>
            <a:ln w="9525">
              <a:noFill/>
            </a:ln>
          </p:spPr>
        </p:pic>
      </p:grpSp>
      <p:grpSp>
        <p:nvGrpSpPr>
          <p:cNvPr id="62554" name="PlusOne" hidden="1"/>
          <p:cNvGrpSpPr/>
          <p:nvPr/>
        </p:nvGrpSpPr>
        <p:grpSpPr>
          <a:xfrm>
            <a:off x="7273925" y="7150100"/>
            <a:ext cx="1060450" cy="50006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2589" name="Picture 148" hidden="1">
              <a:hlinkClick r:id="" action="ppaction://macro?name=PlusOne"/>
            </p:cNvPr>
            <p:cNvPicPr>
              <a:picLocks noChangeAspect="1"/>
            </p:cNvPicPr>
            <p:nvPr/>
          </p:nvPicPr>
          <p:blipFill>
            <a:blip r:embed="rId10"/>
            <a:srcRect l="24933" t="28169" r="25336" b="40810"/>
            <a:stretch>
              <a:fillRect/>
            </a:stretch>
          </p:blipFill>
          <p:spPr>
            <a:xfrm>
              <a:off x="-1471602" y="4401428"/>
              <a:ext cx="806505" cy="499265"/>
            </a:xfrm>
            <a:prstGeom prst="rect">
              <a:avLst/>
            </a:prstGeom>
            <a:noFill/>
            <a:ln w="9525">
              <a:noFill/>
            </a:ln>
          </p:spPr>
        </p:pic>
      </p:grpSp>
      <p:grpSp>
        <p:nvGrpSpPr>
          <p:cNvPr id="62555" name="LL1X" hidden="1"/>
          <p:cNvGrpSpPr/>
          <p:nvPr/>
        </p:nvGrpSpPr>
        <p:grpSpPr>
          <a:xfrm>
            <a:off x="4924425" y="6967538"/>
            <a:ext cx="1165225" cy="865187"/>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62556" name="LL2X" hidden="1"/>
          <p:cNvGrpSpPr/>
          <p:nvPr/>
        </p:nvGrpSpPr>
        <p:grpSpPr>
          <a:xfrm>
            <a:off x="6073775" y="6967538"/>
            <a:ext cx="1166813" cy="865187"/>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62557" name="LL3X" hidden="1"/>
          <p:cNvGrpSpPr/>
          <p:nvPr/>
        </p:nvGrpSpPr>
        <p:grpSpPr>
          <a:xfrm>
            <a:off x="7219950" y="6967538"/>
            <a:ext cx="1166813" cy="865187"/>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uLnTx/>
                <a:uFillTx/>
                <a:latin typeface="+mn-lt"/>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sp>
        <p:nvSpPr>
          <p:cNvPr id="160" name="PlusOne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1</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sp>
        <p:nvSpPr>
          <p:cNvPr id="161" name="DoubleDip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2</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grpSp>
        <p:nvGrpSpPr>
          <p:cNvPr id="62560" name="ContinueWon" hidden="1"/>
          <p:cNvGrpSpPr/>
          <p:nvPr/>
        </p:nvGrpSpPr>
        <p:grpSpPr>
          <a:xfrm>
            <a:off x="4160838" y="4306888"/>
            <a:ext cx="4983162" cy="738187"/>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a:t>
              </a:r>
              <a:endParaRPr kumimoji="0" lang="en-US" sz="5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580" name="AutoShape 80" hidden="1"/>
            <p:cNvSpPr>
              <a:spLocks noChangeAspect="1"/>
            </p:cNvSpPr>
            <p:nvPr/>
          </p:nvSpPr>
          <p:spPr>
            <a:xfrm>
              <a:off x="1096655"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sp>
          <p:nvSpPr>
            <p:cNvPr id="62581" name="AutoShape 81" hidden="1"/>
            <p:cNvSpPr>
              <a:spLocks noChangeAspect="1"/>
            </p:cNvSpPr>
            <p:nvPr/>
          </p:nvSpPr>
          <p:spPr>
            <a:xfrm>
              <a:off x="9462786"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grpSp>
      <p:grpSp>
        <p:nvGrpSpPr>
          <p:cNvPr id="62561" name="FinalAnswer" hidden="1"/>
          <p:cNvGrpSpPr/>
          <p:nvPr/>
        </p:nvGrpSpPr>
        <p:grpSpPr>
          <a:xfrm>
            <a:off x="3122613" y="3840163"/>
            <a:ext cx="7097712" cy="1271587"/>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rPr>
                <a:t>IS THAT YOUR FINAL ANSWER?</a:t>
              </a:r>
              <a:endPar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NO</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YES</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grpSp>
      <p:sp>
        <p:nvSpPr>
          <p:cNvPr id="131" name="Start">
            <a:hlinkClick r:id="" action="ppaction://macro?name=StartFastestFinger"/>
          </p:cNvPr>
          <p:cNvSpPr>
            <a:spLocks noChangeArrowheads="1"/>
          </p:cNvSpPr>
          <p:nvPr/>
        </p:nvSpPr>
        <p:spPr bwMode="auto">
          <a:xfrm>
            <a:off x="5173194" y="7894963"/>
            <a:ext cx="3206115" cy="329184"/>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2200" b="1" dirty="0">
                <a:solidFill>
                  <a:srgbClr val="FFFFFF"/>
                </a:solidFill>
                <a:latin typeface="Arial" panose="020B0604020202020204" pitchFamily="34" charset="0"/>
              </a:rPr>
              <a:t>Bắt đầu </a:t>
            </a:r>
            <a:endParaRPr lang="en-US" altLang="en-US" sz="2200" b="1" dirty="0">
              <a:solidFill>
                <a:srgbClr val="FFFFFF"/>
              </a:solidFill>
              <a:latin typeface="Arial" panose="020B0604020202020204" pitchFamily="34" charset="0"/>
            </a:endParaRPr>
          </a:p>
        </p:txBody>
      </p:sp>
      <p:pic>
        <p:nvPicPr>
          <p:cNvPr id="159" name="Countdown Timer 60 seconds ( v 263 ) circle clock with sound effects 4k">
            <a:hlinkClick r:id="" action="ppaction://media"/>
          </p:cNvPr>
          <p:cNvPicPr>
            <a:picLocks noChangeAspect="1"/>
          </p:cNvPicPr>
          <p:nvPr>
            <a:videoFile r:link="rId11"/>
          </p:nvPr>
        </p:nvPicPr>
        <p:blipFill rotWithShape="1">
          <a:blip r:embed="rId12" cstate="print"/>
          <a:srcRect l="21738" r="21801"/>
          <a:stretch>
            <a:fillRect/>
          </a:stretch>
        </p:blipFill>
        <p:spPr>
          <a:xfrm>
            <a:off x="13395545" y="6659986"/>
            <a:ext cx="1766454" cy="1552034"/>
          </a:xfrm>
          <a:prstGeom prst="flowChartConnector">
            <a:avLst/>
          </a:prstGeom>
        </p:spPr>
      </p:pic>
      <p:pic>
        <p:nvPicPr>
          <p:cNvPr id="162" name="Kbc (1)">
            <a:hlinkClick r:id="" action="ppaction://media"/>
          </p:cNvPr>
          <p:cNvPicPr>
            <a:picLocks noChangeAspect="1"/>
          </p:cNvPicPr>
          <p:nvPr>
            <a:videoFile r:link="rId11"/>
          </p:nvPr>
        </p:nvPicPr>
        <p:blipFill>
          <a:blip r:embed="rId13"/>
          <a:stretch>
            <a:fillRect/>
          </a:stretch>
        </p:blipFill>
        <p:spPr>
          <a:xfrm>
            <a:off x="14954250" y="8601075"/>
            <a:ext cx="474663" cy="447675"/>
          </a:xfrm>
          <a:prstGeom prst="rect">
            <a:avLst/>
          </a:prstGeom>
          <a:effectLst>
            <a:outerShdw blurRad="50800" dist="50800" dir="5400000" algn="ctr" rotWithShape="0">
              <a:schemeClr val="tx1"/>
            </a:outerShdw>
          </a:effectLst>
        </p:spPr>
      </p:pic>
      <p:sp>
        <p:nvSpPr>
          <p:cNvPr id="107" name="50/50">
            <a:hlinkClick r:id="" action="ppaction://macro?name=DoubleDip"/>
          </p:cNvPr>
          <p:cNvSpPr/>
          <p:nvPr/>
        </p:nvSpPr>
        <p:spPr>
          <a:xfrm>
            <a:off x="5140532" y="7035708"/>
            <a:ext cx="1298358" cy="681268"/>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500" b="1" i="0" u="none" strike="noStrike" kern="1200" cap="none" spc="-374" normalizeH="0" baseline="0" noProof="0" dirty="0">
                <a:ln>
                  <a:noFill/>
                </a:ln>
                <a:solidFill>
                  <a:prstClr val="white"/>
                </a:solidFill>
                <a:effectLst/>
                <a:uLnTx/>
                <a:uFillTx/>
                <a:latin typeface="+mn-lt"/>
                <a:ea typeface="+mn-ea"/>
                <a:cs typeface="+mn-cs"/>
              </a:rPr>
              <a:t>50/50</a:t>
            </a:r>
            <a:endParaRPr kumimoji="0" lang="en-US" sz="2500" b="1" i="0" u="none" strike="noStrike" kern="1200" cap="none" spc="-374" normalizeH="0" baseline="0" noProof="0" dirty="0">
              <a:ln>
                <a:noFill/>
              </a:ln>
              <a:solidFill>
                <a:prstClr val="white"/>
              </a:solidFill>
              <a:effectLst/>
              <a:uLnTx/>
              <a:uFillTx/>
              <a:latin typeface="+mn-lt"/>
              <a:ea typeface="+mn-ea"/>
              <a:cs typeface="+mn-cs"/>
            </a:endParaRPr>
          </a:p>
        </p:txBody>
      </p:sp>
      <p:grpSp>
        <p:nvGrpSpPr>
          <p:cNvPr id="62570" name="ykienkhangia"/>
          <p:cNvGrpSpPr/>
          <p:nvPr/>
        </p:nvGrpSpPr>
        <p:grpSpPr>
          <a:xfrm>
            <a:off x="7146925" y="7102475"/>
            <a:ext cx="1179513" cy="654050"/>
            <a:chOff x="5605406" y="5918808"/>
            <a:chExt cx="925226" cy="545219"/>
          </a:xfrm>
        </p:grpSpPr>
        <p:sp>
          <p:nvSpPr>
            <p:cNvPr id="112" name="Lifeline">
              <a:hlinkClick r:id="" action="ppaction://macro?name=PhoneFriend"/>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2574" name="Graphic 2" descr="Group"/>
            <p:cNvPicPr>
              <a:picLocks noChangeAspect="1"/>
            </p:cNvPicPr>
            <p:nvPr/>
          </p:nvPicPr>
          <p:blipFill>
            <a:blip r:embed="rId14"/>
            <a:stretch>
              <a:fillRect/>
            </a:stretch>
          </p:blipFill>
          <p:spPr>
            <a:xfrm>
              <a:off x="5833296" y="5923838"/>
              <a:ext cx="540189" cy="540189"/>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6"/>
                                        </p:tgtEl>
                                        <p:attrNameLst>
                                          <p:attrName>style.color</p:attrName>
                                        </p:attrNameLst>
                                      </p:cBhvr>
                                      <p:to>
                                        <a:srgbClr val="FFC000"/>
                                      </p:to>
                                    </p:animClr>
                                    <p:animClr clrSpc="rgb" dir="cw">
                                      <p:cBhvr>
                                        <p:cTn id="9" dur="500" fill="hold"/>
                                        <p:tgtEl>
                                          <p:spTgt spid="77886"/>
                                        </p:tgtEl>
                                        <p:attrNameLst>
                                          <p:attrName>fillcolor</p:attrName>
                                        </p:attrNameLst>
                                      </p:cBhvr>
                                      <p:to>
                                        <a:srgbClr val="FFC000"/>
                                      </p:to>
                                    </p:animClr>
                                    <p:set>
                                      <p:cBhvr>
                                        <p:cTn id="10" dur="500" fill="hold"/>
                                        <p:tgtEl>
                                          <p:spTgt spid="77886"/>
                                        </p:tgtEl>
                                        <p:attrNameLst>
                                          <p:attrName>fill.type</p:attrName>
                                        </p:attrNameLst>
                                      </p:cBhvr>
                                      <p:to>
                                        <p:strVal val="solid"/>
                                      </p:to>
                                    </p:set>
                                    <p:set>
                                      <p:cBhvr>
                                        <p:cTn id="11" dur="500" fill="hold"/>
                                        <p:tgtEl>
                                          <p:spTgt spid="778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video>
              <p:cMediaNode vol="57500" numSld="999" showWhenStopped="0">
                <p:cTn id="18" fill="hold" display="0">
                  <p:stCondLst>
                    <p:cond delay="indefinite"/>
                  </p:stCondLst>
                  <p:endCondLst>
                    <p:cond evt="onStopAudio" delay="0">
                      <p:tgtEl>
                        <p:sldTgt/>
                      </p:tgtEl>
                    </p:cond>
                  </p:endCondLst>
                </p:cTn>
                <p:tgtEl>
                  <p:spTgt spid="162"/>
                </p:tgtEl>
              </p:cMediaNode>
            </p:vide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5"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17"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1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19" name="bomb.wav"/>
                                        </p:tgtEl>
                                      </p:cMediaNode>
                                    </p:audio>
                                  </p:subTnLst>
                                </p:cTn>
                              </p:par>
                              <p:par>
                                <p:cTn id="57" presetID="16" presetClass="exit" presetSubtype="21" fill="hold" grpId="1" nodeType="withEffect">
                                  <p:stCondLst>
                                    <p:cond delay="0"/>
                                  </p:stCondLst>
                                  <p:childTnLst>
                                    <p:animEffect transition="out" filter="barn(inVertical)">
                                      <p:cBhvr>
                                        <p:cTn id="58" dur="500"/>
                                        <p:tgtEl>
                                          <p:spTgt spid="77862"/>
                                        </p:tgtEl>
                                      </p:cBhvr>
                                    </p:animEffect>
                                    <p:set>
                                      <p:cBhvr>
                                        <p:cTn id="5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0" name="bomb.wav"/>
                                        </p:tgtEl>
                                      </p:cMediaNode>
                                    </p:audio>
                                  </p:subTnLst>
                                </p:cTn>
                              </p:par>
                              <p:par>
                                <p:cTn id="60" presetID="16" presetClass="exit" presetSubtype="21" fill="hold" grpId="0" nodeType="withEffect">
                                  <p:stCondLst>
                                    <p:cond delay="0"/>
                                  </p:stCondLst>
                                  <p:childTnLst>
                                    <p:animEffect transition="out" filter="barn(inVertical)">
                                      <p:cBhvr>
                                        <p:cTn id="61" dur="500"/>
                                        <p:tgtEl>
                                          <p:spTgt spid="77878"/>
                                        </p:tgtEl>
                                      </p:cBhvr>
                                    </p:animEffect>
                                    <p:set>
                                      <p:cBhvr>
                                        <p:cTn id="62" dur="1" fill="hold">
                                          <p:stCondLst>
                                            <p:cond delay="499"/>
                                          </p:stCondLst>
                                        </p:cTn>
                                        <p:tgtEl>
                                          <p:spTgt spid="7787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1"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22" name="bomb.wav"/>
                                        </p:tgtEl>
                                      </p:cMediaNode>
                                    </p:audio>
                                  </p:subTnLst>
                                </p:cTn>
                              </p:par>
                            </p:childTnLst>
                          </p:cTn>
                        </p:par>
                      </p:childTnLst>
                    </p:cTn>
                  </p:par>
                </p:childTnLst>
              </p:cTn>
              <p:nextCondLst>
                <p:cond evt="onClick" delay="0">
                  <p:tgtEl>
                    <p:spTgt spid="107"/>
                  </p:tgtEl>
                </p:cond>
              </p:nextCondLst>
            </p:seq>
          </p:childTnLst>
        </p:cTn>
      </p:par>
    </p:tnLst>
    <p:bldLst>
      <p:bldP spid="77886" grpId="0" animBg="1"/>
      <p:bldP spid="77862" grpId="0" animBg="1"/>
      <p:bldP spid="77862" grpId="1" animBg="1"/>
      <p:bldP spid="77861" grpId="0" animBg="1"/>
      <p:bldP spid="77864" grpId="0" animBg="1"/>
      <p:bldP spid="77863" grpId="0" animBg="1"/>
      <p:bldP spid="77863" grpId="1" animBg="1"/>
      <p:bldP spid="77878" grpId="0" animBg="1"/>
      <p:bldP spid="7787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QSelect"/>
          <p:cNvSpPr/>
          <p:nvPr/>
        </p:nvSpPr>
        <p:spPr>
          <a:xfrm>
            <a:off x="10596563" y="83661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Select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5" name="QuestionBGM" hidden="1">
            <a:hlinkClick r:id="" action="ppaction://noaction">
              <a:snd r:embed="rId1" name="11 $100-$1000 Questions.wav"/>
            </a:hlinkClick>
          </p:cNvPr>
          <p:cNvSpPr/>
          <p:nvPr/>
        </p:nvSpPr>
        <p:spPr>
          <a:xfrm>
            <a:off x="10596563" y="12858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Question BGM</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6" name="QWrong">
            <a:hlinkClick r:id="" action="ppaction://noaction">
              <a:snd r:embed="rId2" name="16 $2,000 Lose.wav"/>
            </a:hlinkClick>
          </p:cNvPr>
          <p:cNvSpPr/>
          <p:nvPr/>
        </p:nvSpPr>
        <p:spPr>
          <a:xfrm>
            <a:off x="10599738" y="2278063"/>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Wrong</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117" name="QCorrect">
            <a:hlinkClick r:id="" action="ppaction://noaction">
              <a:snd r:embed="rId3" name="09 Who's Was Correct_.wav"/>
            </a:hlinkClick>
          </p:cNvPr>
          <p:cNvSpPr/>
          <p:nvPr/>
        </p:nvSpPr>
        <p:spPr>
          <a:xfrm>
            <a:off x="10610850" y="1570038"/>
            <a:ext cx="236378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6078" tIns="38039" rIns="76078"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200" b="0" i="0" u="none" strike="noStrike" kern="1200" cap="none" spc="0" normalizeH="0" baseline="0" noProof="0" dirty="0">
                <a:ln>
                  <a:noFill/>
                </a:ln>
                <a:solidFill>
                  <a:srgbClr val="FFFFFF"/>
                </a:solidFill>
                <a:effectLst/>
                <a:uLnTx/>
                <a:uFillTx/>
                <a:latin typeface="+mn-lt"/>
                <a:ea typeface="+mn-ea"/>
                <a:cs typeface="+mn-cs"/>
              </a:rPr>
              <a:t>Q Right</a:t>
            </a: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0" name="Freeform 289"/>
          <p:cNvSpPr/>
          <p:nvPr/>
        </p:nvSpPr>
        <p:spPr>
          <a:xfrm>
            <a:off x="12801600" y="1989138"/>
            <a:ext cx="2755900" cy="2578100"/>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9" name="Freeform 268"/>
          <p:cNvSpPr/>
          <p:nvPr/>
        </p:nvSpPr>
        <p:spPr>
          <a:xfrm rot="18900000">
            <a:off x="11236325" y="174625"/>
            <a:ext cx="4546600" cy="2393950"/>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9" name="Freeform 258"/>
          <p:cNvSpPr/>
          <p:nvPr/>
        </p:nvSpPr>
        <p:spPr>
          <a:xfrm rot="13500000">
            <a:off x="11359356" y="3939381"/>
            <a:ext cx="4354513" cy="2543175"/>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8" name="Freeform 297"/>
          <p:cNvSpPr/>
          <p:nvPr/>
        </p:nvSpPr>
        <p:spPr>
          <a:xfrm rot="1800000">
            <a:off x="11850688" y="3400425"/>
            <a:ext cx="4217988" cy="2514600"/>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3" name="Freeform 272"/>
          <p:cNvSpPr/>
          <p:nvPr/>
        </p:nvSpPr>
        <p:spPr>
          <a:xfrm rot="18000000">
            <a:off x="11107738" y="469900"/>
            <a:ext cx="3738563" cy="1887538"/>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6" name="Freeform 285"/>
          <p:cNvSpPr/>
          <p:nvPr/>
        </p:nvSpPr>
        <p:spPr>
          <a:xfrm rot="20700000">
            <a:off x="12390438" y="1314450"/>
            <a:ext cx="3421063" cy="2563813"/>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5" name="Freeform 264"/>
          <p:cNvSpPr/>
          <p:nvPr/>
        </p:nvSpPr>
        <p:spPr>
          <a:xfrm rot="15300000">
            <a:off x="10556875" y="5129213"/>
            <a:ext cx="4487863" cy="1277938"/>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4" name="Freeform 293"/>
          <p:cNvSpPr/>
          <p:nvPr/>
        </p:nvSpPr>
        <p:spPr>
          <a:xfrm rot="900000">
            <a:off x="12390438" y="2678113"/>
            <a:ext cx="3421063" cy="2563813"/>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8" name="Freeform 277"/>
          <p:cNvSpPr/>
          <p:nvPr/>
        </p:nvSpPr>
        <p:spPr>
          <a:xfrm rot="17100000">
            <a:off x="11223625" y="1028700"/>
            <a:ext cx="3184525" cy="876300"/>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2" name="Freeform 281"/>
          <p:cNvSpPr/>
          <p:nvPr/>
        </p:nvSpPr>
        <p:spPr>
          <a:xfrm rot="19800000">
            <a:off x="11850688" y="642938"/>
            <a:ext cx="4217988" cy="2514600"/>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3" name="Freeform 262"/>
          <p:cNvSpPr/>
          <p:nvPr/>
        </p:nvSpPr>
        <p:spPr>
          <a:xfrm rot="14400000">
            <a:off x="10783094" y="4439444"/>
            <a:ext cx="4500563" cy="2225675"/>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6" name="Freeform 295"/>
          <p:cNvSpPr/>
          <p:nvPr/>
        </p:nvSpPr>
        <p:spPr>
          <a:xfrm rot="1351054">
            <a:off x="12138025" y="3040063"/>
            <a:ext cx="3808413" cy="2544763"/>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6" name="Freeform 275"/>
          <p:cNvSpPr/>
          <p:nvPr/>
        </p:nvSpPr>
        <p:spPr>
          <a:xfrm rot="17551054">
            <a:off x="11146631" y="775494"/>
            <a:ext cx="3441700" cy="1373188"/>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4" name="Freeform 283"/>
          <p:cNvSpPr/>
          <p:nvPr/>
        </p:nvSpPr>
        <p:spPr>
          <a:xfrm rot="20251054">
            <a:off x="12139613" y="977900"/>
            <a:ext cx="3806825" cy="2544763"/>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7" name="Freeform 266"/>
          <p:cNvSpPr/>
          <p:nvPr/>
        </p:nvSpPr>
        <p:spPr>
          <a:xfrm rot="14851054">
            <a:off x="10598150" y="4746625"/>
            <a:ext cx="4510088" cy="1871663"/>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61" name="Freeform 260"/>
          <p:cNvSpPr/>
          <p:nvPr/>
        </p:nvSpPr>
        <p:spPr>
          <a:xfrm rot="3151054">
            <a:off x="11060906" y="4202906"/>
            <a:ext cx="4416425" cy="2417763"/>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0" name="Freeform 279"/>
          <p:cNvSpPr/>
          <p:nvPr/>
        </p:nvSpPr>
        <p:spPr>
          <a:xfrm rot="19351054">
            <a:off x="11539538" y="346075"/>
            <a:ext cx="4511675" cy="2463800"/>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92" name="Freeform 291"/>
          <p:cNvSpPr/>
          <p:nvPr/>
        </p:nvSpPr>
        <p:spPr>
          <a:xfrm rot="451054">
            <a:off x="12609513" y="2336800"/>
            <a:ext cx="3068638" cy="2573338"/>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57" name="Freeform 256"/>
          <p:cNvSpPr/>
          <p:nvPr/>
        </p:nvSpPr>
        <p:spPr>
          <a:xfrm rot="2251054">
            <a:off x="11537950" y="3751263"/>
            <a:ext cx="4511675" cy="2463800"/>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71" name="Freeform 270"/>
          <p:cNvSpPr/>
          <p:nvPr/>
        </p:nvSpPr>
        <p:spPr>
          <a:xfrm rot="18451054">
            <a:off x="11151394" y="137319"/>
            <a:ext cx="4008438" cy="2374900"/>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288" name="Freeform 287"/>
          <p:cNvSpPr/>
          <p:nvPr/>
        </p:nvSpPr>
        <p:spPr>
          <a:xfrm rot="21151054">
            <a:off x="12609513" y="1652588"/>
            <a:ext cx="3068638" cy="2571750"/>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lIns="76078" tIns="38039" rIns="76078" bIns="38039"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63515" name="Oval 7"/>
          <p:cNvSpPr/>
          <p:nvPr/>
        </p:nvSpPr>
        <p:spPr>
          <a:xfrm>
            <a:off x="5813425" y="2732088"/>
            <a:ext cx="9715500" cy="549275"/>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3516" name="Oval 2"/>
          <p:cNvSpPr/>
          <p:nvPr/>
        </p:nvSpPr>
        <p:spPr>
          <a:xfrm>
            <a:off x="8793163" y="-560387"/>
            <a:ext cx="7772400" cy="7315200"/>
          </a:xfrm>
          <a:prstGeom prst="ellipse">
            <a:avLst/>
          </a:prstGeom>
          <a:gradFill rotWithShape="1">
            <a:gsLst>
              <a:gs pos="0">
                <a:srgbClr val="3366FF"/>
              </a:gs>
              <a:gs pos="100000">
                <a:srgbClr val="3366FF">
                  <a:alpha val="1999"/>
                </a:srgb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3517" name="Oval 3"/>
          <p:cNvSpPr/>
          <p:nvPr/>
        </p:nvSpPr>
        <p:spPr>
          <a:xfrm rot="-1800000">
            <a:off x="7626350" y="2457450"/>
            <a:ext cx="9715500" cy="109696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3518" name="Oval 4"/>
          <p:cNvSpPr/>
          <p:nvPr/>
        </p:nvSpPr>
        <p:spPr>
          <a:xfrm rot="5400000">
            <a:off x="7912100" y="2714625"/>
            <a:ext cx="9144000" cy="5826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3519" name="Oval 5"/>
          <p:cNvSpPr/>
          <p:nvPr/>
        </p:nvSpPr>
        <p:spPr>
          <a:xfrm rot="2700000">
            <a:off x="7912100" y="2422525"/>
            <a:ext cx="9144000" cy="1166813"/>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3520" name="Oval 6"/>
          <p:cNvSpPr/>
          <p:nvPr/>
        </p:nvSpPr>
        <p:spPr>
          <a:xfrm rot="1800000">
            <a:off x="7724775" y="2732088"/>
            <a:ext cx="9715500" cy="547687"/>
          </a:xfrm>
          <a:prstGeom prst="ellipse">
            <a:avLst/>
          </a:prstGeom>
          <a:gradFill rotWithShape="1">
            <a:gsLst>
              <a:gs pos="0">
                <a:schemeClr val="bg1"/>
              </a:gs>
              <a:gs pos="100000">
                <a:schemeClr val="tx1">
                  <a:alpha val="0"/>
                </a:schemeClr>
              </a:gs>
            </a:gsLst>
            <a:path path="shape">
              <a:fillToRect l="50000" t="50000" r="50000" b="50000"/>
            </a:path>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31" name="Oval 7"/>
          <p:cNvSpPr>
            <a:spLocks noChangeArrowheads="1"/>
          </p:cNvSpPr>
          <p:nvPr/>
        </p:nvSpPr>
        <p:spPr bwMode="auto">
          <a:xfrm>
            <a:off x="7360511" y="2686134"/>
            <a:ext cx="9715500" cy="54864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3524" name="Picture 2" descr="https://onwardigo.files.wordpress.com/2016/05/millionaire02a.jpg"/>
          <p:cNvPicPr>
            <a:picLocks noChangeAspect="1"/>
          </p:cNvPicPr>
          <p:nvPr/>
        </p:nvPicPr>
        <p:blipFill>
          <a:blip r:embed="rId4"/>
          <a:stretch>
            <a:fillRect/>
          </a:stretch>
        </p:blipFill>
        <p:spPr>
          <a:xfrm>
            <a:off x="331788" y="442913"/>
            <a:ext cx="13204825" cy="6989762"/>
          </a:xfrm>
          <a:prstGeom prst="rect">
            <a:avLst/>
          </a:prstGeom>
          <a:noFill/>
          <a:ln w="9525">
            <a:noFill/>
          </a:ln>
        </p:spPr>
      </p:pic>
      <p:sp>
        <p:nvSpPr>
          <p:cNvPr id="63525" name="Rectangle 83"/>
          <p:cNvSpPr/>
          <p:nvPr/>
        </p:nvSpPr>
        <p:spPr>
          <a:xfrm>
            <a:off x="44450" y="0"/>
            <a:ext cx="13074650" cy="2060575"/>
          </a:xfrm>
          <a:prstGeom prst="rect">
            <a:avLst/>
          </a:prstGeom>
          <a:gradFill rotWithShape="0">
            <a:gsLst>
              <a:gs pos="0">
                <a:schemeClr val="tx1"/>
              </a:gs>
              <a:gs pos="100000">
                <a:schemeClr val="tx1">
                  <a:alpha val="0"/>
                </a:schemeClr>
              </a:gs>
            </a:gsLst>
            <a:lin ang="5400000"/>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3526" name="Rectangle 34"/>
          <p:cNvSpPr/>
          <p:nvPr/>
        </p:nvSpPr>
        <p:spPr>
          <a:xfrm>
            <a:off x="0" y="5064125"/>
            <a:ext cx="15544800" cy="2092325"/>
          </a:xfrm>
          <a:prstGeom prst="rect">
            <a:avLst/>
          </a:prstGeom>
          <a:gradFill rotWithShape="1">
            <a:gsLst>
              <a:gs pos="0">
                <a:schemeClr val="tx1">
                  <a:alpha val="0"/>
                </a:schemeClr>
              </a:gs>
              <a:gs pos="100000">
                <a:schemeClr val="tx1"/>
              </a:gs>
            </a:gsLst>
            <a:lin ang="5400000" scaled="1"/>
            <a:tileRect/>
          </a:gra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0" name="Rectangle 36"/>
          <p:cNvSpPr>
            <a:spLocks noChangeArrowheads="1"/>
          </p:cNvSpPr>
          <p:nvPr/>
        </p:nvSpPr>
        <p:spPr bwMode="auto">
          <a:xfrm>
            <a:off x="11945630" y="-380826"/>
            <a:ext cx="3703872" cy="82296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530" name="AutoShape 57"/>
          <p:cNvSpPr/>
          <p:nvPr/>
        </p:nvSpPr>
        <p:spPr>
          <a:xfrm>
            <a:off x="13354050" y="62134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a:t>
            </a:r>
            <a:endParaRPr lang="en-US" altLang="en-US" sz="2000" b="1" dirty="0">
              <a:solidFill>
                <a:srgbClr val="FFFF00"/>
              </a:solidFill>
              <a:latin typeface="Arial" panose="020B0604020202020204" pitchFamily="34" charset="0"/>
            </a:endParaRPr>
          </a:p>
        </p:txBody>
      </p:sp>
      <p:sp>
        <p:nvSpPr>
          <p:cNvPr id="63531" name="AutoShape 58"/>
          <p:cNvSpPr/>
          <p:nvPr/>
        </p:nvSpPr>
        <p:spPr>
          <a:xfrm>
            <a:off x="13354050" y="5848350"/>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a:t>
            </a:r>
            <a:endParaRPr lang="en-US" altLang="en-US" sz="2000" b="1" dirty="0">
              <a:solidFill>
                <a:srgbClr val="FFFF00"/>
              </a:solidFill>
              <a:latin typeface="Arial" panose="020B0604020202020204" pitchFamily="34" charset="0"/>
            </a:endParaRPr>
          </a:p>
        </p:txBody>
      </p:sp>
      <p:sp>
        <p:nvSpPr>
          <p:cNvPr id="63532" name="AutoShape 59"/>
          <p:cNvSpPr/>
          <p:nvPr/>
        </p:nvSpPr>
        <p:spPr>
          <a:xfrm>
            <a:off x="13354050" y="548322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$300</a:t>
            </a:r>
            <a:endParaRPr lang="en-US" altLang="en-US" sz="2000" b="1" dirty="0">
              <a:solidFill>
                <a:srgbClr val="FFFF00"/>
              </a:solidFill>
              <a:latin typeface="Arial" panose="020B0604020202020204" pitchFamily="34" charset="0"/>
            </a:endParaRPr>
          </a:p>
        </p:txBody>
      </p:sp>
      <p:sp>
        <p:nvSpPr>
          <p:cNvPr id="63533" name="AutoShape 60"/>
          <p:cNvSpPr/>
          <p:nvPr/>
        </p:nvSpPr>
        <p:spPr>
          <a:xfrm>
            <a:off x="13354050" y="5116513"/>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a:t>
            </a:r>
            <a:endParaRPr lang="en-US" altLang="en-US" sz="2000" b="1" dirty="0">
              <a:solidFill>
                <a:srgbClr val="FFFF00"/>
              </a:solidFill>
              <a:latin typeface="Arial" panose="020B0604020202020204" pitchFamily="34" charset="0"/>
            </a:endParaRPr>
          </a:p>
        </p:txBody>
      </p:sp>
      <p:sp>
        <p:nvSpPr>
          <p:cNvPr id="63534" name="AutoShape 61"/>
          <p:cNvSpPr/>
          <p:nvPr/>
        </p:nvSpPr>
        <p:spPr>
          <a:xfrm>
            <a:off x="13354050" y="4751388"/>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a:t>
            </a:r>
            <a:endParaRPr lang="en-US" altLang="en-US" sz="2000" b="1" dirty="0">
              <a:solidFill>
                <a:srgbClr val="FFFFFF"/>
              </a:solidFill>
              <a:latin typeface="Arial" panose="020B0604020202020204" pitchFamily="34" charset="0"/>
            </a:endParaRPr>
          </a:p>
        </p:txBody>
      </p:sp>
      <p:sp>
        <p:nvSpPr>
          <p:cNvPr id="63535" name="AutoShape 62"/>
          <p:cNvSpPr/>
          <p:nvPr/>
        </p:nvSpPr>
        <p:spPr>
          <a:xfrm>
            <a:off x="13354050" y="4384675"/>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$2,000</a:t>
            </a:r>
            <a:endParaRPr lang="en-US" altLang="en-US" sz="2000" b="1" dirty="0">
              <a:solidFill>
                <a:srgbClr val="FFFF00"/>
              </a:solidFill>
              <a:latin typeface="Arial" panose="020B0604020202020204" pitchFamily="34" charset="0"/>
            </a:endParaRPr>
          </a:p>
        </p:txBody>
      </p:sp>
      <p:sp>
        <p:nvSpPr>
          <p:cNvPr id="77887" name="AutoShape 63"/>
          <p:cNvSpPr/>
          <p:nvPr/>
        </p:nvSpPr>
        <p:spPr>
          <a:xfrm>
            <a:off x="13354050" y="4019550"/>
            <a:ext cx="1749425" cy="342900"/>
          </a:xfrm>
          <a:prstGeom prst="hexagon">
            <a:avLst>
              <a:gd name="adj" fmla="val 34860"/>
              <a:gd name="vf" fmla="val 115470"/>
            </a:avLst>
          </a:prstGeom>
          <a:solidFill>
            <a:srgbClr val="111128">
              <a:alpha val="78038"/>
            </a:srgbClr>
          </a:solidFill>
          <a:ln w="57150" cap="flat" cmpd="sng">
            <a:solidFill>
              <a:srgbClr val="FFC000"/>
            </a:solidFill>
            <a:prstDash val="solid"/>
            <a:miter/>
            <a:headEnd type="none" w="med" len="med"/>
            <a:tailEnd type="none" w="med" len="med"/>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$4,000</a:t>
            </a:r>
            <a:endParaRPr lang="en-US" altLang="en-US" sz="2000" b="1" dirty="0">
              <a:solidFill>
                <a:srgbClr val="FFFF00"/>
              </a:solidFill>
              <a:latin typeface="Arial" panose="020B0604020202020204" pitchFamily="34" charset="0"/>
            </a:endParaRPr>
          </a:p>
        </p:txBody>
      </p:sp>
      <p:sp>
        <p:nvSpPr>
          <p:cNvPr id="63537" name="AutoShape 64"/>
          <p:cNvSpPr/>
          <p:nvPr/>
        </p:nvSpPr>
        <p:spPr>
          <a:xfrm>
            <a:off x="13354050" y="36544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$8,000</a:t>
            </a:r>
            <a:endParaRPr lang="en-US" altLang="en-US" sz="2000" b="1" dirty="0">
              <a:solidFill>
                <a:srgbClr val="FFFF00"/>
              </a:solidFill>
              <a:latin typeface="Arial" panose="020B0604020202020204" pitchFamily="34" charset="0"/>
            </a:endParaRPr>
          </a:p>
        </p:txBody>
      </p:sp>
      <p:sp>
        <p:nvSpPr>
          <p:cNvPr id="63538" name="AutoShape 65"/>
          <p:cNvSpPr/>
          <p:nvPr/>
        </p:nvSpPr>
        <p:spPr>
          <a:xfrm>
            <a:off x="13354050" y="32877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$16,000</a:t>
            </a:r>
            <a:endParaRPr lang="en-US" altLang="en-US" sz="2000" b="1" dirty="0">
              <a:solidFill>
                <a:srgbClr val="FFFF00"/>
              </a:solidFill>
              <a:latin typeface="Arial" panose="020B0604020202020204" pitchFamily="34" charset="0"/>
            </a:endParaRPr>
          </a:p>
        </p:txBody>
      </p:sp>
      <p:sp>
        <p:nvSpPr>
          <p:cNvPr id="63539" name="AutoShape 66"/>
          <p:cNvSpPr/>
          <p:nvPr/>
        </p:nvSpPr>
        <p:spPr>
          <a:xfrm>
            <a:off x="13354050" y="29225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$25,000</a:t>
            </a:r>
            <a:endParaRPr lang="en-US" altLang="en-US" sz="2000" b="1" dirty="0">
              <a:solidFill>
                <a:srgbClr val="FFFFFF"/>
              </a:solidFill>
              <a:latin typeface="Arial" panose="020B0604020202020204" pitchFamily="34" charset="0"/>
            </a:endParaRPr>
          </a:p>
        </p:txBody>
      </p:sp>
      <p:sp>
        <p:nvSpPr>
          <p:cNvPr id="63540" name="AutoShape 67"/>
          <p:cNvSpPr/>
          <p:nvPr/>
        </p:nvSpPr>
        <p:spPr>
          <a:xfrm>
            <a:off x="13354050" y="255587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a:t>
            </a:r>
            <a:endParaRPr lang="en-US" altLang="en-US" sz="2000" b="1" dirty="0">
              <a:solidFill>
                <a:srgbClr val="FFFF00"/>
              </a:solidFill>
              <a:latin typeface="Arial" panose="020B0604020202020204" pitchFamily="34" charset="0"/>
            </a:endParaRPr>
          </a:p>
        </p:txBody>
      </p:sp>
      <p:sp>
        <p:nvSpPr>
          <p:cNvPr id="63541" name="AutoShape 68"/>
          <p:cNvSpPr/>
          <p:nvPr/>
        </p:nvSpPr>
        <p:spPr>
          <a:xfrm>
            <a:off x="13354050" y="2190750"/>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$100,000</a:t>
            </a:r>
            <a:endParaRPr lang="en-US" altLang="en-US" sz="2000" b="1" dirty="0">
              <a:solidFill>
                <a:srgbClr val="FFFF00"/>
              </a:solidFill>
              <a:latin typeface="Arial" panose="020B0604020202020204" pitchFamily="34" charset="0"/>
            </a:endParaRPr>
          </a:p>
        </p:txBody>
      </p:sp>
      <p:sp>
        <p:nvSpPr>
          <p:cNvPr id="63542" name="AutoShape 69"/>
          <p:cNvSpPr/>
          <p:nvPr/>
        </p:nvSpPr>
        <p:spPr>
          <a:xfrm>
            <a:off x="13354050" y="1825625"/>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$250,000</a:t>
            </a:r>
            <a:endParaRPr lang="en-US" altLang="en-US" sz="2000" b="1" dirty="0">
              <a:solidFill>
                <a:srgbClr val="FFFF00"/>
              </a:solidFill>
              <a:latin typeface="Arial" panose="020B0604020202020204" pitchFamily="34" charset="0"/>
            </a:endParaRPr>
          </a:p>
        </p:txBody>
      </p:sp>
      <p:sp>
        <p:nvSpPr>
          <p:cNvPr id="63543" name="AutoShape 70"/>
          <p:cNvSpPr/>
          <p:nvPr/>
        </p:nvSpPr>
        <p:spPr>
          <a:xfrm>
            <a:off x="13354050" y="1458913"/>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00"/>
                </a:solidFill>
                <a:latin typeface="Arial" panose="020B0604020202020204" pitchFamily="34" charset="0"/>
              </a:rPr>
              <a:t>$500,000</a:t>
            </a:r>
            <a:endParaRPr lang="en-US" altLang="en-US" sz="2000" b="1" dirty="0">
              <a:solidFill>
                <a:srgbClr val="FFFF00"/>
              </a:solidFill>
              <a:latin typeface="Arial" panose="020B0604020202020204" pitchFamily="34" charset="0"/>
            </a:endParaRPr>
          </a:p>
        </p:txBody>
      </p:sp>
      <p:sp>
        <p:nvSpPr>
          <p:cNvPr id="63544" name="AutoShape 71"/>
          <p:cNvSpPr/>
          <p:nvPr/>
        </p:nvSpPr>
        <p:spPr>
          <a:xfrm>
            <a:off x="13354050" y="1093788"/>
            <a:ext cx="1749425" cy="342900"/>
          </a:xfrm>
          <a:prstGeom prst="hexagon">
            <a:avLst>
              <a:gd name="adj" fmla="val 34860"/>
              <a:gd name="vf" fmla="val 115470"/>
            </a:avLst>
          </a:prstGeom>
          <a:solidFill>
            <a:srgbClr val="111128">
              <a:alpha val="78038"/>
            </a:srgbClr>
          </a:solidFill>
          <a:ln w="9525">
            <a:noFill/>
          </a:ln>
        </p:spPr>
        <p:txBody>
          <a:bodyPr wrap="none" lIns="76078" tIns="38039" rIns="76078" bIns="38039" anchor="ctr" anchorCtr="0"/>
          <a:p>
            <a:pPr algn="ctr">
              <a:buNone/>
            </a:pPr>
            <a:r>
              <a:rPr lang="en-US" altLang="en-US" sz="2000" b="1" dirty="0">
                <a:solidFill>
                  <a:srgbClr val="FFFFFF"/>
                </a:solidFill>
                <a:latin typeface="Arial" panose="020B0604020202020204" pitchFamily="34" charset="0"/>
              </a:rPr>
              <a:t>$1,000,000</a:t>
            </a:r>
            <a:endParaRPr lang="en-US" altLang="en-US" sz="2000" b="1" dirty="0">
              <a:solidFill>
                <a:srgbClr val="FFFFFF"/>
              </a:solidFill>
              <a:latin typeface="Arial" panose="020B0604020202020204" pitchFamily="34" charset="0"/>
            </a:endParaRPr>
          </a:p>
        </p:txBody>
      </p:sp>
      <p:sp>
        <p:nvSpPr>
          <p:cNvPr id="63545" name="Rectangle 83"/>
          <p:cNvSpPr/>
          <p:nvPr/>
        </p:nvSpPr>
        <p:spPr>
          <a:xfrm>
            <a:off x="0" y="7110413"/>
            <a:ext cx="15544800" cy="1117600"/>
          </a:xfrm>
          <a:prstGeom prst="rect">
            <a:avLst/>
          </a:prstGeom>
          <a:solidFill>
            <a:schemeClr val="tx1"/>
          </a:solidFill>
          <a:ln w="9525" cap="flat" cmpd="sng">
            <a:solidFill>
              <a:schemeClr val="tx1"/>
            </a:solidFill>
            <a:prstDash val="solid"/>
            <a:miter/>
            <a:headEnd type="none" w="med" len="med"/>
            <a:tailEnd type="none" w="med" len="med"/>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CORRECT ANSWER</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77918" name="GameEnd" hidden="1">
            <a:hlinkClick r:id="" action="ppaction://macro?name=ViewEnd"/>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END</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83" name="TimerText" hidden="1"/>
          <p:cNvSpPr txBox="1"/>
          <p:nvPr/>
        </p:nvSpPr>
        <p:spPr>
          <a:xfrm>
            <a:off x="5715022" y="2859726"/>
            <a:ext cx="1769725" cy="1615704"/>
          </a:xfrm>
          <a:prstGeom prst="rect">
            <a:avLst/>
          </a:prstGeom>
          <a:noFill/>
        </p:spPr>
        <p:txBody>
          <a:bodyPr wrap="none" lIns="76078" tIns="38039" rIns="76078" bIns="38039"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rPr>
              <a:t>00</a:t>
            </a:r>
            <a:endParaRPr kumimoji="0" lang="en-US" sz="10000" b="1" i="0" u="none" strike="noStrike" kern="1200" cap="none" spc="-374"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Arial" panose="020B0604020202020204" pitchFamily="34" charset="0"/>
            </a:endParaRPr>
          </a:p>
        </p:txBody>
      </p:sp>
      <p:sp>
        <p:nvSpPr>
          <p:cNvPr id="130" name="Rectangle 36"/>
          <p:cNvSpPr>
            <a:spLocks noChangeArrowheads="1"/>
          </p:cNvSpPr>
          <p:nvPr/>
        </p:nvSpPr>
        <p:spPr bwMode="auto">
          <a:xfrm>
            <a:off x="-12700" y="12700"/>
            <a:ext cx="3703638" cy="8229600"/>
          </a:xfrm>
          <a:prstGeom prst="rect">
            <a:avLst/>
          </a:prstGeom>
          <a:gradFill rotWithShape="1">
            <a:gsLst>
              <a:gs pos="0">
                <a:schemeClr val="tx1"/>
              </a:gs>
              <a:gs pos="35000">
                <a:schemeClr val="tx1">
                  <a:alpha val="0"/>
                </a:schemeClr>
              </a:gs>
            </a:gsLst>
            <a:lin ang="0" scaled="1"/>
          </a:gradFill>
          <a:ln>
            <a:noFill/>
          </a:ln>
          <a:effectLst/>
        </p:spPr>
        <p:txBody>
          <a:bodyPr wrap="none" lIns="76078" tIns="38039" rIns="76078" bIns="38039"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5049838" y="7754938"/>
            <a:ext cx="3206750" cy="33020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200" b="1" i="0" u="none" strike="noStrike" kern="1200" cap="none" spc="0" normalizeH="0" baseline="0" noProof="0" dirty="0">
                <a:ln>
                  <a:noFill/>
                </a:ln>
                <a:solidFill>
                  <a:srgbClr val="FFFFFF"/>
                </a:solidFill>
                <a:effectLst/>
                <a:uLnTx/>
                <a:uFillTx/>
                <a:latin typeface="+mn-lt"/>
                <a:ea typeface="+mn-ea"/>
                <a:cs typeface="+mn-cs"/>
              </a:rPr>
              <a:t>CONTINUE</a:t>
            </a:r>
            <a:endParaRPr kumimoji="0" lang="en-US" altLang="en-US" sz="2200" b="1" i="0" u="none" strike="noStrike" kern="1200" cap="none" spc="0" normalizeH="0" baseline="0" noProof="0" dirty="0">
              <a:ln>
                <a:noFill/>
              </a:ln>
              <a:solidFill>
                <a:srgbClr val="FFFFFF"/>
              </a:solidFill>
              <a:effectLst/>
              <a:uLnTx/>
              <a:uFillTx/>
              <a:latin typeface="+mn-lt"/>
              <a:ea typeface="+mn-ea"/>
              <a:cs typeface="+mn-cs"/>
            </a:endParaRPr>
          </a:p>
        </p:txBody>
      </p:sp>
      <p:graphicFrame>
        <p:nvGraphicFramePr>
          <p:cNvPr id="63551" name="AskAudienceChart" hidden="1"/>
          <p:cNvGraphicFramePr/>
          <p:nvPr/>
        </p:nvGraphicFramePr>
        <p:xfrm>
          <a:off x="2990850" y="2108200"/>
          <a:ext cx="7772400" cy="2986088"/>
        </p:xfrm>
        <a:graphic>
          <a:graphicData uri="http://schemas.openxmlformats.org/presentationml/2006/ole">
            <mc:AlternateContent xmlns:mc="http://schemas.openxmlformats.org/markup-compatibility/2006">
              <mc:Choice xmlns:v="urn:schemas-microsoft-com:vml" Requires="v">
                <p:oleObj spid="_x0000_s3077" name="" r:id="rId5" imgW="7772400" imgH="2987040" progId="Excel.Chart.8">
                  <p:embed/>
                </p:oleObj>
              </mc:Choice>
              <mc:Fallback>
                <p:oleObj name="" r:id="rId5" imgW="7772400" imgH="2987040" progId="Excel.Chart.8">
                  <p:embed/>
                  <p:pic>
                    <p:nvPicPr>
                      <p:cNvPr id="0" name="Picture 3076"/>
                      <p:cNvPicPr/>
                      <p:nvPr/>
                    </p:nvPicPr>
                    <p:blipFill>
                      <a:blip r:embed="rId6"/>
                      <a:stretch>
                        <a:fillRect/>
                      </a:stretch>
                    </p:blipFill>
                    <p:spPr>
                      <a:xfrm>
                        <a:off x="2990850" y="2108200"/>
                        <a:ext cx="7772400" cy="2986088"/>
                      </a:xfrm>
                      <a:prstGeom prst="rect">
                        <a:avLst/>
                      </a:prstGeom>
                      <a:noFill/>
                      <a:ln w="38100">
                        <a:noFill/>
                        <a:miter/>
                      </a:ln>
                    </p:spPr>
                  </p:pic>
                </p:oleObj>
              </mc:Fallback>
            </mc:AlternateContent>
          </a:graphicData>
        </a:graphic>
      </p:graphicFrame>
      <p:sp>
        <p:nvSpPr>
          <p:cNvPr id="77902" name="QuestionText">
            <a:hlinkClick r:id="" action="ppaction://macro?name=ShowAnswers"/>
          </p:cNvPr>
          <p:cNvSpPr>
            <a:spLocks noChangeArrowheads="1"/>
          </p:cNvSpPr>
          <p:nvPr/>
        </p:nvSpPr>
        <p:spPr bwMode="auto">
          <a:xfrm>
            <a:off x="921138" y="247651"/>
            <a:ext cx="11454102" cy="169926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Câu hỏi 7: Biện pháp hữu hiệu nhất   đểphòng bệnh do virus ?</a:t>
            </a:r>
            <a:endParaRPr lang="en-US" altLang="x-none" sz="2200" dirty="0">
              <a:solidFill>
                <a:srgbClr val="FFFFFF"/>
              </a:solidFill>
              <a:latin typeface="Arial" panose="020B0604020202020204" pitchFamily="34" charset="0"/>
            </a:endParaRPr>
          </a:p>
        </p:txBody>
      </p:sp>
      <p:sp>
        <p:nvSpPr>
          <p:cNvPr id="63555" name="AutoShape 80"/>
          <p:cNvSpPr/>
          <p:nvPr/>
        </p:nvSpPr>
        <p:spPr>
          <a:xfrm>
            <a:off x="1063625"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63556" name="AutoShape 81"/>
          <p:cNvSpPr/>
          <p:nvPr/>
        </p:nvSpPr>
        <p:spPr>
          <a:xfrm>
            <a:off x="12015788" y="1006475"/>
            <a:ext cx="212725" cy="182563"/>
          </a:xfrm>
          <a:prstGeom prst="diamond">
            <a:avLst/>
          </a:prstGeom>
          <a:solidFill>
            <a:schemeClr val="bg1"/>
          </a:solidFill>
          <a:ln w="9525">
            <a:noFill/>
          </a:ln>
        </p:spPr>
        <p:txBody>
          <a:bodyPr wrap="none" lIns="76078" tIns="38039" rIns="76078" bIns="38039" anchor="ctr" anchorCtr="0"/>
          <a:p>
            <a:pPr>
              <a:buNone/>
            </a:pPr>
            <a:endParaRPr lang="en-US" altLang="x-none" sz="2200" dirty="0">
              <a:solidFill>
                <a:srgbClr val="000000"/>
              </a:solidFill>
              <a:latin typeface="Arial" panose="020B0604020202020204" pitchFamily="34" charset="0"/>
            </a:endParaRPr>
          </a:p>
        </p:txBody>
      </p:sp>
      <p:sp>
        <p:nvSpPr>
          <p:cNvPr id="77862" name="AnswerD"/>
          <p:cNvSpPr>
            <a:spLocks noChangeArrowheads="1"/>
          </p:cNvSpPr>
          <p:nvPr/>
        </p:nvSpPr>
        <p:spPr bwMode="auto">
          <a:xfrm>
            <a:off x="6691487" y="5123298"/>
            <a:ext cx="5654421"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Chăm sóc sức khỏe, thể trạng</a:t>
            </a:r>
            <a:endParaRPr lang="en-US" altLang="x-none" sz="2200" dirty="0">
              <a:solidFill>
                <a:srgbClr val="FFFFFF"/>
              </a:solidFill>
              <a:latin typeface="Arial" panose="020B0604020202020204" pitchFamily="34" charset="0"/>
            </a:endParaRPr>
          </a:p>
        </p:txBody>
      </p:sp>
      <p:sp>
        <p:nvSpPr>
          <p:cNvPr id="77861" name="AnswerC"/>
          <p:cNvSpPr>
            <a:spLocks noChangeArrowheads="1"/>
          </p:cNvSpPr>
          <p:nvPr/>
        </p:nvSpPr>
        <p:spPr bwMode="auto">
          <a:xfrm>
            <a:off x="6709191" y="6047590"/>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Đeo khẩu trang khi đi ra ngoài</a:t>
            </a:r>
            <a:endParaRPr lang="en-US" altLang="x-none" sz="2200" dirty="0">
              <a:solidFill>
                <a:srgbClr val="FFFFFF"/>
              </a:solidFill>
              <a:latin typeface="Arial" panose="020B0604020202020204" pitchFamily="34" charset="0"/>
            </a:endParaRPr>
          </a:p>
        </p:txBody>
      </p:sp>
      <p:sp>
        <p:nvSpPr>
          <p:cNvPr id="77864" name="AnswerB"/>
          <p:cNvSpPr>
            <a:spLocks noChangeArrowheads="1"/>
          </p:cNvSpPr>
          <p:nvPr/>
        </p:nvSpPr>
        <p:spPr bwMode="auto">
          <a:xfrm>
            <a:off x="950958" y="6068701"/>
            <a:ext cx="5657703"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Sử dụng vaccine vào thời điểm</a:t>
            </a:r>
            <a:endParaRPr lang="en-US" altLang="x-none" sz="2200" dirty="0">
              <a:solidFill>
                <a:srgbClr val="FFFFFF"/>
              </a:solidFill>
              <a:latin typeface="Arial" panose="020B0604020202020204" pitchFamily="34" charset="0"/>
            </a:endParaRPr>
          </a:p>
          <a:p>
            <a:pPr algn="ctr">
              <a:buNone/>
            </a:pPr>
            <a:r>
              <a:rPr lang="en-US" altLang="x-none" sz="2200" dirty="0">
                <a:solidFill>
                  <a:srgbClr val="FFFFFF"/>
                </a:solidFill>
                <a:latin typeface="Arial" panose="020B0604020202020204" pitchFamily="34" charset="0"/>
              </a:rPr>
              <a:t> thích hợp</a:t>
            </a:r>
            <a:endParaRPr lang="en-US" altLang="x-none" sz="2200" dirty="0">
              <a:solidFill>
                <a:srgbClr val="FFFFFF"/>
              </a:solidFill>
              <a:latin typeface="Arial" panose="020B0604020202020204" pitchFamily="34" charset="0"/>
            </a:endParaRPr>
          </a:p>
        </p:txBody>
      </p:sp>
      <p:sp>
        <p:nvSpPr>
          <p:cNvPr id="77863" name="AnswerA"/>
          <p:cNvSpPr>
            <a:spLocks noChangeArrowheads="1"/>
          </p:cNvSpPr>
          <p:nvPr/>
        </p:nvSpPr>
        <p:spPr bwMode="auto">
          <a:xfrm>
            <a:off x="921138" y="5212084"/>
            <a:ext cx="5657702" cy="86677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lIns="76078" tIns="38039" rIns="76078" bIns="38039" anchor="ctr"/>
          <a:p>
            <a:pPr algn="ctr">
              <a:buNone/>
            </a:pPr>
            <a:r>
              <a:rPr lang="en-US" altLang="x-none" sz="2200" dirty="0">
                <a:solidFill>
                  <a:srgbClr val="FFFFFF"/>
                </a:solidFill>
                <a:latin typeface="Arial" panose="020B0604020202020204" pitchFamily="34" charset="0"/>
              </a:rPr>
              <a:t>Có chế độ dinh dưỡng tốt</a:t>
            </a:r>
            <a:endParaRPr lang="en-US" altLang="x-none" sz="2200" dirty="0">
              <a:solidFill>
                <a:srgbClr val="FFFFFF"/>
              </a:solidFill>
              <a:latin typeface="Arial" panose="020B0604020202020204" pitchFamily="34" charset="0"/>
            </a:endParaRPr>
          </a:p>
        </p:txBody>
      </p:sp>
      <p:sp>
        <p:nvSpPr>
          <p:cNvPr id="77877" name="AutoShape 53"/>
          <p:cNvSpPr/>
          <p:nvPr/>
        </p:nvSpPr>
        <p:spPr>
          <a:xfrm>
            <a:off x="6858000" y="5588000"/>
            <a:ext cx="149225"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B</a:t>
            </a:r>
            <a:endParaRPr lang="en-US" altLang="x-none" sz="3500" b="1" dirty="0">
              <a:solidFill>
                <a:srgbClr val="FFFFFF"/>
              </a:solidFill>
              <a:latin typeface="Arial" panose="020B0604020202020204" pitchFamily="34" charset="0"/>
            </a:endParaRPr>
          </a:p>
        </p:txBody>
      </p:sp>
      <p:sp>
        <p:nvSpPr>
          <p:cNvPr id="63570" name="AutoShape 54"/>
          <p:cNvSpPr/>
          <p:nvPr/>
        </p:nvSpPr>
        <p:spPr>
          <a:xfrm>
            <a:off x="6878638" y="6518275"/>
            <a:ext cx="150812"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D</a:t>
            </a:r>
            <a:endParaRPr lang="en-US" altLang="x-none" sz="3500" b="1" dirty="0">
              <a:solidFill>
                <a:srgbClr val="FFFFFF"/>
              </a:solidFill>
              <a:latin typeface="Arial" panose="020B0604020202020204" pitchFamily="34" charset="0"/>
            </a:endParaRPr>
          </a:p>
        </p:txBody>
      </p:sp>
      <p:sp>
        <p:nvSpPr>
          <p:cNvPr id="77879" name="AutoShape 55"/>
          <p:cNvSpPr/>
          <p:nvPr/>
        </p:nvSpPr>
        <p:spPr>
          <a:xfrm>
            <a:off x="1169988" y="5561013"/>
            <a:ext cx="150812" cy="141287"/>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A</a:t>
            </a:r>
            <a:endParaRPr lang="en-US" altLang="x-none" b="1" dirty="0">
              <a:solidFill>
                <a:srgbClr val="FFFFFF"/>
              </a:solidFill>
              <a:latin typeface="Arial" panose="020B0604020202020204" pitchFamily="34" charset="0"/>
            </a:endParaRPr>
          </a:p>
        </p:txBody>
      </p:sp>
      <p:sp>
        <p:nvSpPr>
          <p:cNvPr id="63572" name="AutoShape 56"/>
          <p:cNvSpPr/>
          <p:nvPr/>
        </p:nvSpPr>
        <p:spPr>
          <a:xfrm>
            <a:off x="1063625" y="6518275"/>
            <a:ext cx="150813" cy="141288"/>
          </a:xfrm>
          <a:prstGeom prst="diamond">
            <a:avLst/>
          </a:prstGeom>
          <a:solidFill>
            <a:schemeClr val="bg1"/>
          </a:solidFill>
          <a:ln w="9525">
            <a:noFill/>
          </a:ln>
        </p:spPr>
        <p:txBody>
          <a:bodyPr wrap="none" lIns="342351" tIns="38039" rIns="76078" bIns="38039" anchor="ctr" anchorCtr="0"/>
          <a:p>
            <a:pPr>
              <a:buNone/>
            </a:pPr>
            <a:r>
              <a:rPr lang="en-US" altLang="x-none" sz="3500" b="1" dirty="0">
                <a:solidFill>
                  <a:srgbClr val="FFFFFF"/>
                </a:solidFill>
                <a:latin typeface="Arial" panose="020B0604020202020204" pitchFamily="34" charset="0"/>
              </a:rPr>
              <a:t>C</a:t>
            </a:r>
            <a:endParaRPr lang="en-US" altLang="x-none" sz="3500" b="1" dirty="0">
              <a:solidFill>
                <a:srgbClr val="FFFFFF"/>
              </a:solidFill>
              <a:latin typeface="Arial" panose="020B0604020202020204" pitchFamily="34" charset="0"/>
            </a:endParaRPr>
          </a:p>
        </p:txBody>
      </p:sp>
      <p:sp>
        <p:nvSpPr>
          <p:cNvPr id="5" name="StartTimerButton" hidden="1">
            <a:hlinkClick r:id="" action="ppaction://macro?name=StartPhoneTimer">
              <a:snd r:embed="rId7" name="66 Phone-A-Friend-pt2.wav"/>
            </a:hlinkClick>
          </p:cNvPr>
          <p:cNvSpPr/>
          <p:nvPr/>
        </p:nvSpPr>
        <p:spPr>
          <a:xfrm>
            <a:off x="6057900" y="3068638"/>
            <a:ext cx="1166813" cy="1096963"/>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lstStyle/>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a:p>
            <a:pPr marL="0" marR="0" lvl="0" indent="0" algn="ctr" defTabSz="914400" rtl="0" eaLnBrk="0" fontAlgn="base" latinLnBrk="0" hangingPunct="0">
              <a:lnSpc>
                <a:spcPts val="1745"/>
              </a:lnSpc>
              <a:spcBef>
                <a:spcPct val="0"/>
              </a:spcBef>
              <a:spcAft>
                <a:spcPct val="0"/>
              </a:spcAft>
              <a:buClrTx/>
              <a:buSzTx/>
              <a:buFontTx/>
              <a:buNone/>
              <a:defRPr/>
            </a:pPr>
            <a:r>
              <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endParaRPr kumimoji="0" lang="en-US" sz="20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endParaRPr>
          </a:p>
        </p:txBody>
      </p:sp>
      <p:sp>
        <p:nvSpPr>
          <p:cNvPr id="123" name="CloseAskPoll" hidden="1">
            <a:hlinkClick r:id="" action="ppaction://macro?name=EndLifeline"/>
          </p:cNvPr>
          <p:cNvSpPr/>
          <p:nvPr/>
        </p:nvSpPr>
        <p:spPr>
          <a:xfrm>
            <a:off x="9877425" y="2025650"/>
            <a:ext cx="1049338" cy="292100"/>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24" name="StopPhoneTimer" hidden="1">
            <a:hlinkClick r:id="" action="ppaction://macro?name=EndLifeline"/>
          </p:cNvPr>
          <p:cNvSpPr/>
          <p:nvPr/>
        </p:nvSpPr>
        <p:spPr>
          <a:xfrm>
            <a:off x="6181725" y="4114800"/>
            <a:ext cx="931863" cy="292100"/>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tIns="38039" rIns="0" bIns="38039"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endParaRPr kumimoji="0" lang="en-US" sz="20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grpSp>
        <p:nvGrpSpPr>
          <p:cNvPr id="63576" name="FiftyFifty" hidden="1"/>
          <p:cNvGrpSpPr/>
          <p:nvPr/>
        </p:nvGrpSpPr>
        <p:grpSpPr>
          <a:xfrm>
            <a:off x="4976813" y="7150100"/>
            <a:ext cx="1060450" cy="50006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3617" name="Picture 131" hidden="1">
              <a:hlinkClick r:id="" action="ppaction://macro?name=FiftyFifty"/>
            </p:cNvPr>
            <p:cNvPicPr>
              <a:picLocks noChangeAspect="1"/>
            </p:cNvPicPr>
            <p:nvPr/>
          </p:nvPicPr>
          <p:blipFill>
            <a:blip r:embed="rId8"/>
            <a:srcRect l="18105" t="24368" r="16081" b="32681"/>
            <a:stretch>
              <a:fillRect/>
            </a:stretch>
          </p:blipFill>
          <p:spPr>
            <a:xfrm>
              <a:off x="-1670217" y="3446042"/>
              <a:ext cx="1203735" cy="460860"/>
            </a:xfrm>
            <a:prstGeom prst="rect">
              <a:avLst/>
            </a:prstGeom>
            <a:noFill/>
            <a:ln w="9525">
              <a:noFill/>
            </a:ln>
          </p:spPr>
        </p:pic>
      </p:grpSp>
      <p:grpSp>
        <p:nvGrpSpPr>
          <p:cNvPr id="63577" name="AskAudience" hidden="1"/>
          <p:cNvGrpSpPr/>
          <p:nvPr/>
        </p:nvGrpSpPr>
        <p:grpSpPr>
          <a:xfrm>
            <a:off x="6127750" y="7150100"/>
            <a:ext cx="1060450" cy="50006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3615" name="Picture 134" hidden="1">
              <a:hlinkClick r:id="" action="ppaction://macro?name=AskAudience"/>
            </p:cNvPr>
            <p:cNvPicPr>
              <a:picLocks noChangeAspect="1"/>
            </p:cNvPicPr>
            <p:nvPr/>
          </p:nvPicPr>
          <p:blipFill>
            <a:blip r:embed="rId9"/>
            <a:srcRect l="17091" t="15137" r="19424" b="32640"/>
            <a:stretch>
              <a:fillRect/>
            </a:stretch>
          </p:blipFill>
          <p:spPr>
            <a:xfrm>
              <a:off x="-1567615" y="347158"/>
              <a:ext cx="998530" cy="614479"/>
            </a:xfrm>
            <a:prstGeom prst="rect">
              <a:avLst/>
            </a:prstGeom>
            <a:noFill/>
            <a:ln w="9525">
              <a:noFill/>
            </a:ln>
          </p:spPr>
        </p:pic>
      </p:grpSp>
      <p:grpSp>
        <p:nvGrpSpPr>
          <p:cNvPr id="63578" name="PlusOne" hidden="1"/>
          <p:cNvGrpSpPr/>
          <p:nvPr/>
        </p:nvGrpSpPr>
        <p:grpSpPr>
          <a:xfrm>
            <a:off x="7273925" y="7150100"/>
            <a:ext cx="1060450" cy="50006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3613" name="Picture 148" hidden="1">
              <a:hlinkClick r:id="" action="ppaction://macro?name=PlusOne"/>
            </p:cNvPr>
            <p:cNvPicPr>
              <a:picLocks noChangeAspect="1"/>
            </p:cNvPicPr>
            <p:nvPr/>
          </p:nvPicPr>
          <p:blipFill>
            <a:blip r:embed="rId10"/>
            <a:srcRect l="24933" t="28169" r="25336" b="40810"/>
            <a:stretch>
              <a:fillRect/>
            </a:stretch>
          </p:blipFill>
          <p:spPr>
            <a:xfrm>
              <a:off x="-1471602" y="4401428"/>
              <a:ext cx="806505" cy="499265"/>
            </a:xfrm>
            <a:prstGeom prst="rect">
              <a:avLst/>
            </a:prstGeom>
            <a:noFill/>
            <a:ln w="9525">
              <a:noFill/>
            </a:ln>
          </p:spPr>
        </p:pic>
      </p:grpSp>
      <p:grpSp>
        <p:nvGrpSpPr>
          <p:cNvPr id="63579" name="LL1X" hidden="1"/>
          <p:cNvGrpSpPr/>
          <p:nvPr/>
        </p:nvGrpSpPr>
        <p:grpSpPr>
          <a:xfrm>
            <a:off x="4924425" y="6967538"/>
            <a:ext cx="1165225" cy="865187"/>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63580" name="LL2X" hidden="1"/>
          <p:cNvGrpSpPr/>
          <p:nvPr/>
        </p:nvGrpSpPr>
        <p:grpSpPr>
          <a:xfrm>
            <a:off x="6073775" y="6967538"/>
            <a:ext cx="1166813" cy="865187"/>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1" i="0" u="none" strike="noStrike" kern="1200" cap="none" spc="0" normalizeH="0" baseline="0" noProof="0" dirty="0">
                <a:ln>
                  <a:noFill/>
                </a:ln>
                <a:solidFill>
                  <a:srgbClr val="FFFFFF"/>
                </a:solidFill>
                <a:effectLst/>
                <a:uLnTx/>
                <a:uFillTx/>
                <a:latin typeface="+mn-lt"/>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63581" name="LL3X" hidden="1"/>
          <p:cNvGrpSpPr/>
          <p:nvPr/>
        </p:nvGrpSpPr>
        <p:grpSpPr>
          <a:xfrm>
            <a:off x="7219950" y="6967538"/>
            <a:ext cx="1166813" cy="865187"/>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4000" b="0" i="0" u="none" strike="noStrike" kern="1200" cap="none" spc="0" normalizeH="0" baseline="0" noProof="0" dirty="0">
                <a:ln>
                  <a:noFill/>
                </a:ln>
                <a:solidFill>
                  <a:srgbClr val="FFFFFF"/>
                </a:solidFill>
                <a:effectLst/>
                <a:uLnTx/>
                <a:uFillTx/>
                <a:latin typeface="+mn-lt"/>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a:ln>
                  <a:noFill/>
                </a:ln>
                <a:solidFill>
                  <a:srgbClr val="FFFFFF"/>
                </a:solidFill>
                <a:effectLst/>
                <a:uLnTx/>
                <a:uFillTx/>
                <a:latin typeface="+mn-lt"/>
                <a:ea typeface="+mn-ea"/>
                <a:cs typeface="+mn-cs"/>
              </a:endParaRPr>
            </a:p>
          </p:txBody>
        </p:sp>
      </p:grpSp>
      <p:sp>
        <p:nvSpPr>
          <p:cNvPr id="160" name="PlusOne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1</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sp>
        <p:nvSpPr>
          <p:cNvPr id="161" name="DoubleDipText" hidden="1"/>
          <p:cNvSpPr txBox="1"/>
          <p:nvPr/>
        </p:nvSpPr>
        <p:spPr>
          <a:xfrm>
            <a:off x="5972175" y="5754688"/>
            <a:ext cx="1338263" cy="712788"/>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500" b="1" i="0" u="none" strike="noStrike" kern="1200" cap="none" spc="-300" normalizeH="0" baseline="0" noProof="0" dirty="0">
                <a:ln>
                  <a:noFill/>
                </a:ln>
                <a:solidFill>
                  <a:prstClr val="white"/>
                </a:solidFill>
                <a:effectLst/>
                <a:uLnTx/>
                <a:uFillTx/>
                <a:latin typeface="+mn-lt"/>
                <a:ea typeface="+mn-ea"/>
                <a:cs typeface="+mn-cs"/>
                <a:sym typeface="Wingdings 2" panose="05020102010507070707" pitchFamily="18" charset="2"/>
              </a:rPr>
              <a:t></a:t>
            </a:r>
            <a:r>
              <a:rPr kumimoji="0" lang="en-US" sz="5000" b="1" i="0" u="none" strike="noStrike" kern="1200" cap="none" spc="-300" normalizeH="0" baseline="0" noProof="0" dirty="0">
                <a:ln>
                  <a:noFill/>
                </a:ln>
                <a:solidFill>
                  <a:prstClr val="white"/>
                </a:solidFill>
                <a:effectLst/>
                <a:uLnTx/>
                <a:uFillTx/>
                <a:latin typeface="+mn-lt"/>
                <a:ea typeface="+mn-ea"/>
                <a:cs typeface="+mn-cs"/>
              </a:rPr>
              <a:t>2</a:t>
            </a:r>
            <a:endParaRPr kumimoji="0" lang="en-US" sz="5000" b="1" i="0" u="none" strike="noStrike" kern="1200" cap="none" spc="-300" normalizeH="0" baseline="0" noProof="0" dirty="0">
              <a:ln>
                <a:noFill/>
              </a:ln>
              <a:solidFill>
                <a:prstClr val="white"/>
              </a:solidFill>
              <a:effectLst/>
              <a:uLnTx/>
              <a:uFillTx/>
              <a:latin typeface="+mn-lt"/>
              <a:ea typeface="+mn-ea"/>
              <a:cs typeface="+mn-cs"/>
            </a:endParaRPr>
          </a:p>
        </p:txBody>
      </p:sp>
      <p:grpSp>
        <p:nvGrpSpPr>
          <p:cNvPr id="63584" name="ContinueWon" hidden="1"/>
          <p:cNvGrpSpPr/>
          <p:nvPr/>
        </p:nvGrpSpPr>
        <p:grpSpPr>
          <a:xfrm>
            <a:off x="4160838" y="4306888"/>
            <a:ext cx="4983162" cy="738187"/>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a:t>
              </a:r>
              <a:endParaRPr kumimoji="0" lang="en-US" sz="5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604" name="AutoShape 80" hidden="1"/>
            <p:cNvSpPr>
              <a:spLocks noChangeAspect="1"/>
            </p:cNvSpPr>
            <p:nvPr/>
          </p:nvSpPr>
          <p:spPr>
            <a:xfrm>
              <a:off x="1096655"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sp>
          <p:nvSpPr>
            <p:cNvPr id="63605" name="AutoShape 81" hidden="1"/>
            <p:cNvSpPr>
              <a:spLocks noChangeAspect="1"/>
            </p:cNvSpPr>
            <p:nvPr/>
          </p:nvSpPr>
          <p:spPr>
            <a:xfrm>
              <a:off x="9462786" y="811067"/>
              <a:ext cx="243460" cy="235912"/>
            </a:xfrm>
            <a:prstGeom prst="diamond">
              <a:avLst/>
            </a:prstGeom>
            <a:solidFill>
              <a:schemeClr val="bg1"/>
            </a:solidFill>
            <a:ln w="9525">
              <a:noFill/>
            </a:ln>
          </p:spPr>
          <p:txBody>
            <a:bodyPr wrap="none" anchor="ctr" anchorCtr="0"/>
            <a:p>
              <a:pPr>
                <a:buNone/>
              </a:pPr>
              <a:endParaRPr lang="en-US" altLang="x-none" sz="1400" dirty="0">
                <a:solidFill>
                  <a:srgbClr val="000000"/>
                </a:solidFill>
                <a:latin typeface="Arial" panose="020B0604020202020204" pitchFamily="34" charset="0"/>
              </a:endParaRPr>
            </a:p>
          </p:txBody>
        </p:sp>
      </p:grpSp>
      <p:grpSp>
        <p:nvGrpSpPr>
          <p:cNvPr id="63585" name="FinalAnswer" hidden="1"/>
          <p:cNvGrpSpPr/>
          <p:nvPr/>
        </p:nvGrpSpPr>
        <p:grpSpPr>
          <a:xfrm>
            <a:off x="3122613" y="3840163"/>
            <a:ext cx="7097712" cy="1271587"/>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rPr>
                <a:t>IS THAT YOUR FINAL ANSWER?</a:t>
              </a:r>
              <a:endParaRPr kumimoji="0" lang="en-US" sz="3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Arial" panose="020B0604020202020204" pitchFamily="34" charset="0"/>
              </a:endParaRP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NO</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500" b="1" i="0" u="none" strike="noStrike" kern="1200" cap="none" spc="0" normalizeH="0" baseline="0" noProof="0" dirty="0">
                  <a:ln>
                    <a:noFill/>
                  </a:ln>
                  <a:solidFill>
                    <a:srgbClr val="FFFFFF"/>
                  </a:solidFill>
                  <a:effectLst/>
                  <a:uLnTx/>
                  <a:uFillTx/>
                  <a:latin typeface="+mn-lt"/>
                  <a:ea typeface="+mn-ea"/>
                  <a:cs typeface="+mn-cs"/>
                </a:rPr>
                <a:t>YES</a:t>
              </a:r>
              <a:endParaRPr kumimoji="0" lang="en-US" altLang="en-US" sz="3500" b="1" i="0" u="none" strike="noStrike" kern="1200" cap="none" spc="0" normalizeH="0" baseline="0" noProof="0" dirty="0">
                <a:ln>
                  <a:noFill/>
                </a:ln>
                <a:solidFill>
                  <a:srgbClr val="FFFFFF"/>
                </a:solidFill>
                <a:effectLst/>
                <a:uLnTx/>
                <a:uFillTx/>
                <a:latin typeface="+mn-lt"/>
                <a:ea typeface="+mn-ea"/>
                <a:cs typeface="+mn-cs"/>
              </a:endParaRPr>
            </a:p>
          </p:txBody>
        </p:sp>
      </p:grpSp>
      <p:sp>
        <p:nvSpPr>
          <p:cNvPr id="131" name="Start">
            <a:hlinkClick r:id="" action="ppaction://macro?name=StartFastestFinger"/>
          </p:cNvPr>
          <p:cNvSpPr>
            <a:spLocks noChangeArrowheads="1"/>
          </p:cNvSpPr>
          <p:nvPr/>
        </p:nvSpPr>
        <p:spPr bwMode="auto">
          <a:xfrm>
            <a:off x="5173194" y="7894963"/>
            <a:ext cx="3206115" cy="329184"/>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678180" lvl="1" indent="-2209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1357630" lvl="2" indent="-4432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2037080" lvl="3" indent="-66548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2716530" lvl="4" indent="-88773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lang="en-US" altLang="en-US" sz="2200" b="1" dirty="0">
                <a:solidFill>
                  <a:srgbClr val="FFFFFF"/>
                </a:solidFill>
                <a:latin typeface="Arial" panose="020B0604020202020204" pitchFamily="34" charset="0"/>
              </a:rPr>
              <a:t>Bắt đầu </a:t>
            </a:r>
            <a:endParaRPr lang="en-US" altLang="en-US" sz="2200" b="1" dirty="0">
              <a:solidFill>
                <a:srgbClr val="FFFFFF"/>
              </a:solidFill>
              <a:latin typeface="Arial" panose="020B0604020202020204" pitchFamily="34" charset="0"/>
            </a:endParaRPr>
          </a:p>
        </p:txBody>
      </p:sp>
      <p:pic>
        <p:nvPicPr>
          <p:cNvPr id="159" name="Countdown Timer 60 seconds ( v 263 ) circle clock with sound effects 4k">
            <a:hlinkClick r:id="" action="ppaction://media"/>
          </p:cNvPr>
          <p:cNvPicPr>
            <a:picLocks noChangeAspect="1"/>
          </p:cNvPicPr>
          <p:nvPr>
            <a:videoFile r:link="rId11"/>
          </p:nvPr>
        </p:nvPicPr>
        <p:blipFill rotWithShape="1">
          <a:blip r:embed="rId12" cstate="print"/>
          <a:srcRect l="21738" r="21801"/>
          <a:stretch>
            <a:fillRect/>
          </a:stretch>
        </p:blipFill>
        <p:spPr>
          <a:xfrm>
            <a:off x="13395545" y="6659986"/>
            <a:ext cx="1766454" cy="1552034"/>
          </a:xfrm>
          <a:prstGeom prst="flowChartConnector">
            <a:avLst/>
          </a:prstGeom>
        </p:spPr>
      </p:pic>
      <p:pic>
        <p:nvPicPr>
          <p:cNvPr id="162" name="Kbc (1)">
            <a:hlinkClick r:id="" action="ppaction://media"/>
          </p:cNvPr>
          <p:cNvPicPr>
            <a:picLocks noChangeAspect="1"/>
          </p:cNvPicPr>
          <p:nvPr>
            <a:videoFile r:link="rId11"/>
          </p:nvPr>
        </p:nvPicPr>
        <p:blipFill>
          <a:blip r:embed="rId13"/>
          <a:stretch>
            <a:fillRect/>
          </a:stretch>
        </p:blipFill>
        <p:spPr>
          <a:xfrm>
            <a:off x="14954250" y="8601075"/>
            <a:ext cx="474663" cy="447675"/>
          </a:xfrm>
          <a:prstGeom prst="rect">
            <a:avLst/>
          </a:prstGeom>
          <a:effectLst>
            <a:outerShdw blurRad="50800" dist="50800" dir="5400000" algn="ctr" rotWithShape="0">
              <a:schemeClr val="tx1"/>
            </a:outerShdw>
          </a:effectLst>
        </p:spPr>
      </p:pic>
      <p:sp>
        <p:nvSpPr>
          <p:cNvPr id="107" name="50/50">
            <a:hlinkClick r:id="" action="ppaction://macro?name=DoubleDip"/>
          </p:cNvPr>
          <p:cNvSpPr/>
          <p:nvPr/>
        </p:nvSpPr>
        <p:spPr>
          <a:xfrm>
            <a:off x="5140532" y="7035708"/>
            <a:ext cx="1298358" cy="681268"/>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76078" tIns="38039" rIns="76078" bIns="38039"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500" b="1" i="0" u="none" strike="noStrike" kern="1200" cap="none" spc="-374" normalizeH="0" baseline="0" noProof="0" dirty="0">
                <a:ln>
                  <a:noFill/>
                </a:ln>
                <a:solidFill>
                  <a:prstClr val="white"/>
                </a:solidFill>
                <a:effectLst/>
                <a:uLnTx/>
                <a:uFillTx/>
                <a:latin typeface="+mn-lt"/>
                <a:ea typeface="+mn-ea"/>
                <a:cs typeface="+mn-cs"/>
              </a:rPr>
              <a:t>50/50</a:t>
            </a:r>
            <a:endParaRPr kumimoji="0" lang="en-US" sz="2500" b="1" i="0" u="none" strike="noStrike" kern="1200" cap="none" spc="-374" normalizeH="0" baseline="0" noProof="0" dirty="0">
              <a:ln>
                <a:noFill/>
              </a:ln>
              <a:solidFill>
                <a:prstClr val="white"/>
              </a:solidFill>
              <a:effectLst/>
              <a:uLnTx/>
              <a:uFillTx/>
              <a:latin typeface="+mn-lt"/>
              <a:ea typeface="+mn-ea"/>
              <a:cs typeface="+mn-cs"/>
            </a:endParaRPr>
          </a:p>
        </p:txBody>
      </p:sp>
      <p:grpSp>
        <p:nvGrpSpPr>
          <p:cNvPr id="63594" name="ykienkhangia"/>
          <p:cNvGrpSpPr/>
          <p:nvPr/>
        </p:nvGrpSpPr>
        <p:grpSpPr>
          <a:xfrm>
            <a:off x="7146925" y="7102475"/>
            <a:ext cx="1179513" cy="654050"/>
            <a:chOff x="5605406" y="5918808"/>
            <a:chExt cx="925226" cy="545219"/>
          </a:xfrm>
        </p:grpSpPr>
        <p:sp>
          <p:nvSpPr>
            <p:cNvPr id="112" name="Lifeline">
              <a:hlinkClick r:id="" action="ppaction://macro?name=PhoneFriend"/>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000" b="1" i="0" u="none" strike="noStrike" kern="1200" cap="none" spc="-374" normalizeH="0" baseline="0" noProof="0" dirty="0">
                <a:ln>
                  <a:noFill/>
                </a:ln>
                <a:solidFill>
                  <a:prstClr val="white"/>
                </a:solidFill>
                <a:effectLst/>
                <a:uLnTx/>
                <a:uFillTx/>
                <a:latin typeface="+mn-lt"/>
                <a:ea typeface="+mn-ea"/>
                <a:cs typeface="+mn-cs"/>
              </a:endParaRPr>
            </a:p>
          </p:txBody>
        </p:sp>
        <p:pic>
          <p:nvPicPr>
            <p:cNvPr id="63598" name="Graphic 2" descr="Group"/>
            <p:cNvPicPr>
              <a:picLocks noChangeAspect="1"/>
            </p:cNvPicPr>
            <p:nvPr/>
          </p:nvPicPr>
          <p:blipFill>
            <a:blip r:embed="rId14"/>
            <a:stretch>
              <a:fillRect/>
            </a:stretch>
          </p:blipFill>
          <p:spPr>
            <a:xfrm>
              <a:off x="5833296" y="5923838"/>
              <a:ext cx="540189" cy="540189"/>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7"/>
                                        </p:tgtEl>
                                        <p:attrNameLst>
                                          <p:attrName>style.color</p:attrName>
                                        </p:attrNameLst>
                                      </p:cBhvr>
                                      <p:to>
                                        <a:srgbClr val="FFC000"/>
                                      </p:to>
                                    </p:animClr>
                                    <p:animClr clrSpc="rgb" dir="cw">
                                      <p:cBhvr>
                                        <p:cTn id="9" dur="500" fill="hold"/>
                                        <p:tgtEl>
                                          <p:spTgt spid="77887"/>
                                        </p:tgtEl>
                                        <p:attrNameLst>
                                          <p:attrName>fillcolor</p:attrName>
                                        </p:attrNameLst>
                                      </p:cBhvr>
                                      <p:to>
                                        <a:srgbClr val="FFC000"/>
                                      </p:to>
                                    </p:animClr>
                                    <p:set>
                                      <p:cBhvr>
                                        <p:cTn id="10" dur="500" fill="hold"/>
                                        <p:tgtEl>
                                          <p:spTgt spid="77887"/>
                                        </p:tgtEl>
                                        <p:attrNameLst>
                                          <p:attrName>fill.type</p:attrName>
                                        </p:attrNameLst>
                                      </p:cBhvr>
                                      <p:to>
                                        <p:strVal val="solid"/>
                                      </p:to>
                                    </p:set>
                                    <p:set>
                                      <p:cBhvr>
                                        <p:cTn id="11" dur="500" fill="hold"/>
                                        <p:tgtEl>
                                          <p:spTgt spid="7788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video>
              <p:cMediaNode vol="57500" numSld="999" showWhenStopped="0">
                <p:cTn id="18" fill="hold" display="0">
                  <p:stCondLst>
                    <p:cond delay="indefinite"/>
                  </p:stCondLst>
                  <p:endCondLst>
                    <p:cond evt="onStopAudio" delay="0">
                      <p:tgtEl>
                        <p:sldTgt/>
                      </p:tgtEl>
                    </p:cond>
                  </p:endCondLst>
                </p:cTn>
                <p:tgtEl>
                  <p:spTgt spid="162"/>
                </p:tgtEl>
              </p:cMediaNode>
            </p:vide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5"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16"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17"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1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19" name="bomb.wav"/>
                                        </p:tgtEl>
                                      </p:cMediaNode>
                                    </p:audio>
                                  </p:subTnLst>
                                </p:cTn>
                              </p:par>
                              <p:par>
                                <p:cTn id="57" presetID="16" presetClass="exit" presetSubtype="21" fill="hold" grpId="0" nodeType="withEffect">
                                  <p:stCondLst>
                                    <p:cond delay="0"/>
                                  </p:stCondLst>
                                  <p:childTnLst>
                                    <p:animEffect transition="out" filter="barn(inVertical)">
                                      <p:cBhvr>
                                        <p:cTn id="58" dur="500"/>
                                        <p:tgtEl>
                                          <p:spTgt spid="77877"/>
                                        </p:tgtEl>
                                      </p:cBhvr>
                                    </p:animEffect>
                                    <p:set>
                                      <p:cBhvr>
                                        <p:cTn id="59" dur="1" fill="hold">
                                          <p:stCondLst>
                                            <p:cond delay="499"/>
                                          </p:stCondLst>
                                        </p:cTn>
                                        <p:tgtEl>
                                          <p:spTgt spid="77877"/>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77862"/>
                                        </p:tgtEl>
                                      </p:cBhvr>
                                    </p:animEffect>
                                    <p:set>
                                      <p:cBhvr>
                                        <p:cTn id="62"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0"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21" name="bomb.wav"/>
                                        </p:tgtEl>
                                      </p:cMediaNode>
                                    </p:audio>
                                  </p:subTnLst>
                                </p:cTn>
                              </p:par>
                            </p:childTnLst>
                          </p:cTn>
                        </p:par>
                      </p:childTnLst>
                    </p:cTn>
                  </p:par>
                </p:childTnLst>
              </p:cTn>
              <p:nextCondLst>
                <p:cond evt="onClick" delay="0">
                  <p:tgtEl>
                    <p:spTgt spid="107"/>
                  </p:tgtEl>
                </p:cond>
              </p:nextCondLst>
            </p:seq>
          </p:childTnLst>
        </p:cTn>
      </p:par>
    </p:tnLst>
    <p:bldLst>
      <p:bldP spid="77887" grpId="0" animBg="1"/>
      <p:bldP spid="77862" grpId="0" animBg="1"/>
      <p:bldP spid="77862" grpId="1" animBg="1"/>
      <p:bldP spid="77861" grpId="0" animBg="1"/>
      <p:bldP spid="77864" grpId="0" animBg="1"/>
      <p:bldP spid="77863" grpId="0" animBg="1"/>
      <p:bldP spid="77863" grpId="1" animBg="1"/>
      <p:bldP spid="77877" grpId="0" animBg="1"/>
      <p:bldP spid="7787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AutoShape 2"/>
          <p:cNvSpPr/>
          <p:nvPr/>
        </p:nvSpPr>
        <p:spPr>
          <a:xfrm>
            <a:off x="4727575" y="3679825"/>
            <a:ext cx="10817225" cy="4549775"/>
          </a:xfrm>
          <a:prstGeom prst="rect">
            <a:avLst/>
          </a:prstGeom>
          <a:solidFill>
            <a:srgbClr val="F8ECA3"/>
          </a:solidFill>
          <a:ln w="9525">
            <a:noFill/>
          </a:ln>
        </p:spPr>
        <p:txBody>
          <a:bodyPr/>
          <a:p>
            <a:endParaRPr lang="en-US"/>
          </a:p>
        </p:txBody>
      </p:sp>
      <p:sp>
        <p:nvSpPr>
          <p:cNvPr id="64515" name="TextBox 3"/>
          <p:cNvSpPr txBox="1"/>
          <p:nvPr/>
        </p:nvSpPr>
        <p:spPr>
          <a:xfrm>
            <a:off x="4727575" y="684213"/>
            <a:ext cx="9305925" cy="4656137"/>
          </a:xfrm>
          <a:prstGeom prst="rect">
            <a:avLst/>
          </a:prstGeom>
          <a:noFill/>
          <a:ln w="9525">
            <a:noFill/>
          </a:ln>
        </p:spPr>
        <p:txBody>
          <a:bodyPr lIns="0" tIns="0" rIns="0" bIns="0">
            <a:spAutoFit/>
          </a:bodyPr>
          <a:p>
            <a:pPr algn="ctr">
              <a:lnSpc>
                <a:spcPts val="12150"/>
              </a:lnSpc>
              <a:buNone/>
            </a:pPr>
            <a:r>
              <a:rPr lang="en-US" altLang="x-none" sz="9400" b="1" dirty="0">
                <a:solidFill>
                  <a:srgbClr val="006600"/>
                </a:solidFill>
                <a:latin typeface="Cormorant Garamond Light Bold I" charset="0"/>
              </a:rPr>
              <a:t>THIẾT KẾ POSTER TUYÊN TRUYỀN</a:t>
            </a:r>
            <a:endParaRPr lang="en-US" altLang="x-none" sz="9400" b="1" dirty="0">
              <a:solidFill>
                <a:srgbClr val="006600"/>
              </a:solidFill>
              <a:latin typeface="Cormorant Garamond Light Bold" charset="0"/>
            </a:endParaRPr>
          </a:p>
        </p:txBody>
      </p:sp>
      <p:pic>
        <p:nvPicPr>
          <p:cNvPr id="10242" name="Picture 2" descr="Thông tin tuyên truyền - Infographic về phòng chống COVID- 19"/>
          <p:cNvPicPr>
            <a:picLocks noChangeAspect="1" noChangeArrowheads="1"/>
          </p:cNvPicPr>
          <p:nvPr/>
        </p:nvPicPr>
        <p:blipFill>
          <a:blip r:embed="rId1" cstate="print"/>
          <a:srcRect/>
          <a:stretch>
            <a:fillRect/>
          </a:stretch>
        </p:blipFill>
        <p:spPr bwMode="auto">
          <a:xfrm>
            <a:off x="647701" y="0"/>
            <a:ext cx="3279079" cy="4364846"/>
          </a:xfrm>
          <a:prstGeom prst="rect">
            <a:avLst/>
          </a:prstGeom>
          <a:ln>
            <a:noFill/>
          </a:ln>
          <a:effectLst>
            <a:glow rad="38100">
              <a:schemeClr val="accent1">
                <a:alpha val="0"/>
              </a:schemeClr>
            </a:glow>
            <a:reflection blurRad="76200" stA="85000" endPos="65000" dist="50800" dir="5400000" sy="-100000" algn="bl" rotWithShape="0"/>
            <a:softEdge rad="112500"/>
          </a:effectLst>
        </p:spPr>
      </p:pic>
      <p:sp>
        <p:nvSpPr>
          <p:cNvPr id="64517" name="TextBox 7"/>
          <p:cNvSpPr txBox="1"/>
          <p:nvPr/>
        </p:nvSpPr>
        <p:spPr>
          <a:xfrm>
            <a:off x="4727575" y="3908425"/>
            <a:ext cx="10817225" cy="4092575"/>
          </a:xfrm>
          <a:prstGeom prst="rect">
            <a:avLst/>
          </a:prstGeom>
          <a:noFill/>
          <a:ln w="9525">
            <a:noFill/>
          </a:ln>
        </p:spPr>
        <p:txBody>
          <a:bodyPr lIns="76078" tIns="38039" rIns="76078" bIns="38039">
            <a:spAutoFit/>
          </a:bodyPr>
          <a:p>
            <a:pPr algn="ctr">
              <a:buNone/>
            </a:pPr>
            <a:r>
              <a:rPr lang="en-US" altLang="x-none" sz="8700" dirty="0">
                <a:latin typeface="Times New Roman" panose="02020603050405020304" pitchFamily="18" charset="0"/>
                <a:cs typeface="Times New Roman" panose="02020603050405020304" pitchFamily="18" charset="0"/>
              </a:rPr>
              <a:t>BIỆN PHÁP PHÒNG CHỐNG DỊCH BỆNH DO VIRUS</a:t>
            </a:r>
            <a:endParaRPr lang="en-US" altLang="x-none" sz="87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Title 1"/>
          <p:cNvSpPr>
            <a:spLocks noGrp="1"/>
          </p:cNvSpPr>
          <p:nvPr>
            <p:ph type="title"/>
          </p:nvPr>
        </p:nvSpPr>
        <p:spPr>
          <a:ln/>
        </p:spPr>
        <p:txBody>
          <a:bodyPr vert="horz" wrap="square" lIns="135852" tIns="67926" rIns="135852" bIns="67926" anchor="ctr" anchorCtr="0"/>
          <a:p>
            <a:pPr>
              <a:buNone/>
            </a:pPr>
            <a:endParaRPr lang="en-US" altLang="x-none" dirty="0"/>
          </a:p>
        </p:txBody>
      </p:sp>
      <p:pic>
        <p:nvPicPr>
          <p:cNvPr id="65539" name="Content Placeholder 2"/>
          <p:cNvPicPr>
            <a:picLocks noGrp="1" noChangeAspect="1"/>
          </p:cNvPicPr>
          <p:nvPr>
            <p:ph idx="1"/>
          </p:nvPr>
        </p:nvPicPr>
        <p:blipFill>
          <a:blip r:embed="rId1"/>
          <a:stretch>
            <a:fillRect/>
          </a:stretch>
        </p:blipFill>
        <p:spPr>
          <a:xfrm>
            <a:off x="0" y="0"/>
            <a:ext cx="15544800" cy="8229600"/>
          </a:xfr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457200" y="0"/>
            <a:ext cx="14630864" cy="8229600"/>
            <a:chOff x="-387" y="59212"/>
            <a:chExt cx="12192387" cy="6858000"/>
          </a:xfrm>
        </p:grpSpPr>
        <p:pic>
          <p:nvPicPr>
            <p:cNvPr id="30" name="图片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59212"/>
              <a:ext cx="12192000" cy="6858000"/>
            </a:xfrm>
            <a:prstGeom prst="rect">
              <a:avLst/>
            </a:prstGeom>
          </p:spPr>
        </p:pic>
        <p:sp>
          <p:nvSpPr>
            <p:cNvPr id="31" name="矩形 30"/>
            <p:cNvSpPr/>
            <p:nvPr/>
          </p:nvSpPr>
          <p:spPr>
            <a:xfrm flipV="1">
              <a:off x="-387" y="1157860"/>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dirty="0">
                <a:cs typeface="Montserrat" panose="00000500000000000000" charset="0"/>
              </a:endParaRPr>
            </a:p>
          </p:txBody>
        </p:sp>
      </p:grpSp>
      <p:cxnSp>
        <p:nvCxnSpPr>
          <p:cNvPr id="4" name="直接箭头连接符 3"/>
          <p:cNvCxnSpPr/>
          <p:nvPr/>
        </p:nvCxnSpPr>
        <p:spPr>
          <a:xfrm>
            <a:off x="6899717" y="3719840"/>
            <a:ext cx="0" cy="1186532"/>
          </a:xfrm>
          <a:prstGeom prst="straightConnector1">
            <a:avLst/>
          </a:prstGeom>
          <a:noFill/>
          <a:ln w="19050" cap="flat" cmpd="sng" algn="ctr">
            <a:solidFill>
              <a:schemeClr val="bg1">
                <a:lumMod val="50000"/>
              </a:schemeClr>
            </a:solidFill>
            <a:prstDash val="sysDash"/>
            <a:miter lim="800000"/>
            <a:headEnd type="oval" w="med" len="med"/>
            <a:tailEnd type="triangle" w="med" len="med"/>
          </a:ln>
          <a:effectLst/>
        </p:spPr>
      </p:cxnSp>
      <p:cxnSp>
        <p:nvCxnSpPr>
          <p:cNvPr id="6" name="直接箭头连接符 5"/>
          <p:cNvCxnSpPr/>
          <p:nvPr/>
        </p:nvCxnSpPr>
        <p:spPr>
          <a:xfrm>
            <a:off x="3092915" y="3719840"/>
            <a:ext cx="0" cy="1186532"/>
          </a:xfrm>
          <a:prstGeom prst="straightConnector1">
            <a:avLst/>
          </a:prstGeom>
          <a:noFill/>
          <a:ln w="19050" cap="flat" cmpd="sng" algn="ctr">
            <a:solidFill>
              <a:schemeClr val="bg1">
                <a:lumMod val="50000"/>
              </a:schemeClr>
            </a:solidFill>
            <a:prstDash val="sysDash"/>
            <a:miter lim="800000"/>
            <a:headEnd type="oval" w="med" len="med"/>
            <a:tailEnd type="triangle" w="med" len="med"/>
          </a:ln>
          <a:effectLst/>
        </p:spPr>
      </p:cxnSp>
      <p:cxnSp>
        <p:nvCxnSpPr>
          <p:cNvPr id="7" name="直接箭头连接符 6"/>
          <p:cNvCxnSpPr/>
          <p:nvPr/>
        </p:nvCxnSpPr>
        <p:spPr>
          <a:xfrm>
            <a:off x="10829934" y="3873677"/>
            <a:ext cx="0" cy="1186532"/>
          </a:xfrm>
          <a:prstGeom prst="straightConnector1">
            <a:avLst/>
          </a:prstGeom>
          <a:noFill/>
          <a:ln w="19050" cap="flat" cmpd="sng" algn="ctr">
            <a:solidFill>
              <a:schemeClr val="bg1">
                <a:lumMod val="50000"/>
              </a:schemeClr>
            </a:solidFill>
            <a:prstDash val="sysDash"/>
            <a:miter lim="800000"/>
            <a:headEnd type="oval" w="med" len="med"/>
            <a:tailEnd type="triangle" w="med" len="med"/>
          </a:ln>
          <a:effectLst/>
        </p:spPr>
      </p:cxnSp>
      <p:sp>
        <p:nvSpPr>
          <p:cNvPr id="9" name="环形箭头 5"/>
          <p:cNvSpPr/>
          <p:nvPr/>
        </p:nvSpPr>
        <p:spPr>
          <a:xfrm flipH="1">
            <a:off x="1798517" y="1365814"/>
            <a:ext cx="2591971" cy="2591968"/>
          </a:xfrm>
          <a:prstGeom prst="circularArrow">
            <a:avLst>
              <a:gd name="adj1" fmla="val 12500"/>
              <a:gd name="adj2" fmla="val 1142319"/>
              <a:gd name="adj3" fmla="val 20457681"/>
              <a:gd name="adj4" fmla="val 2875315"/>
              <a:gd name="adj5" fmla="val 12500"/>
            </a:avLst>
          </a:prstGeom>
          <a:solidFill>
            <a:srgbClr val="53A694"/>
          </a:solidFill>
          <a:ln w="12700" cap="flat" cmpd="sng" algn="ctr">
            <a:noFill/>
            <a:prstDash val="solid"/>
            <a:miter lim="800000"/>
          </a:ln>
          <a:effectLst/>
        </p:spPr>
        <p:txBody>
          <a:bodyPr anchor="ctr"/>
          <a:lstStyle/>
          <a:p>
            <a:pPr algn="ctr">
              <a:defRPr/>
            </a:pPr>
            <a:r>
              <a:rPr lang="en-US" altLang="zh-CN" sz="3360" b="1" kern="0" dirty="0" smtClean="0">
                <a:solidFill>
                  <a:schemeClr val="bg1">
                    <a:lumMod val="50000"/>
                  </a:schemeClr>
                </a:solidFill>
                <a:latin typeface="Times New Roman" panose="02020603050405020304" pitchFamily="18" charset="0"/>
                <a:ea typeface="Montserrat" panose="00000500000000000000" charset="0"/>
                <a:cs typeface="Times New Roman" panose="02020603050405020304" pitchFamily="18" charset="0"/>
              </a:rPr>
              <a:t>1</a:t>
            </a:r>
            <a:endParaRPr lang="zh-CN" altLang="en-US" sz="3360" b="1" kern="0" dirty="0">
              <a:solidFill>
                <a:schemeClr val="bg1">
                  <a:lumMod val="50000"/>
                </a:schemeClr>
              </a:solidFill>
              <a:latin typeface="Times New Roman" panose="02020603050405020304" pitchFamily="18" charset="0"/>
              <a:ea typeface="Montserrat" panose="00000500000000000000" charset="0"/>
              <a:cs typeface="Times New Roman" panose="02020603050405020304" pitchFamily="18" charset="0"/>
            </a:endParaRPr>
          </a:p>
        </p:txBody>
      </p:sp>
      <p:sp>
        <p:nvSpPr>
          <p:cNvPr id="11" name="环形箭头 7"/>
          <p:cNvSpPr/>
          <p:nvPr/>
        </p:nvSpPr>
        <p:spPr>
          <a:xfrm flipH="1">
            <a:off x="5600076" y="1318378"/>
            <a:ext cx="2588797" cy="2591968"/>
          </a:xfrm>
          <a:prstGeom prst="circularArrow">
            <a:avLst>
              <a:gd name="adj1" fmla="val 12500"/>
              <a:gd name="adj2" fmla="val 1142319"/>
              <a:gd name="adj3" fmla="val 20457681"/>
              <a:gd name="adj4" fmla="val 2875315"/>
              <a:gd name="adj5" fmla="val 12500"/>
            </a:avLst>
          </a:prstGeom>
          <a:solidFill>
            <a:srgbClr val="53A694"/>
          </a:solidFill>
          <a:ln w="12700" cap="flat" cmpd="sng" algn="ctr">
            <a:noFill/>
            <a:prstDash val="solid"/>
            <a:miter lim="800000"/>
          </a:ln>
          <a:effectLst/>
        </p:spPr>
        <p:txBody>
          <a:bodyPr anchor="ctr"/>
          <a:lstStyle/>
          <a:p>
            <a:pPr algn="ctr">
              <a:defRPr/>
            </a:pPr>
            <a:r>
              <a:rPr lang="en-US" altLang="zh-CN" sz="3360" b="1" kern="0" dirty="0" smtClean="0">
                <a:solidFill>
                  <a:schemeClr val="bg1">
                    <a:lumMod val="50000"/>
                  </a:schemeClr>
                </a:solidFill>
                <a:latin typeface="Times New Roman" panose="02020603050405020304" pitchFamily="18" charset="0"/>
                <a:ea typeface="Montserrat" panose="00000500000000000000" charset="0"/>
                <a:cs typeface="Times New Roman" panose="02020603050405020304" pitchFamily="18" charset="0"/>
              </a:rPr>
              <a:t>2</a:t>
            </a:r>
            <a:endParaRPr lang="zh-CN" altLang="en-US" sz="3360" b="1" kern="0" dirty="0">
              <a:solidFill>
                <a:schemeClr val="bg1">
                  <a:lumMod val="50000"/>
                </a:schemeClr>
              </a:solidFill>
              <a:latin typeface="Times New Roman" panose="02020603050405020304" pitchFamily="18" charset="0"/>
              <a:ea typeface="Montserrat" panose="00000500000000000000" charset="0"/>
              <a:cs typeface="Times New Roman" panose="02020603050405020304" pitchFamily="18" charset="0"/>
            </a:endParaRPr>
          </a:p>
        </p:txBody>
      </p:sp>
      <p:sp>
        <p:nvSpPr>
          <p:cNvPr id="13" name="环形箭头 9"/>
          <p:cNvSpPr/>
          <p:nvPr/>
        </p:nvSpPr>
        <p:spPr>
          <a:xfrm flipH="1">
            <a:off x="9533950" y="1281709"/>
            <a:ext cx="2591969" cy="2591968"/>
          </a:xfrm>
          <a:prstGeom prst="circularArrow">
            <a:avLst>
              <a:gd name="adj1" fmla="val 12500"/>
              <a:gd name="adj2" fmla="val 1142319"/>
              <a:gd name="adj3" fmla="val 20457681"/>
              <a:gd name="adj4" fmla="val 2875315"/>
              <a:gd name="adj5" fmla="val 12500"/>
            </a:avLst>
          </a:prstGeom>
          <a:solidFill>
            <a:srgbClr val="53A694"/>
          </a:solidFill>
          <a:ln w="12700" cap="flat" cmpd="sng" algn="ctr">
            <a:noFill/>
            <a:prstDash val="solid"/>
            <a:miter lim="800000"/>
          </a:ln>
          <a:effectLst/>
        </p:spPr>
        <p:txBody>
          <a:bodyPr anchor="ctr"/>
          <a:lstStyle/>
          <a:p>
            <a:pPr algn="ctr">
              <a:defRPr/>
            </a:pPr>
            <a:r>
              <a:rPr lang="en-US" altLang="zh-CN" sz="3360" b="1" kern="0" dirty="0" smtClean="0">
                <a:solidFill>
                  <a:schemeClr val="bg1">
                    <a:lumMod val="50000"/>
                  </a:schemeClr>
                </a:solidFill>
                <a:latin typeface="Times New Roman" panose="02020603050405020304" pitchFamily="18" charset="0"/>
                <a:ea typeface="Montserrat" panose="00000500000000000000" charset="0"/>
                <a:cs typeface="Times New Roman" panose="02020603050405020304" pitchFamily="18" charset="0"/>
              </a:rPr>
              <a:t>3</a:t>
            </a:r>
            <a:endParaRPr lang="zh-CN" altLang="en-US" sz="3360" b="1" kern="0" dirty="0">
              <a:solidFill>
                <a:schemeClr val="bg1">
                  <a:lumMod val="50000"/>
                </a:schemeClr>
              </a:solidFill>
              <a:latin typeface="Times New Roman" panose="02020603050405020304" pitchFamily="18" charset="0"/>
              <a:ea typeface="Montserrat" panose="00000500000000000000" charset="0"/>
              <a:cs typeface="Times New Roman" panose="02020603050405020304" pitchFamily="18" charset="0"/>
            </a:endParaRPr>
          </a:p>
        </p:txBody>
      </p:sp>
      <p:sp>
        <p:nvSpPr>
          <p:cNvPr id="77" name="TextBox 8"/>
          <p:cNvSpPr txBox="1">
            <a:spLocks noChangeArrowheads="1"/>
          </p:cNvSpPr>
          <p:nvPr/>
        </p:nvSpPr>
        <p:spPr bwMode="auto">
          <a:xfrm>
            <a:off x="5175043" y="446120"/>
            <a:ext cx="531266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r>
              <a:rPr lang="vi-VN" altLang="zh-CN" sz="3840" b="1" spc="300" dirty="0" smtClean="0">
                <a:solidFill>
                  <a:srgbClr val="0000CC"/>
                </a:solidFill>
                <a:latin typeface="+mj-lt"/>
                <a:ea typeface="Montserrat" panose="00000500000000000000" charset="0"/>
                <a:cs typeface="Montserrat" panose="00000500000000000000" charset="0"/>
              </a:rPr>
              <a:t>Đây </a:t>
            </a:r>
            <a:r>
              <a:rPr lang="vi-VN" altLang="zh-CN" sz="3840" b="1" spc="300" dirty="0" err="1" smtClean="0">
                <a:solidFill>
                  <a:srgbClr val="0000CC"/>
                </a:solidFill>
                <a:latin typeface="+mj-lt"/>
                <a:ea typeface="Montserrat" panose="00000500000000000000" charset="0"/>
                <a:cs typeface="Montserrat" panose="00000500000000000000" charset="0"/>
              </a:rPr>
              <a:t>là</a:t>
            </a:r>
            <a:r>
              <a:rPr lang="vi-VN" altLang="zh-CN" sz="3840" b="1" spc="300" dirty="0" smtClean="0">
                <a:solidFill>
                  <a:srgbClr val="0000CC"/>
                </a:solidFill>
                <a:latin typeface="+mj-lt"/>
                <a:ea typeface="Montserrat" panose="00000500000000000000" charset="0"/>
                <a:cs typeface="Montserrat" panose="00000500000000000000" charset="0"/>
              </a:rPr>
              <a:t> </a:t>
            </a:r>
            <a:r>
              <a:rPr lang="vi-VN" altLang="zh-CN" sz="3840" b="1" spc="300" dirty="0" err="1" smtClean="0">
                <a:solidFill>
                  <a:srgbClr val="0000CC"/>
                </a:solidFill>
                <a:latin typeface="+mj-lt"/>
                <a:ea typeface="Montserrat" panose="00000500000000000000" charset="0"/>
                <a:cs typeface="Montserrat" panose="00000500000000000000" charset="0"/>
              </a:rPr>
              <a:t>bệnh</a:t>
            </a:r>
            <a:r>
              <a:rPr lang="vi-VN" altLang="zh-CN" sz="3840" b="1" spc="300" dirty="0" smtClean="0">
                <a:solidFill>
                  <a:srgbClr val="0000CC"/>
                </a:solidFill>
                <a:latin typeface="+mj-lt"/>
                <a:ea typeface="Montserrat" panose="00000500000000000000" charset="0"/>
                <a:cs typeface="Montserrat" panose="00000500000000000000" charset="0"/>
              </a:rPr>
              <a:t> </a:t>
            </a:r>
            <a:r>
              <a:rPr lang="vi-VN" altLang="zh-CN" sz="3840" b="1" spc="300" dirty="0" err="1" smtClean="0">
                <a:solidFill>
                  <a:srgbClr val="0000CC"/>
                </a:solidFill>
                <a:latin typeface="+mj-lt"/>
                <a:ea typeface="Montserrat" panose="00000500000000000000" charset="0"/>
                <a:cs typeface="Montserrat" panose="00000500000000000000" charset="0"/>
              </a:rPr>
              <a:t>gì</a:t>
            </a:r>
            <a:r>
              <a:rPr lang="vi-VN" altLang="zh-CN" sz="3840" b="1" spc="300" dirty="0" smtClean="0">
                <a:solidFill>
                  <a:srgbClr val="0000CC"/>
                </a:solidFill>
                <a:latin typeface="+mj-lt"/>
                <a:ea typeface="Montserrat" panose="00000500000000000000" charset="0"/>
                <a:cs typeface="Montserrat" panose="00000500000000000000" charset="0"/>
              </a:rPr>
              <a:t>?</a:t>
            </a:r>
            <a:endParaRPr lang="zh-CN" altLang="en-US" sz="3840" b="1" spc="300" dirty="0">
              <a:solidFill>
                <a:srgbClr val="0000CC"/>
              </a:solidFill>
              <a:latin typeface="+mj-lt"/>
              <a:ea typeface="Montserrat" panose="00000500000000000000" charset="0"/>
              <a:cs typeface="Montserrat" panose="00000500000000000000" charset="0"/>
            </a:endParaRPr>
          </a:p>
        </p:txBody>
      </p:sp>
      <p:sp>
        <p:nvSpPr>
          <p:cNvPr id="17" name="Rectangle 16"/>
          <p:cNvSpPr/>
          <p:nvPr/>
        </p:nvSpPr>
        <p:spPr>
          <a:xfrm>
            <a:off x="2101770" y="4904922"/>
            <a:ext cx="1903095" cy="681990"/>
          </a:xfrm>
          <a:prstGeom prst="rect">
            <a:avLst/>
          </a:prstGeom>
        </p:spPr>
        <p:txBody>
          <a:bodyPr wrap="none">
            <a:spAutoFit/>
          </a:bodyPr>
          <a:lstStyle/>
          <a:p>
            <a:r>
              <a:rPr lang="vi-VN" sz="3840" b="1" dirty="0">
                <a:latin typeface="Times New Roman" panose="02020603050405020304" pitchFamily="18" charset="0"/>
                <a:cs typeface="Times New Roman" panose="02020603050405020304" pitchFamily="18" charset="0"/>
              </a:rPr>
              <a:t>12/2019 </a:t>
            </a:r>
            <a:endParaRPr lang="en-US" sz="384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4871224" y="4931401"/>
            <a:ext cx="4712335" cy="681990"/>
          </a:xfrm>
          <a:prstGeom prst="rect">
            <a:avLst/>
          </a:prstGeom>
        </p:spPr>
        <p:txBody>
          <a:bodyPr wrap="none">
            <a:spAutoFit/>
          </a:bodyPr>
          <a:lstStyle/>
          <a:p>
            <a:r>
              <a:rPr lang="en-US" sz="3840" b="1" dirty="0" err="1" smtClean="0">
                <a:latin typeface="Times New Roman" panose="02020603050405020304" pitchFamily="18" charset="0"/>
                <a:cs typeface="Times New Roman" panose="02020603050405020304" pitchFamily="18" charset="0"/>
              </a:rPr>
              <a:t>Vũ</a:t>
            </a:r>
            <a:r>
              <a:rPr lang="en-US" sz="3840" b="1" dirty="0" smtClean="0">
                <a:latin typeface="Times New Roman" panose="02020603050405020304" pitchFamily="18" charset="0"/>
                <a:cs typeface="Times New Roman" panose="02020603050405020304" pitchFamily="18" charset="0"/>
              </a:rPr>
              <a:t> </a:t>
            </a:r>
            <a:r>
              <a:rPr lang="en-US" sz="3840" b="1" dirty="0" err="1" smtClean="0">
                <a:latin typeface="Times New Roman" panose="02020603050405020304" pitchFamily="18" charset="0"/>
                <a:cs typeface="Times New Roman" panose="02020603050405020304" pitchFamily="18" charset="0"/>
              </a:rPr>
              <a:t>Hán</a:t>
            </a:r>
            <a:r>
              <a:rPr lang="en-US" sz="3840" b="1" dirty="0" smtClean="0">
                <a:latin typeface="Times New Roman" panose="02020603050405020304" pitchFamily="18" charset="0"/>
                <a:cs typeface="Times New Roman" panose="02020603050405020304" pitchFamily="18" charset="0"/>
              </a:rPr>
              <a:t>, </a:t>
            </a:r>
            <a:r>
              <a:rPr lang="vi-VN" sz="3840" b="1" dirty="0" smtClean="0">
                <a:latin typeface="Times New Roman" panose="02020603050405020304" pitchFamily="18" charset="0"/>
                <a:cs typeface="Times New Roman" panose="02020603050405020304" pitchFamily="18" charset="0"/>
              </a:rPr>
              <a:t>Trung </a:t>
            </a:r>
            <a:r>
              <a:rPr lang="vi-VN" sz="3840" b="1" dirty="0">
                <a:latin typeface="Times New Roman" panose="02020603050405020304" pitchFamily="18" charset="0"/>
                <a:cs typeface="Times New Roman" panose="02020603050405020304" pitchFamily="18" charset="0"/>
              </a:rPr>
              <a:t>Quốc </a:t>
            </a:r>
            <a:endParaRPr lang="en-US" sz="3840" b="1" dirty="0">
              <a:latin typeface="Times New Roman" panose="02020603050405020304" pitchFamily="18" charset="0"/>
              <a:cs typeface="Times New Roman" panose="02020603050405020304" pitchFamily="18" charset="0"/>
            </a:endParaRPr>
          </a:p>
        </p:txBody>
      </p:sp>
      <p:sp>
        <p:nvSpPr>
          <p:cNvPr id="25" name="Rectangle 24"/>
          <p:cNvSpPr/>
          <p:nvPr/>
        </p:nvSpPr>
        <p:spPr>
          <a:xfrm>
            <a:off x="9656303" y="5020426"/>
            <a:ext cx="3298825" cy="681990"/>
          </a:xfrm>
          <a:prstGeom prst="rect">
            <a:avLst/>
          </a:prstGeom>
        </p:spPr>
        <p:txBody>
          <a:bodyPr wrap="none">
            <a:spAutoFit/>
          </a:bodyPr>
          <a:lstStyle/>
          <a:p>
            <a:r>
              <a:rPr lang="en-US" sz="3840" b="1" dirty="0" err="1" smtClean="0">
                <a:latin typeface="Times New Roman" panose="02020603050405020304" pitchFamily="18" charset="0"/>
                <a:cs typeface="Times New Roman" panose="02020603050405020304" pitchFamily="18" charset="0"/>
              </a:rPr>
              <a:t>Thông</a:t>
            </a:r>
            <a:r>
              <a:rPr lang="en-US" sz="3840" b="1" dirty="0" smtClean="0">
                <a:latin typeface="Times New Roman" panose="02020603050405020304" pitchFamily="18" charset="0"/>
                <a:cs typeface="Times New Roman" panose="02020603050405020304" pitchFamily="18" charset="0"/>
              </a:rPr>
              <a:t> </a:t>
            </a:r>
            <a:r>
              <a:rPr lang="en-US" sz="3840" b="1" dirty="0" err="1" smtClean="0">
                <a:latin typeface="Times New Roman" panose="02020603050405020304" pitchFamily="18" charset="0"/>
                <a:cs typeface="Times New Roman" panose="02020603050405020304" pitchFamily="18" charset="0"/>
              </a:rPr>
              <a:t>điệp</a:t>
            </a:r>
            <a:r>
              <a:rPr lang="en-US" sz="3840" b="1" dirty="0" smtClean="0">
                <a:latin typeface="Times New Roman" panose="02020603050405020304" pitchFamily="18" charset="0"/>
                <a:cs typeface="Times New Roman" panose="02020603050405020304" pitchFamily="18" charset="0"/>
              </a:rPr>
              <a:t> 5K</a:t>
            </a:r>
            <a:endParaRPr lang="en-US" sz="3840" b="1" dirty="0">
              <a:latin typeface="Times New Roman" panose="02020603050405020304" pitchFamily="18" charset="0"/>
              <a:cs typeface="Times New Roman" panose="02020603050405020304" pitchFamily="18" charset="0"/>
            </a:endParaRPr>
          </a:p>
        </p:txBody>
      </p:sp>
      <p:pic>
        <p:nvPicPr>
          <p:cNvPr id="52"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60832" y="226368"/>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val 176"/>
          <p:cNvSpPr>
            <a:spLocks noChangeArrowheads="1"/>
          </p:cNvSpPr>
          <p:nvPr/>
        </p:nvSpPr>
        <p:spPr bwMode="auto">
          <a:xfrm>
            <a:off x="11852482" y="56257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54" name="Oval 176"/>
          <p:cNvSpPr>
            <a:spLocks noChangeArrowheads="1"/>
          </p:cNvSpPr>
          <p:nvPr/>
        </p:nvSpPr>
        <p:spPr bwMode="auto">
          <a:xfrm>
            <a:off x="11859448" y="56257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55" name="Oval 176"/>
          <p:cNvSpPr>
            <a:spLocks noChangeArrowheads="1"/>
          </p:cNvSpPr>
          <p:nvPr/>
        </p:nvSpPr>
        <p:spPr bwMode="auto">
          <a:xfrm>
            <a:off x="11852482" y="58025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56" name="Oval 176"/>
          <p:cNvSpPr>
            <a:spLocks noChangeArrowheads="1"/>
          </p:cNvSpPr>
          <p:nvPr/>
        </p:nvSpPr>
        <p:spPr bwMode="auto">
          <a:xfrm>
            <a:off x="11859448" y="58268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57" name="Oval 176"/>
          <p:cNvSpPr>
            <a:spLocks noChangeArrowheads="1"/>
          </p:cNvSpPr>
          <p:nvPr/>
        </p:nvSpPr>
        <p:spPr bwMode="auto">
          <a:xfrm>
            <a:off x="11865259" y="56118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58" name="Oval 176"/>
          <p:cNvSpPr>
            <a:spLocks noChangeArrowheads="1"/>
          </p:cNvSpPr>
          <p:nvPr/>
        </p:nvSpPr>
        <p:spPr bwMode="auto">
          <a:xfrm>
            <a:off x="11883988" y="58025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59"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60832" y="226368"/>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176"/>
          <p:cNvSpPr>
            <a:spLocks noChangeArrowheads="1"/>
          </p:cNvSpPr>
          <p:nvPr/>
        </p:nvSpPr>
        <p:spPr bwMode="auto">
          <a:xfrm>
            <a:off x="11852482" y="56257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61" name="Oval 176"/>
          <p:cNvSpPr>
            <a:spLocks noChangeArrowheads="1"/>
          </p:cNvSpPr>
          <p:nvPr/>
        </p:nvSpPr>
        <p:spPr bwMode="auto">
          <a:xfrm>
            <a:off x="11859448" y="56257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62" name="Oval 176"/>
          <p:cNvSpPr>
            <a:spLocks noChangeArrowheads="1"/>
          </p:cNvSpPr>
          <p:nvPr/>
        </p:nvSpPr>
        <p:spPr bwMode="auto">
          <a:xfrm>
            <a:off x="11852482" y="58025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63" name="Oval 176"/>
          <p:cNvSpPr>
            <a:spLocks noChangeArrowheads="1"/>
          </p:cNvSpPr>
          <p:nvPr/>
        </p:nvSpPr>
        <p:spPr bwMode="auto">
          <a:xfrm>
            <a:off x="11859448" y="58268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64" name="Oval 176"/>
          <p:cNvSpPr>
            <a:spLocks noChangeArrowheads="1"/>
          </p:cNvSpPr>
          <p:nvPr/>
        </p:nvSpPr>
        <p:spPr bwMode="auto">
          <a:xfrm>
            <a:off x="11865259" y="56118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65" name="Oval 176"/>
          <p:cNvSpPr>
            <a:spLocks noChangeArrowheads="1"/>
          </p:cNvSpPr>
          <p:nvPr/>
        </p:nvSpPr>
        <p:spPr bwMode="auto">
          <a:xfrm>
            <a:off x="11883988" y="58025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pic>
        <p:nvPicPr>
          <p:cNvPr id="66" name="Picture 115" descr="ALRMCL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60832" y="226368"/>
            <a:ext cx="1037311" cy="125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176"/>
          <p:cNvSpPr>
            <a:spLocks noChangeArrowheads="1"/>
          </p:cNvSpPr>
          <p:nvPr/>
        </p:nvSpPr>
        <p:spPr bwMode="auto">
          <a:xfrm>
            <a:off x="11852482" y="56257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5</a:t>
            </a:r>
            <a:endParaRPr lang="en-US" altLang="en-US" sz="3360" dirty="0">
              <a:solidFill>
                <a:srgbClr val="DC2608"/>
              </a:solidFill>
              <a:latin typeface=".VnBlack" pitchFamily="34" charset="0"/>
            </a:endParaRPr>
          </a:p>
        </p:txBody>
      </p:sp>
      <p:sp>
        <p:nvSpPr>
          <p:cNvPr id="68" name="Oval 176"/>
          <p:cNvSpPr>
            <a:spLocks noChangeArrowheads="1"/>
          </p:cNvSpPr>
          <p:nvPr/>
        </p:nvSpPr>
        <p:spPr bwMode="auto">
          <a:xfrm>
            <a:off x="11859448" y="562571"/>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4</a:t>
            </a:r>
            <a:endParaRPr lang="en-US" altLang="en-US" sz="3360" dirty="0">
              <a:solidFill>
                <a:srgbClr val="DC2608"/>
              </a:solidFill>
              <a:latin typeface=".VnBlack" pitchFamily="34" charset="0"/>
            </a:endParaRPr>
          </a:p>
        </p:txBody>
      </p:sp>
      <p:sp>
        <p:nvSpPr>
          <p:cNvPr id="69" name="Oval 176"/>
          <p:cNvSpPr>
            <a:spLocks noChangeArrowheads="1"/>
          </p:cNvSpPr>
          <p:nvPr/>
        </p:nvSpPr>
        <p:spPr bwMode="auto">
          <a:xfrm>
            <a:off x="11852482" y="58025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3</a:t>
            </a:r>
            <a:endParaRPr lang="en-US" altLang="en-US" sz="3360" dirty="0">
              <a:solidFill>
                <a:srgbClr val="DC2608"/>
              </a:solidFill>
              <a:latin typeface=".VnBlack" pitchFamily="34" charset="0"/>
            </a:endParaRPr>
          </a:p>
        </p:txBody>
      </p:sp>
      <p:sp>
        <p:nvSpPr>
          <p:cNvPr id="70" name="Oval 176"/>
          <p:cNvSpPr>
            <a:spLocks noChangeArrowheads="1"/>
          </p:cNvSpPr>
          <p:nvPr/>
        </p:nvSpPr>
        <p:spPr bwMode="auto">
          <a:xfrm>
            <a:off x="11859448" y="582683"/>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2</a:t>
            </a:r>
            <a:endParaRPr lang="en-US" altLang="en-US" sz="3360" dirty="0">
              <a:solidFill>
                <a:srgbClr val="DC2608"/>
              </a:solidFill>
              <a:latin typeface=".VnBlack" pitchFamily="34" charset="0"/>
            </a:endParaRPr>
          </a:p>
        </p:txBody>
      </p:sp>
      <p:sp>
        <p:nvSpPr>
          <p:cNvPr id="71" name="Oval 176"/>
          <p:cNvSpPr>
            <a:spLocks noChangeArrowheads="1"/>
          </p:cNvSpPr>
          <p:nvPr/>
        </p:nvSpPr>
        <p:spPr bwMode="auto">
          <a:xfrm>
            <a:off x="11865259" y="561180"/>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3360" dirty="0">
                <a:solidFill>
                  <a:srgbClr val="DC2608"/>
                </a:solidFill>
                <a:latin typeface=".VnBlack" pitchFamily="34" charset="0"/>
              </a:rPr>
              <a:t>1</a:t>
            </a:r>
            <a:endParaRPr lang="en-US" altLang="en-US" sz="3360" dirty="0">
              <a:solidFill>
                <a:srgbClr val="DC2608"/>
              </a:solidFill>
              <a:latin typeface=".VnBlack" pitchFamily="34" charset="0"/>
            </a:endParaRPr>
          </a:p>
        </p:txBody>
      </p:sp>
      <p:sp>
        <p:nvSpPr>
          <p:cNvPr id="72" name="Oval 176"/>
          <p:cNvSpPr>
            <a:spLocks noChangeArrowheads="1"/>
          </p:cNvSpPr>
          <p:nvPr/>
        </p:nvSpPr>
        <p:spPr bwMode="auto">
          <a:xfrm>
            <a:off x="11883988" y="580256"/>
            <a:ext cx="640080" cy="64008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3360" dirty="0">
                <a:solidFill>
                  <a:srgbClr val="DC2608"/>
                </a:solidFill>
                <a:latin typeface=".VnBlack" pitchFamily="34" charset="0"/>
              </a:rPr>
              <a:t>0</a:t>
            </a:r>
            <a:endParaRPr lang="en-US" sz="3360" dirty="0">
              <a:solidFill>
                <a:srgbClr val="DC2608"/>
              </a:solidFill>
              <a:latin typeface=".VnBlack"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fins__success-2.wav"/>
                                        </p:tgtEl>
                                      </p:cMediaNode>
                                    </p:audio>
                                  </p:sub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par>
                          <p:cTn id="22" fill="hold">
                            <p:stCondLst>
                              <p:cond delay="1500"/>
                            </p:stCondLst>
                            <p:childTnLst>
                              <p:par>
                                <p:cTn id="23" presetID="1" presetClass="entr" presetSubtype="0" fill="hold" grpId="0" nodeType="afterEffect">
                                  <p:stCondLst>
                                    <p:cond delay="1000"/>
                                  </p:stCondLst>
                                  <p:childTnLst>
                                    <p:set>
                                      <p:cBhvr>
                                        <p:cTn id="2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2500"/>
                            </p:stCondLst>
                            <p:childTnLst>
                              <p:par>
                                <p:cTn id="26" presetID="1" presetClass="entr" presetSubtype="0" fill="hold" grpId="0" nodeType="afterEffect">
                                  <p:stCondLst>
                                    <p:cond delay="1000"/>
                                  </p:stCondLst>
                                  <p:childTnLst>
                                    <p:set>
                                      <p:cBhvr>
                                        <p:cTn id="27"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3500"/>
                            </p:stCondLst>
                            <p:childTnLst>
                              <p:par>
                                <p:cTn id="29" presetID="1" presetClass="entr" presetSubtype="0" fill="hold" grpId="0" nodeType="afterEffect">
                                  <p:stCondLst>
                                    <p:cond delay="1000"/>
                                  </p:stCondLst>
                                  <p:childTnLst>
                                    <p:set>
                                      <p:cBhvr>
                                        <p:cTn id="3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4500"/>
                            </p:stCondLst>
                            <p:childTnLst>
                              <p:par>
                                <p:cTn id="32" presetID="1" presetClass="entr" presetSubtype="0" fill="hold" grpId="0" nodeType="afterEffect">
                                  <p:stCondLst>
                                    <p:cond delay="1000"/>
                                  </p:stCondLst>
                                  <p:childTnLst>
                                    <p:set>
                                      <p:cBhvr>
                                        <p:cTn id="33"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5500"/>
                            </p:stCondLst>
                            <p:childTnLst>
                              <p:par>
                                <p:cTn id="35" presetID="1" presetClass="entr" presetSubtype="0" fill="hold" grpId="0" nodeType="afterEffect">
                                  <p:stCondLst>
                                    <p:cond delay="1000"/>
                                  </p:stCondLst>
                                  <p:childTnLst>
                                    <p:set>
                                      <p:cBhvr>
                                        <p:cTn id="3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6500"/>
                            </p:stCondLst>
                            <p:childTnLst>
                              <p:par>
                                <p:cTn id="38" presetID="1" presetClass="entr" presetSubtype="0" fill="hold" grpId="0"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camera.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par>
                          <p:cTn id="51" fill="hold">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additive="base">
                                        <p:cTn id="58" dur="500" fill="hold"/>
                                        <p:tgtEl>
                                          <p:spTgt spid="4"/>
                                        </p:tgtEl>
                                        <p:attrNameLst>
                                          <p:attrName>ppt_x</p:attrName>
                                        </p:attrNameLst>
                                      </p:cBhvr>
                                      <p:tavLst>
                                        <p:tav tm="0">
                                          <p:val>
                                            <p:strVal val="#ppt_x"/>
                                          </p:val>
                                        </p:tav>
                                        <p:tav tm="100000">
                                          <p:val>
                                            <p:strVal val="#ppt_x"/>
                                          </p:val>
                                        </p:tav>
                                      </p:tavLst>
                                    </p:anim>
                                    <p:anim calcmode="lin" valueType="num">
                                      <p:cBhvr additive="base">
                                        <p:cTn id="59" dur="500" fill="hold"/>
                                        <p:tgtEl>
                                          <p:spTgt spid="4"/>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2" presetClass="entr" presetSubtype="4" fill="hold" nodeType="after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 calcmode="lin" valueType="num">
                                      <p:cBhvr additive="base">
                                        <p:cTn id="6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fins__success-2.wav"/>
                                        </p:tgtEl>
                                      </p:cMediaNode>
                                    </p:audio>
                                  </p:sub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par>
                          <p:cTn id="69" fill="hold">
                            <p:stCondLst>
                              <p:cond delay="2000"/>
                            </p:stCondLst>
                            <p:childTnLst>
                              <p:par>
                                <p:cTn id="70" presetID="1" presetClass="entr" presetSubtype="0" fill="hold" grpId="0" nodeType="afterEffect">
                                  <p:stCondLst>
                                    <p:cond delay="1000"/>
                                  </p:stCondLst>
                                  <p:childTnLst>
                                    <p:set>
                                      <p:cBhvr>
                                        <p:cTn id="7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beep.wav"/>
                                        </p:tgtEl>
                                      </p:cMediaNode>
                                    </p:audio>
                                  </p:subTnLst>
                                </p:cTn>
                              </p:par>
                            </p:childTnLst>
                          </p:cTn>
                        </p:par>
                        <p:par>
                          <p:cTn id="72" fill="hold">
                            <p:stCondLst>
                              <p:cond delay="3000"/>
                            </p:stCondLst>
                            <p:childTnLst>
                              <p:par>
                                <p:cTn id="73" presetID="1" presetClass="entr" presetSubtype="0" fill="hold" grpId="0" nodeType="afterEffect">
                                  <p:stCondLst>
                                    <p:cond delay="1000"/>
                                  </p:stCondLst>
                                  <p:childTnLst>
                                    <p:set>
                                      <p:cBhvr>
                                        <p:cTn id="7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beep.wav"/>
                                        </p:tgtEl>
                                      </p:cMediaNode>
                                    </p:audio>
                                  </p:subTnLst>
                                </p:cTn>
                              </p:par>
                            </p:childTnLst>
                          </p:cTn>
                        </p:par>
                        <p:par>
                          <p:cTn id="75" fill="hold">
                            <p:stCondLst>
                              <p:cond delay="4000"/>
                            </p:stCondLst>
                            <p:childTnLst>
                              <p:par>
                                <p:cTn id="76" presetID="1" presetClass="entr" presetSubtype="0" fill="hold" grpId="0" nodeType="afterEffect">
                                  <p:stCondLst>
                                    <p:cond delay="1000"/>
                                  </p:stCondLst>
                                  <p:childTnLst>
                                    <p:set>
                                      <p:cBhvr>
                                        <p:cTn id="77"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beep.wav"/>
                                        </p:tgtEl>
                                      </p:cMediaNode>
                                    </p:audio>
                                  </p:subTnLst>
                                </p:cTn>
                              </p:par>
                            </p:childTnLst>
                          </p:cTn>
                        </p:par>
                        <p:par>
                          <p:cTn id="78" fill="hold">
                            <p:stCondLst>
                              <p:cond delay="5000"/>
                            </p:stCondLst>
                            <p:childTnLst>
                              <p:par>
                                <p:cTn id="79" presetID="1" presetClass="entr" presetSubtype="0" fill="hold" grpId="0" nodeType="afterEffect">
                                  <p:stCondLst>
                                    <p:cond delay="1000"/>
                                  </p:stCondLst>
                                  <p:childTnLst>
                                    <p:set>
                                      <p:cBhvr>
                                        <p:cTn id="8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beep.wav"/>
                                        </p:tgtEl>
                                      </p:cMediaNode>
                                    </p:audio>
                                  </p:subTnLst>
                                </p:cTn>
                              </p:par>
                            </p:childTnLst>
                          </p:cTn>
                        </p:par>
                        <p:par>
                          <p:cTn id="81" fill="hold">
                            <p:stCondLst>
                              <p:cond delay="6000"/>
                            </p:stCondLst>
                            <p:childTnLst>
                              <p:par>
                                <p:cTn id="82" presetID="1" presetClass="entr" presetSubtype="0" fill="hold" grpId="0" nodeType="afterEffect">
                                  <p:stCondLst>
                                    <p:cond delay="1000"/>
                                  </p:stCondLst>
                                  <p:childTnLst>
                                    <p:set>
                                      <p:cBhvr>
                                        <p:cTn id="8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beep.wav"/>
                                        </p:tgtEl>
                                      </p:cMediaNode>
                                    </p:audio>
                                  </p:subTnLst>
                                </p:cTn>
                              </p:par>
                            </p:childTnLst>
                          </p:cTn>
                        </p:par>
                        <p:par>
                          <p:cTn id="84" fill="hold">
                            <p:stCondLst>
                              <p:cond delay="7000"/>
                            </p:stCondLst>
                            <p:childTnLst>
                              <p:par>
                                <p:cTn id="85" presetID="1" presetClass="entr" presetSubtype="0" fill="hold" grpId="0" nodeType="afterEffect">
                                  <p:stCondLst>
                                    <p:cond delay="1000"/>
                                  </p:stCondLst>
                                  <p:childTnLst>
                                    <p:set>
                                      <p:cBhvr>
                                        <p:cTn id="8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
                                        </p:tgtEl>
                                      </p:cBhvr>
                                    </p:animEffect>
                                    <p:set>
                                      <p:cBhvr>
                                        <p:cTn id="94" dur="1" fill="hold">
                                          <p:stCondLst>
                                            <p:cond delay="499"/>
                                          </p:stCondLst>
                                        </p:cTn>
                                        <p:tgtEl>
                                          <p:spTgt spid="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500"/>
                                        <p:tgtEl>
                                          <p:spTgt spid="18">
                                            <p:txEl>
                                              <p:pRg st="0" end="0"/>
                                            </p:txEl>
                                          </p:spTgt>
                                        </p:tgtEl>
                                      </p:cBhvr>
                                    </p:animEffect>
                                    <p:set>
                                      <p:cBhvr>
                                        <p:cTn id="97" dur="1" fill="hold">
                                          <p:stCondLst>
                                            <p:cond delay="499"/>
                                          </p:stCondLst>
                                        </p:cTn>
                                        <p:tgtEl>
                                          <p:spTgt spid="18">
                                            <p:txEl>
                                              <p:pRg st="0" end="0"/>
                                            </p:txEl>
                                          </p:spTgt>
                                        </p:tgtEl>
                                        <p:attrNameLst>
                                          <p:attrName>style.visibility</p:attrName>
                                        </p:attrNameLst>
                                      </p:cBhvr>
                                      <p:to>
                                        <p:strVal val="hidden"/>
                                      </p:to>
                                    </p:set>
                                  </p:childTnLst>
                                </p:cTn>
                              </p:par>
                            </p:childTnLst>
                          </p:cTn>
                        </p:par>
                        <p:par>
                          <p:cTn id="98" fill="hold">
                            <p:stCondLst>
                              <p:cond delay="500"/>
                            </p:stCondLst>
                            <p:childTnLst>
                              <p:par>
                                <p:cTn id="99" presetID="2" presetClass="entr" presetSubtype="4" fill="hold" grpId="0" nodeType="after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additive="base">
                                        <p:cTn id="105" dur="500" fill="hold"/>
                                        <p:tgtEl>
                                          <p:spTgt spid="7"/>
                                        </p:tgtEl>
                                        <p:attrNameLst>
                                          <p:attrName>ppt_x</p:attrName>
                                        </p:attrNameLst>
                                      </p:cBhvr>
                                      <p:tavLst>
                                        <p:tav tm="0">
                                          <p:val>
                                            <p:strVal val="#ppt_x"/>
                                          </p:val>
                                        </p:tav>
                                        <p:tav tm="100000">
                                          <p:val>
                                            <p:strVal val="#ppt_x"/>
                                          </p:val>
                                        </p:tav>
                                      </p:tavLst>
                                    </p:anim>
                                    <p:anim calcmode="lin" valueType="num">
                                      <p:cBhvr additive="base">
                                        <p:cTn id="106" dur="500" fill="hold"/>
                                        <p:tgtEl>
                                          <p:spTgt spid="7"/>
                                        </p:tgtEl>
                                        <p:attrNameLst>
                                          <p:attrName>ppt_y</p:attrName>
                                        </p:attrNameLst>
                                      </p:cBhvr>
                                      <p:tavLst>
                                        <p:tav tm="0">
                                          <p:val>
                                            <p:strVal val="1+#ppt_h/2"/>
                                          </p:val>
                                        </p:tav>
                                        <p:tav tm="100000">
                                          <p:val>
                                            <p:strVal val="#ppt_y"/>
                                          </p:val>
                                        </p:tav>
                                      </p:tavLst>
                                    </p:anim>
                                  </p:childTnLst>
                                </p:cTn>
                              </p:par>
                            </p:childTnLst>
                          </p:cTn>
                        </p:par>
                        <p:par>
                          <p:cTn id="107" fill="hold">
                            <p:stCondLst>
                              <p:cond delay="1000"/>
                            </p:stCondLst>
                            <p:childTnLst>
                              <p:par>
                                <p:cTn id="108" presetID="2" presetClass="entr" presetSubtype="4" fill="hold" nodeType="afterEffect">
                                  <p:stCondLst>
                                    <p:cond delay="0"/>
                                  </p:stCondLst>
                                  <p:childTnLst>
                                    <p:set>
                                      <p:cBhvr>
                                        <p:cTn id="109" dur="1" fill="hold">
                                          <p:stCondLst>
                                            <p:cond delay="0"/>
                                          </p:stCondLst>
                                        </p:cTn>
                                        <p:tgtEl>
                                          <p:spTgt spid="25">
                                            <p:txEl>
                                              <p:pRg st="0" end="0"/>
                                            </p:txEl>
                                          </p:spTgt>
                                        </p:tgtEl>
                                        <p:attrNameLst>
                                          <p:attrName>style.visibility</p:attrName>
                                        </p:attrNameLst>
                                      </p:cBhvr>
                                      <p:to>
                                        <p:strVal val="visible"/>
                                      </p:to>
                                    </p:set>
                                    <p:anim calcmode="lin" valueType="num">
                                      <p:cBhvr additive="base">
                                        <p:cTn id="110"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1500"/>
                            </p:stCondLst>
                            <p:childTnLst>
                              <p:par>
                                <p:cTn id="113" presetID="10" presetClass="entr" presetSubtype="0" fill="hold" nodeType="afterEffect">
                                  <p:stCondLst>
                                    <p:cond delay="0"/>
                                  </p:stCondLst>
                                  <p:childTnLst>
                                    <p:set>
                                      <p:cBhvr>
                                        <p:cTn id="114" dur="1" fill="hold">
                                          <p:stCondLst>
                                            <p:cond delay="0"/>
                                          </p:stCondLst>
                                        </p:cTn>
                                        <p:tgtEl>
                                          <p:spTgt spid="66"/>
                                        </p:tgtEl>
                                        <p:attrNameLst>
                                          <p:attrName>style.visibility</p:attrName>
                                        </p:attrNameLst>
                                      </p:cBhvr>
                                      <p:to>
                                        <p:strVal val="visible"/>
                                      </p:to>
                                    </p:set>
                                    <p:animEffect transition="in" filter="fade">
                                      <p:cBhvr>
                                        <p:cTn id="115" dur="500"/>
                                        <p:tgtEl>
                                          <p:spTgt spid="66"/>
                                        </p:tgtEl>
                                      </p:cBhvr>
                                    </p:animEffect>
                                  </p:childTnLst>
                                </p:cTn>
                              </p:par>
                            </p:childTnLst>
                          </p:cTn>
                        </p:par>
                        <p:par>
                          <p:cTn id="116" fill="hold">
                            <p:stCondLst>
                              <p:cond delay="2000"/>
                            </p:stCondLst>
                            <p:childTnLst>
                              <p:par>
                                <p:cTn id="117" presetID="1" presetClass="entr" presetSubtype="0" fill="hold" grpId="0" nodeType="afterEffect">
                                  <p:stCondLst>
                                    <p:cond delay="1000"/>
                                  </p:stCondLst>
                                  <p:childTnLst>
                                    <p:set>
                                      <p:cBhvr>
                                        <p:cTn id="11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beep.wav"/>
                                        </p:tgtEl>
                                      </p:cMediaNode>
                                    </p:audio>
                                  </p:subTnLst>
                                </p:cTn>
                              </p:par>
                            </p:childTnLst>
                          </p:cTn>
                        </p:par>
                        <p:par>
                          <p:cTn id="119" fill="hold">
                            <p:stCondLst>
                              <p:cond delay="3000"/>
                            </p:stCondLst>
                            <p:childTnLst>
                              <p:par>
                                <p:cTn id="120" presetID="1" presetClass="entr" presetSubtype="0" fill="hold" grpId="0" nodeType="afterEffect">
                                  <p:stCondLst>
                                    <p:cond delay="1000"/>
                                  </p:stCondLst>
                                  <p:childTnLst>
                                    <p:set>
                                      <p:cBhvr>
                                        <p:cTn id="12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4" name="beep.wav"/>
                                        </p:tgtEl>
                                      </p:cMediaNode>
                                    </p:audio>
                                  </p:subTnLst>
                                </p:cTn>
                              </p:par>
                            </p:childTnLst>
                          </p:cTn>
                        </p:par>
                        <p:par>
                          <p:cTn id="122" fill="hold">
                            <p:stCondLst>
                              <p:cond delay="4000"/>
                            </p:stCondLst>
                            <p:childTnLst>
                              <p:par>
                                <p:cTn id="123" presetID="1" presetClass="entr" presetSubtype="0" fill="hold" grpId="0" nodeType="afterEffect">
                                  <p:stCondLst>
                                    <p:cond delay="1000"/>
                                  </p:stCondLst>
                                  <p:childTnLst>
                                    <p:set>
                                      <p:cBhvr>
                                        <p:cTn id="12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4" name="beep.wav"/>
                                        </p:tgtEl>
                                      </p:cMediaNode>
                                    </p:audio>
                                  </p:subTnLst>
                                </p:cTn>
                              </p:par>
                            </p:childTnLst>
                          </p:cTn>
                        </p:par>
                        <p:par>
                          <p:cTn id="125" fill="hold">
                            <p:stCondLst>
                              <p:cond delay="5000"/>
                            </p:stCondLst>
                            <p:childTnLst>
                              <p:par>
                                <p:cTn id="126" presetID="1" presetClass="entr" presetSubtype="0" fill="hold" grpId="0" nodeType="afterEffect">
                                  <p:stCondLst>
                                    <p:cond delay="1000"/>
                                  </p:stCondLst>
                                  <p:childTnLst>
                                    <p:set>
                                      <p:cBhvr>
                                        <p:cTn id="12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beep.wav"/>
                                        </p:tgtEl>
                                      </p:cMediaNode>
                                    </p:audio>
                                  </p:subTnLst>
                                </p:cTn>
                              </p:par>
                            </p:childTnLst>
                          </p:cTn>
                        </p:par>
                        <p:par>
                          <p:cTn id="128" fill="hold">
                            <p:stCondLst>
                              <p:cond delay="6000"/>
                            </p:stCondLst>
                            <p:childTnLst>
                              <p:par>
                                <p:cTn id="129" presetID="1" presetClass="entr" presetSubtype="0" fill="hold" grpId="0" nodeType="afterEffect">
                                  <p:stCondLst>
                                    <p:cond delay="1000"/>
                                  </p:stCondLst>
                                  <p:childTnLst>
                                    <p:set>
                                      <p:cBhvr>
                                        <p:cTn id="13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4" name="beep.wav"/>
                                        </p:tgtEl>
                                      </p:cMediaNode>
                                    </p:audio>
                                  </p:subTnLst>
                                </p:cTn>
                              </p:par>
                            </p:childTnLst>
                          </p:cTn>
                        </p:par>
                        <p:par>
                          <p:cTn id="131" fill="hold">
                            <p:stCondLst>
                              <p:cond delay="7000"/>
                            </p:stCondLst>
                            <p:childTnLst>
                              <p:par>
                                <p:cTn id="132" presetID="1" presetClass="entr" presetSubtype="0" fill="hold" grpId="0" nodeType="afterEffect">
                                  <p:stCondLst>
                                    <p:cond delay="1000"/>
                                  </p:stCondLst>
                                  <p:childTnLst>
                                    <p:set>
                                      <p:cBhvr>
                                        <p:cTn id="13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5"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1" grpId="0" bldLvl="0" animBg="1"/>
      <p:bldP spid="11" grpId="1" bldLvl="0" animBg="1"/>
      <p:bldP spid="13" grpId="0" bldLvl="0" animBg="1"/>
      <p:bldP spid="17" grpId="0"/>
      <p:bldP spid="17" grpId="1"/>
      <p:bldP spid="18" grpId="0" build="allAtOnce"/>
      <p:bldP spid="53" grpId="0" bldLvl="0" animBg="1"/>
      <p:bldP spid="54" grpId="0" bldLvl="0" animBg="1"/>
      <p:bldP spid="55" grpId="0" bldLvl="0" animBg="1"/>
      <p:bldP spid="56" grpId="0" bldLvl="0" animBg="1"/>
      <p:bldP spid="57" grpId="0" bldLvl="0" animBg="1"/>
      <p:bldP spid="58" grpId="0" bldLvl="0" animBg="1"/>
      <p:bldP spid="60" grpId="0" bldLvl="0" animBg="1"/>
      <p:bldP spid="61" grpId="0" bldLvl="0" animBg="1"/>
      <p:bldP spid="62" grpId="0" bldLvl="0" animBg="1"/>
      <p:bldP spid="63" grpId="0" bldLvl="0" animBg="1"/>
      <p:bldP spid="64" grpId="0" bldLvl="0" animBg="1"/>
      <p:bldP spid="65" grpId="0" bldLvl="0" animBg="1"/>
      <p:bldP spid="67" grpId="0" bldLvl="0" animBg="1"/>
      <p:bldP spid="68" grpId="0" bldLvl="0" animBg="1"/>
      <p:bldP spid="69" grpId="0" bldLvl="0" animBg="1"/>
      <p:bldP spid="70" grpId="0" bldLvl="0" animBg="1"/>
      <p:bldP spid="71" grpId="0" bldLvl="0" animBg="1"/>
      <p:bldP spid="7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457199" y="0"/>
            <a:ext cx="14630400" cy="8229600"/>
          </a:xfrm>
          <a:prstGeom prst="rect">
            <a:avLst/>
          </a:prstGeom>
        </p:spPr>
      </p:pic>
      <p:pic>
        <p:nvPicPr>
          <p:cNvPr id="4" name="Ghen Cô Vy- NIOEH x K.HƯNG x MIN x ERIK - WASHING HAND SONG - CORONA SONG (online-video-cutter.com).mp4">
            <a:hlinkClick r:id="" action="ppaction://media"/>
          </p:cNvPr>
          <p:cNvPicPr>
            <a:picLocks noGrp="1" noChangeAspect="1"/>
          </p:cNvPicPr>
          <p:nvPr>
            <p:ph idx="1"/>
            <a:videoFile r:link="rId2"/>
            <p:extLst>
              <p:ext uri="{DAA4B4D4-6D71-4841-9C94-3DE7FCFB9230}">
                <p14:media xmlns:p14="http://schemas.microsoft.com/office/powerpoint/2010/main" r:embed="rId3"/>
              </p:ext>
            </p:extLst>
          </p:nvPr>
        </p:nvPicPr>
        <p:blipFill>
          <a:blip r:embed="rId4"/>
          <a:stretch>
            <a:fillRect/>
          </a:stretch>
        </p:blipFill>
        <p:spPr>
          <a:xfrm>
            <a:off x="457200" y="816102"/>
            <a:ext cx="14612112" cy="7413498"/>
          </a:xfrm>
        </p:spPr>
      </p:pic>
      <p:grpSp>
        <p:nvGrpSpPr>
          <p:cNvPr id="10" name="Group 9"/>
          <p:cNvGrpSpPr/>
          <p:nvPr/>
        </p:nvGrpSpPr>
        <p:grpSpPr>
          <a:xfrm>
            <a:off x="845627" y="-161284"/>
            <a:ext cx="2588797" cy="3540559"/>
            <a:chOff x="9125798" y="1138178"/>
            <a:chExt cx="2157331" cy="2950466"/>
          </a:xfrm>
        </p:grpSpPr>
        <p:cxnSp>
          <p:nvCxnSpPr>
            <p:cNvPr id="5" name="直接箭头连接符 4"/>
            <p:cNvCxnSpPr/>
            <p:nvPr/>
          </p:nvCxnSpPr>
          <p:spPr>
            <a:xfrm flipH="1">
              <a:off x="10204463" y="3099867"/>
              <a:ext cx="1" cy="988777"/>
            </a:xfrm>
            <a:prstGeom prst="straightConnector1">
              <a:avLst/>
            </a:prstGeom>
            <a:noFill/>
            <a:ln w="19050" cap="flat" cmpd="sng" algn="ctr">
              <a:solidFill>
                <a:schemeClr val="bg1">
                  <a:lumMod val="50000"/>
                </a:schemeClr>
              </a:solidFill>
              <a:prstDash val="sysDash"/>
              <a:miter lim="800000"/>
              <a:headEnd type="oval" w="med" len="med"/>
              <a:tailEnd type="triangle" w="med" len="med"/>
            </a:ln>
            <a:effectLst/>
          </p:spPr>
        </p:cxnSp>
        <p:sp>
          <p:nvSpPr>
            <p:cNvPr id="6" name="环形箭头 11"/>
            <p:cNvSpPr/>
            <p:nvPr/>
          </p:nvSpPr>
          <p:spPr>
            <a:xfrm flipH="1">
              <a:off x="9125798" y="1138178"/>
              <a:ext cx="2157331" cy="2159973"/>
            </a:xfrm>
            <a:prstGeom prst="circularArrow">
              <a:avLst>
                <a:gd name="adj1" fmla="val 12500"/>
                <a:gd name="adj2" fmla="val 1142319"/>
                <a:gd name="adj3" fmla="val 20457681"/>
                <a:gd name="adj4" fmla="val 2875315"/>
                <a:gd name="adj5" fmla="val 12500"/>
              </a:avLst>
            </a:prstGeom>
            <a:solidFill>
              <a:srgbClr val="53A694"/>
            </a:solidFill>
            <a:ln w="12700" cap="flat" cmpd="sng" algn="ctr">
              <a:noFill/>
              <a:prstDash val="solid"/>
              <a:miter lim="800000"/>
            </a:ln>
            <a:effectLst/>
          </p:spPr>
          <p:txBody>
            <a:bodyPr anchor="ctr"/>
            <a:lstStyle/>
            <a:p>
              <a:pPr algn="ctr">
                <a:defRPr/>
              </a:pPr>
              <a:r>
                <a:rPr lang="en-US" altLang="zh-CN" sz="2880" kern="0" dirty="0" smtClean="0">
                  <a:solidFill>
                    <a:schemeClr val="bg1">
                      <a:lumMod val="50000"/>
                    </a:schemeClr>
                  </a:solidFill>
                  <a:latin typeface="Times New Roman" panose="02020603050405020304" pitchFamily="18" charset="0"/>
                  <a:ea typeface="Montserrat" panose="00000500000000000000" charset="0"/>
                  <a:cs typeface="Times New Roman" panose="02020603050405020304" pitchFamily="18" charset="0"/>
                </a:rPr>
                <a:t>4</a:t>
              </a:r>
              <a:endParaRPr lang="zh-CN" altLang="en-US" sz="2880" kern="0" dirty="0">
                <a:solidFill>
                  <a:schemeClr val="bg1">
                    <a:lumMod val="50000"/>
                  </a:schemeClr>
                </a:solidFill>
                <a:latin typeface="Times New Roman" panose="02020603050405020304" pitchFamily="18" charset="0"/>
                <a:ea typeface="Montserrat" panose="00000500000000000000" charset="0"/>
                <a:cs typeface="Times New Roman" panose="02020603050405020304" pitchFamily="18" charset="0"/>
              </a:endParaRPr>
            </a:p>
          </p:txBody>
        </p:sp>
      </p:grpSp>
      <p:sp>
        <p:nvSpPr>
          <p:cNvPr id="9" name="Oval 8"/>
          <p:cNvSpPr/>
          <p:nvPr/>
        </p:nvSpPr>
        <p:spPr>
          <a:xfrm>
            <a:off x="8806434" y="766572"/>
            <a:ext cx="6281166" cy="1869948"/>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480" b="1" dirty="0">
                <a:solidFill>
                  <a:srgbClr val="FF0000"/>
                </a:solidFill>
                <a:latin typeface="Times New Roman" panose="02020603050405020304" pitchFamily="18" charset="0"/>
                <a:cs typeface="Times New Roman" panose="02020603050405020304" pitchFamily="18" charset="0"/>
              </a:rPr>
              <a:t>COVID-19</a:t>
            </a:r>
            <a:endParaRPr lang="vi-VN" sz="648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3044" y="856259"/>
            <a:ext cx="3853506" cy="1353012"/>
            <a:chOff x="888203" y="713549"/>
            <a:chExt cx="3211255" cy="1127510"/>
          </a:xfrm>
        </p:grpSpPr>
        <p:sp>
          <p:nvSpPr>
            <p:cNvPr id="8" name="Rectangle 7"/>
            <p:cNvSpPr/>
            <p:nvPr/>
          </p:nvSpPr>
          <p:spPr>
            <a:xfrm>
              <a:off x="888203" y="713549"/>
              <a:ext cx="3211255" cy="1127510"/>
            </a:xfrm>
            <a:prstGeom prst="rect">
              <a:avLst/>
            </a:prstGeom>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threePt" dir="t"/>
              </a:scene3d>
              <a:sp3d extrusionH="57150">
                <a:bevelT w="38100" h="38100" prst="convex"/>
              </a:sp3d>
            </a:bodyPr>
            <a:lstStyle/>
            <a:p>
              <a:pPr algn="ctr"/>
              <a:endParaRPr lang="en-US" sz="100"/>
            </a:p>
          </p:txBody>
        </p:sp>
        <p:sp>
          <p:nvSpPr>
            <p:cNvPr id="4" name="矩形 30"/>
            <p:cNvSpPr/>
            <p:nvPr/>
          </p:nvSpPr>
          <p:spPr>
            <a:xfrm>
              <a:off x="1150229" y="948031"/>
              <a:ext cx="2687202" cy="613350"/>
            </a:xfrm>
            <a:prstGeom prst="roundRect">
              <a:avLst/>
            </a:prstGeom>
            <a:solidFill>
              <a:schemeClr val="accent2">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lIns="0" tIns="0" rIns="0" bIns="0">
              <a:spAutoFit/>
            </a:bodyPr>
            <a:lstStyle/>
            <a:p>
              <a:pPr algn="ctr">
                <a:defRPr/>
              </a:pPr>
              <a:r>
                <a:rPr lang="vi-VN" sz="4320" b="1" dirty="0" smtClean="0">
                  <a:solidFill>
                    <a:schemeClr val="bg1"/>
                  </a:solidFill>
                  <a:latin typeface="+mj-lt"/>
                </a:rPr>
                <a:t>AIDS</a:t>
              </a:r>
              <a:endParaRPr lang="zh-CN" altLang="en-US" sz="7200" b="1" spc="600" noProof="1">
                <a:solidFill>
                  <a:schemeClr val="bg1"/>
                </a:solidFill>
                <a:latin typeface="+mj-lt"/>
                <a:ea typeface="Montserrat" panose="00000500000000000000" charset="0"/>
                <a:cs typeface="+mn-ea"/>
                <a:sym typeface="Arial" panose="020B0604020202020204" pitchFamily="34" charset="0"/>
              </a:endParaRPr>
            </a:p>
          </p:txBody>
        </p:sp>
      </p:grpSp>
      <p:grpSp>
        <p:nvGrpSpPr>
          <p:cNvPr id="23" name="Group 22"/>
          <p:cNvGrpSpPr/>
          <p:nvPr/>
        </p:nvGrpSpPr>
        <p:grpSpPr>
          <a:xfrm>
            <a:off x="1497740" y="2490648"/>
            <a:ext cx="3878810" cy="1681019"/>
            <a:chOff x="867117" y="2075540"/>
            <a:chExt cx="3232342" cy="1400849"/>
          </a:xfrm>
        </p:grpSpPr>
        <p:sp>
          <p:nvSpPr>
            <p:cNvPr id="9" name="Rectangle 8"/>
            <p:cNvSpPr/>
            <p:nvPr/>
          </p:nvSpPr>
          <p:spPr>
            <a:xfrm>
              <a:off x="867117" y="2075540"/>
              <a:ext cx="3232342" cy="1400849"/>
            </a:xfrm>
            <a:prstGeom prst="rect">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threePt" dir="t"/>
              </a:scene3d>
              <a:sp3d extrusionH="57150">
                <a:bevelT w="38100" h="38100" prst="convex"/>
              </a:sp3d>
            </a:bodyPr>
            <a:lstStyle/>
            <a:p>
              <a:pPr algn="ctr"/>
              <a:endParaRPr lang="en-US" sz="100"/>
            </a:p>
          </p:txBody>
        </p:sp>
        <p:sp>
          <p:nvSpPr>
            <p:cNvPr id="5" name="文本框 34"/>
            <p:cNvSpPr txBox="1"/>
            <p:nvPr/>
          </p:nvSpPr>
          <p:spPr>
            <a:xfrm>
              <a:off x="1171206" y="2183871"/>
              <a:ext cx="2660074" cy="1176808"/>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threePt" dir="t"/>
              </a:scene3d>
              <a:sp3d contourW="12700"/>
            </a:bodyPr>
            <a:lstStyle/>
            <a:p>
              <a:pPr algn="ctr"/>
              <a:r>
                <a:rPr lang="vi-VN" sz="3840" b="1" dirty="0">
                  <a:solidFill>
                    <a:schemeClr val="bg1"/>
                  </a:solidFill>
                  <a:latin typeface="+mj-lt"/>
                </a:rPr>
                <a:t>SỐT XUẤT HUYẾT</a:t>
              </a:r>
              <a:endParaRPr lang="zh-CN" altLang="en-US" sz="3840" b="1" dirty="0">
                <a:solidFill>
                  <a:schemeClr val="bg1"/>
                </a:solidFill>
                <a:latin typeface="+mj-lt"/>
                <a:ea typeface="Montserrat" panose="00000500000000000000" charset="0"/>
                <a:cs typeface="Montserrat" panose="00000500000000000000" charset="0"/>
              </a:endParaRPr>
            </a:p>
          </p:txBody>
        </p:sp>
      </p:grpSp>
      <p:grpSp>
        <p:nvGrpSpPr>
          <p:cNvPr id="24" name="Group 23"/>
          <p:cNvGrpSpPr/>
          <p:nvPr/>
        </p:nvGrpSpPr>
        <p:grpSpPr>
          <a:xfrm>
            <a:off x="1523044" y="4546848"/>
            <a:ext cx="3853506" cy="1128402"/>
            <a:chOff x="888203" y="3789040"/>
            <a:chExt cx="3211255" cy="940335"/>
          </a:xfrm>
        </p:grpSpPr>
        <p:sp>
          <p:nvSpPr>
            <p:cNvPr id="10" name="Rectangle 9"/>
            <p:cNvSpPr/>
            <p:nvPr/>
          </p:nvSpPr>
          <p:spPr>
            <a:xfrm>
              <a:off x="888203" y="3789040"/>
              <a:ext cx="3211255" cy="940335"/>
            </a:xfrm>
            <a:prstGeom prst="rect">
              <a:avLst/>
            </a:prstGeom>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threePt" dir="t"/>
              </a:scene3d>
              <a:sp3d extrusionH="57150">
                <a:bevelT w="38100" h="38100" prst="convex"/>
              </a:sp3d>
            </a:bodyPr>
            <a:lstStyle/>
            <a:p>
              <a:pPr algn="ctr"/>
              <a:endParaRPr lang="en-US" sz="100"/>
            </a:p>
          </p:txBody>
        </p:sp>
        <p:sp>
          <p:nvSpPr>
            <p:cNvPr id="7" name="Rounded Rectangle 6"/>
            <p:cNvSpPr/>
            <p:nvPr/>
          </p:nvSpPr>
          <p:spPr>
            <a:xfrm>
              <a:off x="1165055" y="3969061"/>
              <a:ext cx="2672376" cy="606394"/>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320" b="1" dirty="0" smtClean="0">
                  <a:solidFill>
                    <a:schemeClr val="bg1"/>
                  </a:solidFill>
                  <a:latin typeface="Times New Roman" panose="02020603050405020304" pitchFamily="18" charset="0"/>
                  <a:cs typeface="Times New Roman" panose="02020603050405020304" pitchFamily="18" charset="0"/>
                </a:rPr>
                <a:t>CÚM</a:t>
              </a:r>
              <a:endParaRPr lang="en-US" sz="4320" b="1" dirty="0">
                <a:solidFill>
                  <a:schemeClr val="bg1"/>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1493800" y="5891275"/>
            <a:ext cx="3882751" cy="1404156"/>
            <a:chOff x="863833" y="4909396"/>
            <a:chExt cx="3235626" cy="1170130"/>
          </a:xfrm>
        </p:grpSpPr>
        <p:sp>
          <p:nvSpPr>
            <p:cNvPr id="15" name="Rectangle 14"/>
            <p:cNvSpPr/>
            <p:nvPr/>
          </p:nvSpPr>
          <p:spPr>
            <a:xfrm>
              <a:off x="863833" y="4909396"/>
              <a:ext cx="3235626" cy="1170130"/>
            </a:xfrm>
            <a:prstGeom prst="rect">
              <a:avLst/>
            </a:prstGeom>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threePt" dir="t"/>
              </a:scene3d>
              <a:sp3d extrusionH="57150">
                <a:bevelT w="38100" h="38100" prst="convex"/>
              </a:sp3d>
            </a:bodyPr>
            <a:lstStyle/>
            <a:p>
              <a:pPr algn="ctr"/>
              <a:endParaRPr lang="en-US" sz="100"/>
            </a:p>
          </p:txBody>
        </p:sp>
        <p:sp>
          <p:nvSpPr>
            <p:cNvPr id="16" name="Rounded Rectangle 15"/>
            <p:cNvSpPr/>
            <p:nvPr/>
          </p:nvSpPr>
          <p:spPr>
            <a:xfrm>
              <a:off x="1156447" y="5222046"/>
              <a:ext cx="2680983" cy="544830"/>
            </a:xfrm>
            <a:prstGeom prst="roundRect">
              <a:avLst/>
            </a:prstGeom>
            <a:solidFill>
              <a:schemeClr val="accent6">
                <a:lumMod val="60000"/>
                <a:lumOff val="40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4320" b="1" dirty="0">
                  <a:solidFill>
                    <a:schemeClr val="bg1"/>
                  </a:solidFill>
                  <a:latin typeface="Times New Roman" panose="02020603050405020304" pitchFamily="18" charset="0"/>
                  <a:cs typeface="Times New Roman" panose="02020603050405020304" pitchFamily="18" charset="0"/>
                </a:rPr>
                <a:t>COVID-19</a:t>
              </a:r>
              <a:endParaRPr lang="en-US" sz="4320" b="1" dirty="0">
                <a:solidFill>
                  <a:schemeClr val="bg1"/>
                </a:solidFill>
                <a:latin typeface="Times New Roman" panose="02020603050405020304" pitchFamily="18" charset="0"/>
                <a:cs typeface="Times New Roman" panose="02020603050405020304" pitchFamily="18" charset="0"/>
              </a:endParaRPr>
            </a:p>
          </p:txBody>
        </p:sp>
      </p:grpSp>
      <p:sp>
        <p:nvSpPr>
          <p:cNvPr id="2" name="Right Arrow 1"/>
          <p:cNvSpPr/>
          <p:nvPr/>
        </p:nvSpPr>
        <p:spPr>
          <a:xfrm>
            <a:off x="5416345" y="1347427"/>
            <a:ext cx="2827897" cy="404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7" name="Right Arrow 16"/>
          <p:cNvSpPr/>
          <p:nvPr/>
        </p:nvSpPr>
        <p:spPr>
          <a:xfrm>
            <a:off x="5396136" y="3128831"/>
            <a:ext cx="2827897" cy="404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8" name="Right Arrow 17"/>
          <p:cNvSpPr/>
          <p:nvPr/>
        </p:nvSpPr>
        <p:spPr>
          <a:xfrm>
            <a:off x="5396136" y="4924384"/>
            <a:ext cx="2827897" cy="404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19" name="Right Arrow 18"/>
          <p:cNvSpPr/>
          <p:nvPr/>
        </p:nvSpPr>
        <p:spPr>
          <a:xfrm>
            <a:off x="5376551" y="6391027"/>
            <a:ext cx="2827897" cy="404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3" name="Rounded Rectangle 2"/>
          <p:cNvSpPr/>
          <p:nvPr/>
        </p:nvSpPr>
        <p:spPr>
          <a:xfrm>
            <a:off x="8200506" y="935282"/>
            <a:ext cx="4810477" cy="110374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320" dirty="0" smtClean="0">
                <a:latin typeface="Times New Roman" panose="02020603050405020304" pitchFamily="18" charset="0"/>
                <a:cs typeface="Times New Roman" panose="02020603050405020304" pitchFamily="18" charset="0"/>
              </a:rPr>
              <a:t>Virus HIV</a:t>
            </a:r>
            <a:endParaRPr lang="en-US" sz="432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8244242" y="2872662"/>
            <a:ext cx="4766741" cy="9341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840" dirty="0" smtClean="0">
                <a:latin typeface="Times New Roman" panose="02020603050405020304" pitchFamily="18" charset="0"/>
                <a:cs typeface="Times New Roman" panose="02020603050405020304" pitchFamily="18" charset="0"/>
              </a:rPr>
              <a:t>Virus Dengue</a:t>
            </a:r>
            <a:endParaRPr lang="en-US" sz="3840" dirty="0">
              <a:latin typeface="Times New Roman" panose="02020603050405020304" pitchFamily="18" charset="0"/>
              <a:cs typeface="Times New Roman" panose="02020603050405020304" pitchFamily="18" charset="0"/>
            </a:endParaRPr>
          </a:p>
        </p:txBody>
      </p:sp>
      <p:sp>
        <p:nvSpPr>
          <p:cNvPr id="21" name="Rounded Rectangle 20"/>
          <p:cNvSpPr/>
          <p:nvPr/>
        </p:nvSpPr>
        <p:spPr>
          <a:xfrm>
            <a:off x="8204448" y="4546848"/>
            <a:ext cx="4806535" cy="112840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320" dirty="0" smtClean="0">
                <a:latin typeface="Times New Roman" panose="02020603050405020304" pitchFamily="18" charset="0"/>
                <a:cs typeface="Times New Roman" panose="02020603050405020304" pitchFamily="18" charset="0"/>
              </a:rPr>
              <a:t>Virus </a:t>
            </a:r>
            <a:r>
              <a:rPr lang="en-US" sz="4320" dirty="0" err="1" smtClean="0">
                <a:latin typeface="Times New Roman" panose="02020603050405020304" pitchFamily="18" charset="0"/>
                <a:cs typeface="Times New Roman" panose="02020603050405020304" pitchFamily="18" charset="0"/>
              </a:rPr>
              <a:t>Cúm</a:t>
            </a:r>
            <a:endParaRPr lang="en-US" sz="4320" dirty="0">
              <a:latin typeface="Times New Roman" panose="02020603050405020304" pitchFamily="18" charset="0"/>
              <a:cs typeface="Times New Roman" panose="02020603050405020304" pitchFamily="18" charset="0"/>
            </a:endParaRPr>
          </a:p>
        </p:txBody>
      </p:sp>
      <p:sp>
        <p:nvSpPr>
          <p:cNvPr id="22" name="Rounded Rectangle 21"/>
          <p:cNvSpPr/>
          <p:nvPr/>
        </p:nvSpPr>
        <p:spPr>
          <a:xfrm>
            <a:off x="8244242" y="5995871"/>
            <a:ext cx="4766741" cy="119496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320" dirty="0" smtClean="0">
                <a:latin typeface="Times New Roman" panose="02020603050405020304" pitchFamily="18" charset="0"/>
                <a:cs typeface="Times New Roman" panose="02020603050405020304" pitchFamily="18" charset="0"/>
              </a:rPr>
              <a:t>Virus Sars-CoV-2</a:t>
            </a:r>
            <a:endParaRPr lang="en-US" sz="432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randombar(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randombar(horizontal)">
                                      <p:cBhvr>
                                        <p:cTn id="48" dur="500"/>
                                        <p:tgtEl>
                                          <p:spTgt spid="19"/>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7" grpId="0" bldLvl="0" animBg="1"/>
      <p:bldP spid="18" grpId="0" bldLvl="0" animBg="1"/>
      <p:bldP spid="19" grpId="0" bldLvl="0" animBg="1"/>
      <p:bldP spid="3" grpId="0" bldLvl="0" animBg="1"/>
      <p:bldP spid="20" grpId="0" bldLvl="0" animBg="1"/>
      <p:bldP spid="21" grpId="0" bldLvl="0" animBg="1"/>
      <p:bldP spid="22" grpId="0" bldLvl="0" animBg="1"/>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TIMING" val="|0.4|0.4|0.3|0.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9583</Words>
  <PresentationFormat/>
  <Paragraphs>1159</Paragraphs>
  <Slides>67</Slides>
  <Notes>29</Notes>
  <HiddenSlides>0</HiddenSlides>
  <MMClips>19</MMClips>
  <ScaleCrop>false</ScaleCrop>
  <HeadingPairs>
    <vt:vector size="8" baseType="variant">
      <vt:variant>
        <vt:lpstr>已用的字体</vt:lpstr>
      </vt:variant>
      <vt:variant>
        <vt:i4>26</vt:i4>
      </vt:variant>
      <vt:variant>
        <vt:lpstr>主题</vt:lpstr>
      </vt:variant>
      <vt:variant>
        <vt:i4>1</vt:i4>
      </vt:variant>
      <vt:variant>
        <vt:lpstr>嵌入 OLE 服务器</vt:lpstr>
      </vt:variant>
      <vt:variant>
        <vt:i4>10</vt:i4>
      </vt:variant>
      <vt:variant>
        <vt:lpstr>幻灯片标题</vt:lpstr>
      </vt:variant>
      <vt:variant>
        <vt:i4>67</vt:i4>
      </vt:variant>
    </vt:vector>
  </HeadingPairs>
  <TitlesOfParts>
    <vt:vector size="104" baseType="lpstr">
      <vt:lpstr>Arial</vt:lpstr>
      <vt:lpstr>SimSun</vt:lpstr>
      <vt:lpstr>Wingdings</vt:lpstr>
      <vt:lpstr>Times New Roman</vt:lpstr>
      <vt:lpstr>Bahnschrift Condensed</vt:lpstr>
      <vt:lpstr>Now Bold</vt:lpstr>
      <vt:lpstr>Segoe Print</vt:lpstr>
      <vt:lpstr>Sitka Heading</vt:lpstr>
      <vt:lpstr>#9Slide02 Noi dung dai</vt:lpstr>
      <vt:lpstr>Arial Black</vt:lpstr>
      <vt:lpstr>Wingdings 2</vt:lpstr>
      <vt:lpstr>Cormorant Garamond Light Bold I</vt:lpstr>
      <vt:lpstr>Garamond</vt:lpstr>
      <vt:lpstr>Cormorant Garamond Light Bold</vt:lpstr>
      <vt:lpstr>Calibri</vt:lpstr>
      <vt:lpstr>Verdana</vt:lpstr>
      <vt:lpstr>VNI-Bandit</vt:lpstr>
      <vt:lpstr>Microsoft YaHei</vt:lpstr>
      <vt:lpstr>Arial Unicode MS</vt:lpstr>
      <vt:lpstr>Arial</vt:lpstr>
      <vt:lpstr>Montserrat</vt:lpstr>
      <vt:lpstr>.VnBlack</vt:lpstr>
      <vt:lpstr>等线</vt:lpstr>
      <vt:lpstr>SourceHanSansSC-Heavy</vt:lpstr>
      <vt:lpstr>#9Slide03 Swiss Condensed</vt:lpstr>
      <vt:lpstr>Sitka Text</vt:lpstr>
      <vt:lpstr>Default Design</vt:lpstr>
      <vt:lpstr>Excel.Chart.8</vt:lpstr>
      <vt:lpstr>Excel.Chart.8</vt:lpstr>
      <vt:lpstr>Excel.Chart.8</vt:lpstr>
      <vt:lpstr>Excel.Chart.8</vt:lpstr>
      <vt:lpstr>Excel.Chart.8</vt:lpstr>
      <vt:lpstr>Excel.Chart.8</vt:lpstr>
      <vt:lpstr>Excel.Chart.8</vt:lpstr>
      <vt:lpstr>PBrush</vt:lpstr>
      <vt:lpstr>PBrush</vt:lpstr>
      <vt:lpstr>PBrush</vt:lpstr>
      <vt:lpstr>CHÀO MỪNG CÁC EM HỌC SINH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2008-09-14T08:39:34Z</dcterms:created>
  <dcterms:modified xsi:type="dcterms:W3CDTF">2022-01-11T15:55:21Z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A037A9A5F8214FB4B225A473C15BE016</vt:lpwstr>
  </property>
  <property fmtid="{D5CDD505-2E9C-101B-9397-08002B2CF9AE}" pid="3" name="KSOProductBuildVer">
    <vt:lpwstr>1033-11.2.0.10443</vt:lpwstr>
  </property>
</Properties>
</file>