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5" r:id="rId10"/>
    <p:sldId id="263" r:id="rId11"/>
    <p:sldId id="264" r:id="rId12"/>
    <p:sldId id="268" r:id="rId13"/>
    <p:sldId id="266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00"/>
    <a:srgbClr val="A9DA74"/>
    <a:srgbClr val="EBF6F9"/>
    <a:srgbClr val="FBD6B7"/>
    <a:srgbClr val="E824B5"/>
    <a:srgbClr val="00DA63"/>
    <a:srgbClr val="0DFF7A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08" y="-6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5CABE3-FD6B-4323-AB82-F571EA804D63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B8AF24C-41D2-4F2A-8845-47E36E449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88;g65af97229a_8_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Google Shape;89;g65af97229a_8_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1CB0-C4BE-4F1B-85EF-E5013D6FFBBD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E0400-389B-4A0D-ADF6-B053FE4C8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A29C2-F440-4461-B68C-1462EFC34D22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C6E67-E4EE-490C-9487-45F397E1B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2575A-53A0-40AF-AC56-56F2E3CB0E6C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B1A8-1F45-4398-8D8F-F5B3D756E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CAE0E-371C-48F2-B70A-5691A83147AD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78DB4-7FB3-4B78-9BD7-F6EA80F76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3C0C-43E9-4175-9D9D-388B1A97F69C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A9927-7C75-4DF6-8D56-CB9E79621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9CE12-8AEE-4E00-A2E4-E320528001BC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9FBF8-605A-4764-B65B-F95EA278C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17C63-3EDE-4276-88A4-FA7DEE10E0E1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879C6-1C81-4C46-937B-AFD337D29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2A244-D45D-48E7-995C-031ADD064CF5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EF815-77F5-43AF-BDA1-976DEB193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C701-A928-4F46-A9F4-F0C6DCCA7F6A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3F381-70A8-4FC7-BE15-60D2E7BD3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D88D4-9338-44F1-B868-83CB96637433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BEE7B-940F-4917-A229-C0AB6C040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A1E99-F3FF-46A2-880B-ACE366FC58AE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55771-8A14-488B-B502-3F773CC59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03AF8-7890-407D-B4A9-2214AB58B0F2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ED3A-7567-44F0-810A-875BA109E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B4CCE-9935-4E1E-9297-994D799A0963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35CDA2-CC5E-4BD7-B748-2954B2966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22400" y="671513"/>
            <a:ext cx="6359525" cy="522287"/>
          </a:xfrm>
          <a:prstGeom prst="rect">
            <a:avLst/>
          </a:prstGeom>
          <a:solidFill>
            <a:srgbClr val="E2F0D9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91430" tIns="45716" rIns="91430" bIns="45716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 NỐI TRI THỨC VỚI CUỘC SỐNG</a:t>
            </a:r>
          </a:p>
        </p:txBody>
      </p:sp>
      <p:sp>
        <p:nvSpPr>
          <p:cNvPr id="31748" name="TextBox 3"/>
          <p:cNvSpPr txBox="1">
            <a:spLocks noChangeArrowheads="1"/>
          </p:cNvSpPr>
          <p:nvPr/>
        </p:nvSpPr>
        <p:spPr bwMode="auto">
          <a:xfrm>
            <a:off x="3441700" y="1435100"/>
            <a:ext cx="1336675" cy="585788"/>
          </a:xfrm>
          <a:prstGeom prst="rect">
            <a:avLst/>
          </a:prstGeom>
          <a:solidFill>
            <a:srgbClr val="FEE7EF"/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defTabSz="457200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 1</a:t>
            </a:r>
          </a:p>
        </p:txBody>
      </p:sp>
      <p:sp>
        <p:nvSpPr>
          <p:cNvPr id="31749" name="TextBox 4"/>
          <p:cNvSpPr txBox="1">
            <a:spLocks noChangeArrowheads="1"/>
          </p:cNvSpPr>
          <p:nvPr/>
        </p:nvSpPr>
        <p:spPr bwMode="auto">
          <a:xfrm>
            <a:off x="1981200" y="2368550"/>
            <a:ext cx="4583113" cy="728663"/>
          </a:xfrm>
          <a:prstGeom prst="rect">
            <a:avLst/>
          </a:prstGeom>
          <a:solidFill>
            <a:srgbClr val="FFFF99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defTabSz="457200"/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Lê Thị Kim Yến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1509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9144000" cy="4495800"/>
          </a:xfrm>
          <a:prstGeom prst="rect">
            <a:avLst/>
          </a:prstGeom>
          <a:noFill/>
        </p:spPr>
      </p:pic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4038600" y="22669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4953000" y="22669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" name="Rectangle 55"/>
          <p:cNvSpPr>
            <a:spLocks noChangeArrowheads="1"/>
          </p:cNvSpPr>
          <p:nvPr/>
        </p:nvSpPr>
        <p:spPr bwMode="auto">
          <a:xfrm>
            <a:off x="4038600" y="2724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4953000" y="2724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4038600" y="32575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6" name="Rectangle 55"/>
          <p:cNvSpPr>
            <a:spLocks noChangeArrowheads="1"/>
          </p:cNvSpPr>
          <p:nvPr/>
        </p:nvSpPr>
        <p:spPr bwMode="auto">
          <a:xfrm>
            <a:off x="4953000" y="32575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1" name="Rectang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3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3276600" y="16573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4267200" y="1581150"/>
            <a:ext cx="311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" name="Rectangle 55"/>
          <p:cNvSpPr>
            <a:spLocks noChangeArrowheads="1"/>
          </p:cNvSpPr>
          <p:nvPr/>
        </p:nvSpPr>
        <p:spPr bwMode="auto">
          <a:xfrm>
            <a:off x="5181600" y="1581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8676" name="Picture 4" descr="Không có mô tả.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0"/>
            <a:ext cx="8610600" cy="4594225"/>
          </a:xfrm>
        </p:spPr>
      </p:pic>
      <p:sp>
        <p:nvSpPr>
          <p:cNvPr id="19" name="Oval 18"/>
          <p:cNvSpPr/>
          <p:nvPr/>
        </p:nvSpPr>
        <p:spPr>
          <a:xfrm>
            <a:off x="3657600" y="3257550"/>
            <a:ext cx="603250" cy="5826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4583" name="Picture 7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0574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" name="Rectangle 55"/>
          <p:cNvSpPr>
            <a:spLocks noChangeArrowheads="1"/>
          </p:cNvSpPr>
          <p:nvPr/>
        </p:nvSpPr>
        <p:spPr bwMode="auto">
          <a:xfrm>
            <a:off x="3048000" y="4248150"/>
            <a:ext cx="311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" name="Rectangle 55"/>
          <p:cNvSpPr>
            <a:spLocks noChangeArrowheads="1"/>
          </p:cNvSpPr>
          <p:nvPr/>
        </p:nvSpPr>
        <p:spPr bwMode="auto">
          <a:xfrm>
            <a:off x="40386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49530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52</a:t>
            </a:r>
          </a:p>
        </p:txBody>
      </p:sp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5943600" y="4248150"/>
            <a:ext cx="311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" name="Rectangle 55"/>
          <p:cNvSpPr>
            <a:spLocks noChangeArrowheads="1"/>
          </p:cNvSpPr>
          <p:nvPr/>
        </p:nvSpPr>
        <p:spPr bwMode="auto">
          <a:xfrm>
            <a:off x="6934200" y="4248150"/>
            <a:ext cx="4381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US" b="1">
                <a:solidFill>
                  <a:srgbClr val="FF0000"/>
                </a:solidFill>
              </a:rPr>
              <a:t>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ectangle 2"/>
          <p:cNvGrpSpPr>
            <a:grpSpLocks/>
          </p:cNvGrpSpPr>
          <p:nvPr/>
        </p:nvGrpSpPr>
        <p:grpSpPr bwMode="auto">
          <a:xfrm>
            <a:off x="92075" y="738188"/>
            <a:ext cx="5873750" cy="3667125"/>
            <a:chOff x="58" y="465"/>
            <a:chExt cx="3701" cy="2311"/>
          </a:xfrm>
        </p:grpSpPr>
        <p:pic>
          <p:nvPicPr>
            <p:cNvPr id="29699" name="Rectangl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" y="465"/>
              <a:ext cx="3701" cy="2311"/>
            </a:xfrm>
            <a:prstGeom prst="rect">
              <a:avLst/>
            </a:prstGeom>
            <a:noFill/>
          </p:spPr>
        </p:pic>
        <p:sp>
          <p:nvSpPr>
            <p:cNvPr id="29700" name="Text Box 4"/>
            <p:cNvSpPr txBox="1">
              <a:spLocks noChangeArrowheads="1"/>
            </p:cNvSpPr>
            <p:nvPr/>
          </p:nvSpPr>
          <p:spPr bwMode="auto">
            <a:xfrm>
              <a:off x="208" y="616"/>
              <a:ext cx="3403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5" tIns="91415" rIns="91415" bIns="91415" anchor="ctr"/>
            <a:lstStyle/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CỦNG CỐ </a:t>
              </a:r>
            </a:p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BÀI HỌC </a:t>
              </a:r>
            </a:p>
          </p:txBody>
        </p:sp>
      </p:grpSp>
      <p:pic>
        <p:nvPicPr>
          <p:cNvPr id="29701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900" y="2413000"/>
            <a:ext cx="37211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/>
        <p:txBody>
          <a:bodyPr lIns="91403" tIns="45702" rIns="91403" bIns="45702"/>
          <a:lstStyle/>
          <a:p>
            <a:endParaRPr lang="en-US" smtClean="0"/>
          </a:p>
        </p:txBody>
      </p:sp>
      <p:sp>
        <p:nvSpPr>
          <p:cNvPr id="15363" name="Rectangle 3"/>
          <p:cNvSpPr>
            <a:spLocks noGrp="1"/>
          </p:cNvSpPr>
          <p:nvPr>
            <p:ph type="body" idx="4294967295"/>
          </p:nvPr>
        </p:nvSpPr>
        <p:spPr/>
        <p:txBody>
          <a:bodyPr lIns="91403" tIns="45702" rIns="91403" bIns="45702"/>
          <a:lstStyle/>
          <a:p>
            <a:pPr marL="171450" indent="-171450" defTabSz="685800"/>
            <a:endParaRPr lang="en-US" smtClean="0"/>
          </a:p>
        </p:txBody>
      </p:sp>
      <p:pic>
        <p:nvPicPr>
          <p:cNvPr id="15364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861060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Không có mô tả."/>
          <p:cNvPicPr>
            <a:picLocks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62063" y="211138"/>
            <a:ext cx="2574925" cy="993775"/>
          </a:xfrm>
        </p:spPr>
      </p:pic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r>
              <a:rPr lang="en-US" sz="2800" smtClean="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825" y="3309938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     41+5= ? </a:t>
            </a:r>
            <a:endParaRPr lang="en-US" sz="1300" b="1">
              <a:ea typeface="微软雅黑" pitchFamily="34" charset="-122"/>
            </a:endParaRPr>
          </a:p>
        </p:txBody>
      </p:sp>
      <p:pic>
        <p:nvPicPr>
          <p:cNvPr id="28679" name="Picture 7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9913" y="1135063"/>
            <a:ext cx="4017962" cy="20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421" name="Group 37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4575"/>
        </p:xfrm>
        <a:graphic>
          <a:graphicData uri="http://schemas.openxmlformats.org/drawingml/2006/table">
            <a:tbl>
              <a:tblPr/>
              <a:tblGrid>
                <a:gridCol w="1108075"/>
                <a:gridCol w="1203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257800" y="1809750"/>
            <a:ext cx="3317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7335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1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105400" y="2266950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3431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5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2578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324600" y="29527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41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676775" y="3903663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5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2000" y="4248150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61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1 cộng 5 bằng 6 viết 6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46538"/>
            <a:ext cx="27590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Hạ 4 xuống viết 4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663825" y="3278188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Không có mô tả."/>
          <p:cNvPicPr>
            <a:picLocks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62063" y="211138"/>
            <a:ext cx="2574925" cy="993775"/>
          </a:xfrm>
        </p:spPr>
      </p:pic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r>
              <a:rPr lang="en-US" sz="2800" smtClean="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825" y="3309938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20+4= ? </a:t>
            </a:r>
            <a:endParaRPr lang="en-US" sz="1300" b="1">
              <a:ea typeface="微软雅黑" pitchFamily="34" charset="-122"/>
            </a:endParaRP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4575"/>
        </p:xfrm>
        <a:graphic>
          <a:graphicData uri="http://schemas.openxmlformats.org/drawingml/2006/table">
            <a:tbl>
              <a:tblPr/>
              <a:tblGrid>
                <a:gridCol w="1108075"/>
                <a:gridCol w="1203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410200" y="1733550"/>
            <a:ext cx="3317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7335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0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105400" y="2038350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2669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4102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4008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20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676775" y="3903663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0413" y="4276725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61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0 cộng 4 bằng 4 viết 4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46538"/>
            <a:ext cx="27590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Hạ 2 xuống viết 2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170113" y="3289300"/>
            <a:ext cx="522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24</a:t>
            </a:r>
          </a:p>
        </p:txBody>
      </p:sp>
      <p:pic>
        <p:nvPicPr>
          <p:cNvPr id="31780" name="Picture 36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9013" y="1055688"/>
            <a:ext cx="3636962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8437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52550"/>
            <a:ext cx="8039100" cy="281940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3352800" y="36385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4953000" y="35623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67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6629400" y="35623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87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9461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46038"/>
            <a:ext cx="7324725" cy="2524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0485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9550"/>
            <a:ext cx="8915400" cy="5143500"/>
          </a:xfrm>
          <a:prstGeom prst="rect">
            <a:avLst/>
          </a:prstGeom>
          <a:noFill/>
        </p:spPr>
      </p:pic>
      <p:cxnSp>
        <p:nvCxnSpPr>
          <p:cNvPr id="17" name="Straight Connector 16"/>
          <p:cNvCxnSpPr/>
          <p:nvPr/>
        </p:nvCxnSpPr>
        <p:spPr>
          <a:xfrm flipV="1">
            <a:off x="4038600" y="1581150"/>
            <a:ext cx="1219200" cy="16764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6"/>
          <p:cNvCxnSpPr/>
          <p:nvPr/>
        </p:nvCxnSpPr>
        <p:spPr>
          <a:xfrm flipV="1">
            <a:off x="4114800" y="3486150"/>
            <a:ext cx="1295400" cy="9906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114800" y="2724150"/>
            <a:ext cx="1143000" cy="16002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/>
        <p:txBody>
          <a:bodyPr lIns="91403" tIns="45702" rIns="91403" bIns="45702"/>
          <a:lstStyle/>
          <a:p>
            <a:endParaRPr lang="en-US" smtClean="0"/>
          </a:p>
        </p:txBody>
      </p:sp>
      <p:pic>
        <p:nvPicPr>
          <p:cNvPr id="25604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8610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3"/>
          <p:cNvSpPr>
            <a:spLocks noChangeArrowheads="1"/>
          </p:cNvSpPr>
          <p:nvPr>
            <p:ph type="body" idx="4294967295"/>
          </p:nvPr>
        </p:nvSpPr>
        <p:spPr>
          <a:xfrm>
            <a:off x="2971800" y="3714750"/>
            <a:ext cx="3581400" cy="609600"/>
          </a:xfrm>
          <a:solidFill>
            <a:schemeClr val="bg1"/>
          </a:solidFill>
          <a:ln/>
        </p:spPr>
        <p:txBody>
          <a:bodyPr lIns="91403" tIns="45702" rIns="91403" bIns="45702"/>
          <a:lstStyle/>
          <a:p>
            <a:pPr defTabSz="457200" eaLnBrk="1" hangingPunct="1">
              <a:spcBef>
                <a:spcPct val="0"/>
              </a:spcBef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          </a:t>
            </a:r>
            <a:r>
              <a:rPr lang="en-US" b="1" smtClean="0">
                <a:solidFill>
                  <a:schemeClr val="hlink"/>
                </a:solidFill>
              </a:rPr>
              <a:t>TIẾT 2</a:t>
            </a: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3557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52550"/>
            <a:ext cx="8153400" cy="3276600"/>
          </a:xfrm>
          <a:prstGeom prst="rect">
            <a:avLst/>
          </a:prstGeom>
          <a:noFill/>
        </p:spPr>
      </p:pic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743200" y="285750"/>
            <a:ext cx="3581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/>
          <a:lstStyle/>
          <a:p>
            <a:pPr defTabSz="457200"/>
            <a:r>
              <a:rPr lang="en-US" sz="3200" b="1">
                <a:latin typeface="Calibri" pitchFamily="34" charset="0"/>
              </a:rPr>
              <a:t>    </a:t>
            </a:r>
            <a:r>
              <a:rPr lang="en-US" sz="3200" b="1">
                <a:solidFill>
                  <a:schemeClr val="hlink"/>
                </a:solidFill>
                <a:latin typeface="Calibri" pitchFamily="34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92</Words>
  <PresentationFormat>On-screen Show (16:9)</PresentationFormat>
  <Paragraphs>77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微软雅黑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2020-12-08T15:48:47Z</dcterms:created>
  <dcterms:modified xsi:type="dcterms:W3CDTF">2021-03-11T02:24:15Z</dcterms:modified>
</cp:coreProperties>
</file>