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67" r:id="rId4"/>
    <p:sldMasterId id="2147483681" r:id="rId5"/>
    <p:sldMasterId id="2147483693" r:id="rId6"/>
    <p:sldMasterId id="2147483703" r:id="rId7"/>
  </p:sldMasterIdLst>
  <p:notesMasterIdLst>
    <p:notesMasterId r:id="rId9"/>
  </p:notesMasterIdLst>
  <p:sldIdLst>
    <p:sldId id="306" r:id="rId8"/>
    <p:sldId id="304" r:id="rId10"/>
    <p:sldId id="307" r:id="rId11"/>
    <p:sldId id="303" r:id="rId12"/>
    <p:sldId id="298" r:id="rId13"/>
    <p:sldId id="316" r:id="rId14"/>
    <p:sldId id="295" r:id="rId15"/>
    <p:sldId id="291" r:id="rId16"/>
    <p:sldId id="293" r:id="rId17"/>
    <p:sldId id="305" r:id="rId1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3300"/>
    <a:srgbClr val="B2B2B2"/>
    <a:srgbClr val="808080"/>
    <a:srgbClr val="3333FF"/>
    <a:srgbClr val="993300"/>
    <a:srgbClr val="009900"/>
    <a:srgbClr val="0000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491"/>
  </p:normalViewPr>
  <p:slideViewPr>
    <p:cSldViewPr showGuides="1">
      <p:cViewPr varScale="1">
        <p:scale>
          <a:sx n="86" d="100"/>
          <a:sy n="86" d="100"/>
        </p:scale>
        <p:origin x="-1354" y="-82"/>
      </p:cViewPr>
      <p:guideLst>
        <p:guide orient="horz" pos="2160"/>
        <p:guide pos="29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4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44172"/>
            <a:ext cx="9144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106047"/>
            <a:ext cx="10715436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644691"/>
            <a:ext cx="1307595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59024"/>
            <a:ext cx="1901121" cy="104948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29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4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4581148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4673624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1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4581148"/>
            <a:ext cx="618427" cy="1279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7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5316711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6189784"/>
            <a:ext cx="9155017" cy="6682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32952"/>
            <a:ext cx="2545493" cy="3285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/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+ 2 columns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  <p:transition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6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6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image" Target="../media/image6.png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4" Type="http://schemas.openxmlformats.org/officeDocument/2006/relationships/theme" Target="../theme/theme3.xml"/><Relationship Id="rId1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0.xml"/><Relationship Id="rId8" Type="http://schemas.openxmlformats.org/officeDocument/2006/relationships/slideLayout" Target="../slideLayouts/slideLayout49.xml"/><Relationship Id="rId7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0" Type="http://schemas.openxmlformats.org/officeDocument/2006/relationships/theme" Target="../theme/theme5.xml"/><Relationship Id="rId1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9.xml"/><Relationship Id="rId8" Type="http://schemas.openxmlformats.org/officeDocument/2006/relationships/slideLayout" Target="../slideLayouts/slideLayout58.xml"/><Relationship Id="rId7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5523091" y="4543119"/>
            <a:ext cx="3620909" cy="2317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5F22B-A181-43C3-80E7-312ACB2D1CF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249DE-64E2-4A85-BA24-CD42311A4D9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50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7.xml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hemeOverride" Target="../theme/themeOverride1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TOÁN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305093" y="1020138"/>
            <a:ext cx="4904105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  <a:endParaRPr lang="en-US" sz="2700" b="1" kern="10" dirty="0">
              <a:ln w="9525">
                <a:solidFill>
                  <a:srgbClr val="993366"/>
                </a:solidFill>
                <a:round/>
              </a:ln>
              <a:solidFill>
                <a:schemeClr val="accent4">
                  <a:lumMod val="75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" y="635"/>
            <a:ext cx="8987790" cy="685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2320925" y="2269490"/>
            <a:ext cx="463105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2786063" y="2669486"/>
            <a:ext cx="3500437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183787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9" name="组合 8"/>
          <p:cNvGrpSpPr/>
          <p:nvPr/>
        </p:nvGrpSpPr>
        <p:grpSpPr>
          <a:xfrm>
            <a:off x="2339714" y="262361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478544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431731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92218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97037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351476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210774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210097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264896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89257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778664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1800" y="2712318"/>
            <a:ext cx="358840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 động</a:t>
            </a:r>
            <a:endParaRPr 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131152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330934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Text Box 5"/>
          <p:cNvSpPr txBox="1"/>
          <p:nvPr/>
        </p:nvSpPr>
        <p:spPr>
          <a:xfrm>
            <a:off x="2962275" y="888206"/>
            <a:ext cx="3626644" cy="1129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2700" b="1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“Hái táo”</a:t>
            </a:r>
            <a:endParaRPr lang="en-US" altLang="en-US" sz="2700" b="1" dirty="0">
              <a:solidFill>
                <a:srgbClr val="CC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en-US" sz="2700" b="1" dirty="0">
              <a:solidFill>
                <a:srgbClr val="CC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9" name="Picture 4" descr="HÃ¬nh áº£nh cÃ³ liÃªn qu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9866" y="1314450"/>
            <a:ext cx="3838575" cy="46863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4"/>
          <p:cNvGrpSpPr/>
          <p:nvPr/>
        </p:nvGrpSpPr>
        <p:grpSpPr>
          <a:xfrm>
            <a:off x="1510904" y="1568054"/>
            <a:ext cx="1138238" cy="1017984"/>
            <a:chOff x="1190174" y="1185469"/>
            <a:chExt cx="1400626" cy="1357183"/>
          </a:xfrm>
        </p:grpSpPr>
        <p:pic>
          <p:nvPicPr>
            <p:cNvPr id="412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 dirty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vi-VN" sz="4050" b="1" kern="1200" cap="none" spc="0" normalizeH="0" baseline="0" noProof="0" dirty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228035" y="1325166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+ 1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02" name="Picture 10" descr="HÃ¬nh áº£nh cÃ³ liÃªn quan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0585" y="5429250"/>
            <a:ext cx="5712619" cy="6929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343650" y="1325166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" name="Group 31"/>
          <p:cNvGrpSpPr/>
          <p:nvPr/>
        </p:nvGrpSpPr>
        <p:grpSpPr>
          <a:xfrm>
            <a:off x="2815829" y="1749029"/>
            <a:ext cx="1137047" cy="1017984"/>
            <a:chOff x="1190174" y="1185469"/>
            <a:chExt cx="1400626" cy="1357183"/>
          </a:xfrm>
        </p:grpSpPr>
        <p:pic>
          <p:nvPicPr>
            <p:cNvPr id="4127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1751891" y="1515638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056585" y="1901429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 + 2 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43650" y="1885950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" name="Group 36"/>
          <p:cNvGrpSpPr/>
          <p:nvPr/>
        </p:nvGrpSpPr>
        <p:grpSpPr>
          <a:xfrm>
            <a:off x="3469481" y="2976563"/>
            <a:ext cx="1137047" cy="1017985"/>
            <a:chOff x="1190174" y="1185469"/>
            <a:chExt cx="1400626" cy="1357183"/>
          </a:xfrm>
        </p:grpSpPr>
        <p:pic>
          <p:nvPicPr>
            <p:cNvPr id="4125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1751891" y="1515637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219700" y="2480072"/>
            <a:ext cx="238125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+ 4 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43650" y="2480072"/>
            <a:ext cx="80129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" name="Group 41"/>
          <p:cNvGrpSpPr/>
          <p:nvPr/>
        </p:nvGrpSpPr>
        <p:grpSpPr>
          <a:xfrm>
            <a:off x="2134791" y="2767013"/>
            <a:ext cx="1137047" cy="1017985"/>
            <a:chOff x="1190174" y="1185469"/>
            <a:chExt cx="1400626" cy="1357183"/>
          </a:xfrm>
        </p:grpSpPr>
        <p:pic>
          <p:nvPicPr>
            <p:cNvPr id="4123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TextBox 43"/>
            <p:cNvSpPr txBox="1"/>
            <p:nvPr/>
          </p:nvSpPr>
          <p:spPr>
            <a:xfrm>
              <a:off x="1751891" y="1515637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257800" y="3033713"/>
            <a:ext cx="244078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+ 2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00800" y="3040856"/>
            <a:ext cx="80129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8" name="Group 46"/>
          <p:cNvGrpSpPr/>
          <p:nvPr/>
        </p:nvGrpSpPr>
        <p:grpSpPr>
          <a:xfrm>
            <a:off x="857250" y="2525316"/>
            <a:ext cx="1138238" cy="1017984"/>
            <a:chOff x="1190174" y="1185469"/>
            <a:chExt cx="1400626" cy="1357183"/>
          </a:xfrm>
        </p:grpSpPr>
        <p:pic>
          <p:nvPicPr>
            <p:cNvPr id="4121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9" name="TextBox 48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5212556" y="3599260"/>
            <a:ext cx="2331244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+ 3 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57950" y="3574256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9" name="Group 51"/>
          <p:cNvGrpSpPr/>
          <p:nvPr/>
        </p:nvGrpSpPr>
        <p:grpSpPr>
          <a:xfrm>
            <a:off x="1240631" y="3782616"/>
            <a:ext cx="1137047" cy="1017984"/>
            <a:chOff x="1190174" y="1185469"/>
            <a:chExt cx="1400626" cy="1357183"/>
          </a:xfrm>
        </p:grpSpPr>
        <p:pic>
          <p:nvPicPr>
            <p:cNvPr id="411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" name="TextBox 53"/>
            <p:cNvSpPr txBox="1"/>
            <p:nvPr/>
          </p:nvSpPr>
          <p:spPr>
            <a:xfrm>
              <a:off x="1751891" y="1515638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5336381" y="4100513"/>
            <a:ext cx="2207419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+ 5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13910" y="4100513"/>
            <a:ext cx="80129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926 L 0.15209 0.585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23 -0.13889 L 0.22657 0.5388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55 -0.36644 L 0.47188 0.3113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89 -0.3257 L 0.19323 0.3520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77 -0.26759 L 0.61511 0.41018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521 -0.52315 L 0.66355 0.15463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6" grpId="0"/>
      <p:bldP spid="6" grpId="1"/>
      <p:bldP spid="35" grpId="0"/>
      <p:bldP spid="35" grpId="1"/>
      <p:bldP spid="36" grpId="0"/>
      <p:bldP spid="36" grpId="1"/>
      <p:bldP spid="40" grpId="0"/>
      <p:bldP spid="40" grpId="1"/>
      <p:bldP spid="41" grpId="0"/>
      <p:bldP spid="41" grpId="1"/>
      <p:bldP spid="45" grpId="0"/>
      <p:bldP spid="45" grpId="1"/>
      <p:bldP spid="46" grpId="0"/>
      <p:bldP spid="46" grpId="1"/>
      <p:bldP spid="50" grpId="0"/>
      <p:bldP spid="50" grpId="1"/>
      <p:bldP spid="51" grpId="0"/>
      <p:bldP spid="51" grpId="1"/>
      <p:bldP spid="55" grpId="0"/>
      <p:bldP spid="55" grpId="1"/>
      <p:bldP spid="56" grpId="0"/>
      <p:bldP spid="5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3243893"/>
            <a:ext cx="9144000" cy="2741910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2879842" y="2501900"/>
            <a:ext cx="1836174" cy="43502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21120" y="4053840"/>
            <a:ext cx="2623820" cy="193167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334770" y="1706880"/>
            <a:ext cx="661797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</a:pPr>
            <a:r>
              <a:rPr sz="32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PHÉP CỘNG TRONG PHẠM VI 10 (TT)</a:t>
            </a:r>
            <a:endParaRPr sz="32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</a:pPr>
            <a:r>
              <a:rPr sz="32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 TIẾT</a:t>
            </a:r>
            <a:endParaRPr lang="en-US" sz="3200" b="1" dirty="0" smtClean="0">
              <a:ln w="12700">
                <a:solidFill>
                  <a:srgbClr val="F56636"/>
                </a:solidFill>
                <a:prstDash val="solid"/>
              </a:ln>
              <a:solidFill>
                <a:srgbClr val="F1442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3" descr="C:\Users\Admin\Downloads\Screenshot_2020-08-14 CloudBook(1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600" y="685800"/>
            <a:ext cx="7086600" cy="5527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3" descr="C:\Users\Admin\Downloads\Screenshot_2020-08-14 CloudBook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580" y="1567180"/>
            <a:ext cx="8751888" cy="289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2187575" y="2530475"/>
            <a:ext cx="7442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200910" y="2981325"/>
            <a:ext cx="7442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160905" y="3362325"/>
            <a:ext cx="7708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5250180" y="2622550"/>
            <a:ext cx="868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250180" y="3082925"/>
            <a:ext cx="868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5250180" y="3441700"/>
            <a:ext cx="868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8367395" y="2530475"/>
            <a:ext cx="6610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8367395" y="2981325"/>
            <a:ext cx="868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8367395" y="3362325"/>
            <a:ext cx="868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11" descr="C:\Users\Admin\Downloads\Screenshot_2020-08-14 CloudBook(2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990600"/>
            <a:ext cx="7173913" cy="43434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2" name="Straight Connector 11"/>
          <p:cNvCxnSpPr/>
          <p:nvPr/>
        </p:nvCxnSpPr>
        <p:spPr>
          <a:xfrm rot="5400000">
            <a:off x="1714500" y="3238500"/>
            <a:ext cx="2057400" cy="7620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1905000" y="2590800"/>
            <a:ext cx="1219200" cy="4572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2362200" y="3200400"/>
            <a:ext cx="762000" cy="3048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514600" y="3962400"/>
            <a:ext cx="6858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5334000" y="2590800"/>
            <a:ext cx="1066800" cy="7620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5295900" y="3314700"/>
            <a:ext cx="1371600" cy="990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486400" y="2590800"/>
            <a:ext cx="914400" cy="8382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5486400" y="3124200"/>
            <a:ext cx="762000" cy="7620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4" descr="C:\Users\Admin\Downloads\Screenshot_2020-08-14 CloudBook(3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600" y="1981200"/>
            <a:ext cx="6943725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6" descr="C:\Users\Admin\Downloads\Screenshot_2020-08-14 CloudBook(8).png"/>
          <p:cNvPicPr>
            <a:picLocks noChangeAspect="1"/>
          </p:cNvPicPr>
          <p:nvPr/>
        </p:nvPicPr>
        <p:blipFill>
          <a:blip r:embed="rId2"/>
          <a:srcRect r="30165" b="74512"/>
          <a:stretch>
            <a:fillRect/>
          </a:stretch>
        </p:blipFill>
        <p:spPr>
          <a:xfrm>
            <a:off x="629920" y="800100"/>
            <a:ext cx="5645150" cy="83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505200" y="3881438"/>
            <a:ext cx="2362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5     +    5     10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4" descr="C:\Users\Admin\Downloads\Screenshot_2020-08-14 CloudBook(4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600" y="1219200"/>
            <a:ext cx="7272655" cy="312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752215" y="3769678"/>
            <a:ext cx="25146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7     +    2      9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charset="-122"/>
            <a:ea typeface="Microsoft YaHei" panose="020B050302020402020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WPS Presentation</Application>
  <PresentationFormat>On-screen Show (4:3)</PresentationFormat>
  <Paragraphs>76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10</vt:i4>
      </vt:variant>
    </vt:vector>
  </HeadingPairs>
  <TitlesOfParts>
    <vt:vector size="36" baseType="lpstr">
      <vt:lpstr>Arial</vt:lpstr>
      <vt:lpstr>SimSun</vt:lpstr>
      <vt:lpstr>Wingdings</vt:lpstr>
      <vt:lpstr>Microsoft YaHei</vt:lpstr>
      <vt:lpstr>inpin heiti</vt:lpstr>
      <vt:lpstr>Shadows Into Light Two</vt:lpstr>
      <vt:lpstr>Segoe Print</vt:lpstr>
      <vt:lpstr>Chivo Light</vt:lpstr>
      <vt:lpstr>Arial</vt:lpstr>
      <vt:lpstr>Chivo</vt:lpstr>
      <vt:lpstr>Times New Roman</vt:lpstr>
      <vt:lpstr>Calibri</vt:lpstr>
      <vt:lpstr>Tahoma</vt:lpstr>
      <vt:lpstr>Times New Roman</vt:lpstr>
      <vt:lpstr>Arial-Rounded</vt:lpstr>
      <vt:lpstr>Vrinda</vt:lpstr>
      <vt:lpstr>Arial-Rounded</vt:lpstr>
      <vt:lpstr>Arial Unicode MS</vt:lpstr>
      <vt:lpstr>DFPOP1-W9</vt:lpstr>
      <vt:lpstr>Calibri Light</vt:lpstr>
      <vt:lpstr>1_Default Design</vt:lpstr>
      <vt:lpstr>第一PPT，www.1ppt.com</vt:lpstr>
      <vt:lpstr>1_Office 主题</vt:lpstr>
      <vt:lpstr>1_Office Theme</vt:lpstr>
      <vt:lpstr>Aumerle template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</dc:creator>
  <cp:lastModifiedBy>toanbh</cp:lastModifiedBy>
  <cp:revision>147</cp:revision>
  <dcterms:created xsi:type="dcterms:W3CDTF">2002-01-01T10:07:00Z</dcterms:created>
  <dcterms:modified xsi:type="dcterms:W3CDTF">2020-09-29T08:10:53Z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