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36" r:id="rId4"/>
    <p:sldMasterId id="2147483798" r:id="rId5"/>
    <p:sldMasterId id="2147483810" r:id="rId6"/>
    <p:sldMasterId id="2147483824" r:id="rId7"/>
  </p:sldMasterIdLst>
  <p:notesMasterIdLst>
    <p:notesMasterId r:id="rId25"/>
  </p:notesMasterIdLst>
  <p:sldIdLst>
    <p:sldId id="284" r:id="rId8"/>
    <p:sldId id="257" r:id="rId9"/>
    <p:sldId id="259" r:id="rId10"/>
    <p:sldId id="262" r:id="rId11"/>
    <p:sldId id="260" r:id="rId12"/>
    <p:sldId id="283" r:id="rId13"/>
    <p:sldId id="263" r:id="rId14"/>
    <p:sldId id="264" r:id="rId15"/>
    <p:sldId id="288" r:id="rId16"/>
    <p:sldId id="265" r:id="rId17"/>
    <p:sldId id="295" r:id="rId18"/>
    <p:sldId id="299" r:id="rId19"/>
    <p:sldId id="297" r:id="rId20"/>
    <p:sldId id="300" r:id="rId21"/>
    <p:sldId id="298" r:id="rId22"/>
    <p:sldId id="301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7E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>
        <p:scale>
          <a:sx n="78" d="100"/>
          <a:sy n="78" d="100"/>
        </p:scale>
        <p:origin x="18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9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80" y="3055624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9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6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5" y="351412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0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2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9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80" y="3055624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9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6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2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3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3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2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2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4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5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5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5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1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9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3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5" y="351412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0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2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3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90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05201"/>
            <a:ext cx="85344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660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66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4626865"/>
            <a:ext cx="10363200" cy="1500188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3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1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68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850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609356" indent="0">
              <a:buNone/>
              <a:defRPr sz="2700" b="1"/>
            </a:lvl2pPr>
            <a:lvl3pPr marL="1218712" indent="0">
              <a:buNone/>
              <a:defRPr sz="2400" b="1"/>
            </a:lvl3pPr>
            <a:lvl4pPr marL="1828068" indent="0">
              <a:buNone/>
              <a:defRPr sz="2100" b="1"/>
            </a:lvl4pPr>
            <a:lvl5pPr marL="2437425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7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438401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7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356" indent="0">
              <a:buNone/>
              <a:defRPr sz="2700" b="1"/>
            </a:lvl2pPr>
            <a:lvl3pPr marL="1218712" indent="0">
              <a:buNone/>
              <a:defRPr sz="2400" b="1"/>
            </a:lvl3pPr>
            <a:lvl4pPr marL="1828068" indent="0">
              <a:buNone/>
              <a:defRPr sz="2100" b="1"/>
            </a:lvl4pPr>
            <a:lvl5pPr marL="2437425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7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1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51" y="4045691"/>
            <a:ext cx="4709159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964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60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2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3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3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2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614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081"/>
            <a:ext cx="2852928" cy="126187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1"/>
            <a:ext cx="7620000" cy="557784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130555"/>
            <a:ext cx="2852928" cy="4243615"/>
          </a:xfrm>
        </p:spPr>
        <p:txBody>
          <a:bodyPr/>
          <a:lstStyle>
            <a:lvl1pPr marL="0" indent="0">
              <a:buNone/>
              <a:defRPr sz="1900"/>
            </a:lvl1pPr>
            <a:lvl2pPr marL="609356" indent="0">
              <a:buNone/>
              <a:defRPr sz="1600"/>
            </a:lvl2pPr>
            <a:lvl3pPr marL="1218712" indent="0">
              <a:buNone/>
              <a:defRPr sz="1300"/>
            </a:lvl3pPr>
            <a:lvl4pPr marL="1828068" indent="0">
              <a:buNone/>
              <a:defRPr sz="1200"/>
            </a:lvl4pPr>
            <a:lvl5pPr marL="2437425" indent="0">
              <a:buNone/>
              <a:defRPr sz="1200"/>
            </a:lvl5pPr>
            <a:lvl6pPr marL="3046781" indent="0">
              <a:buNone/>
              <a:defRPr sz="1200"/>
            </a:lvl6pPr>
            <a:lvl7pPr marL="3656137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3" y="3579943"/>
            <a:ext cx="5577841" cy="21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777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300"/>
            </a:lvl1pPr>
            <a:lvl2pPr marL="609356" indent="0">
              <a:buNone/>
              <a:defRPr sz="3700"/>
            </a:lvl2pPr>
            <a:lvl3pPr marL="1218712" indent="0">
              <a:buNone/>
              <a:defRPr sz="3200"/>
            </a:lvl3pPr>
            <a:lvl4pPr marL="1828068" indent="0">
              <a:buNone/>
              <a:defRPr sz="2700"/>
            </a:lvl4pPr>
            <a:lvl5pPr marL="2437425" indent="0">
              <a:buNone/>
              <a:defRPr sz="2700"/>
            </a:lvl5pPr>
            <a:lvl6pPr marL="3046781" indent="0">
              <a:buNone/>
              <a:defRPr sz="2700"/>
            </a:lvl6pPr>
            <a:lvl7pPr marL="3656137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2"/>
            <a:ext cx="2852928" cy="4242815"/>
          </a:xfrm>
        </p:spPr>
        <p:txBody>
          <a:bodyPr/>
          <a:lstStyle>
            <a:lvl1pPr marL="0" indent="0">
              <a:buNone/>
              <a:defRPr sz="1900"/>
            </a:lvl1pPr>
            <a:lvl2pPr marL="609356" indent="0">
              <a:buNone/>
              <a:defRPr sz="1600"/>
            </a:lvl2pPr>
            <a:lvl3pPr marL="1218712" indent="0">
              <a:buNone/>
              <a:defRPr sz="1300"/>
            </a:lvl3pPr>
            <a:lvl4pPr marL="1828068" indent="0">
              <a:buNone/>
              <a:defRPr sz="1200"/>
            </a:lvl4pPr>
            <a:lvl5pPr marL="2437425" indent="0">
              <a:buNone/>
              <a:defRPr sz="1200"/>
            </a:lvl5pPr>
            <a:lvl6pPr marL="3046781" indent="0">
              <a:buNone/>
              <a:defRPr sz="1200"/>
            </a:lvl6pPr>
            <a:lvl7pPr marL="3656137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804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697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2"/>
            <a:ext cx="2743200" cy="5867401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8026400" cy="5867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180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9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80" y="3055624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9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6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22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44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2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3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3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2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69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81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25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5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5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5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6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1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9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3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68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09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5" y="351412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0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2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0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57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2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58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4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42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93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83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82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7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43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8F84-8A5C-4099-9472-B57FE852E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A5CA-13BA-463D-9C5F-AF8A90AB1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37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356" indent="0" algn="ctr">
              <a:buNone/>
              <a:defRPr/>
            </a:lvl2pPr>
            <a:lvl3pPr marL="1218712" indent="0" algn="ctr">
              <a:buNone/>
              <a:defRPr/>
            </a:lvl3pPr>
            <a:lvl4pPr marL="1828068" indent="0" algn="ctr">
              <a:buNone/>
              <a:defRPr/>
            </a:lvl4pPr>
            <a:lvl5pPr marL="2437425" indent="0" algn="ctr">
              <a:buNone/>
              <a:defRPr/>
            </a:lvl5pPr>
            <a:lvl6pPr marL="3046781" indent="0" algn="ctr">
              <a:buNone/>
              <a:defRPr/>
            </a:lvl6pPr>
            <a:lvl7pPr marL="3656137" indent="0" algn="ctr">
              <a:buNone/>
              <a:defRPr/>
            </a:lvl7pPr>
            <a:lvl8pPr marL="4265493" indent="0" algn="ctr">
              <a:buNone/>
              <a:defRPr/>
            </a:lvl8pPr>
            <a:lvl9pPr marL="48748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B46D69-9298-45AF-B0C2-3D5DDF79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3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457585-3788-49AD-B591-F384E5F26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8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8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56" indent="0">
              <a:buNone/>
              <a:defRPr sz="2400"/>
            </a:lvl2pPr>
            <a:lvl3pPr marL="1218712" indent="0">
              <a:buNone/>
              <a:defRPr sz="2100"/>
            </a:lvl3pPr>
            <a:lvl4pPr marL="1828068" indent="0">
              <a:buNone/>
              <a:defRPr sz="1900"/>
            </a:lvl4pPr>
            <a:lvl5pPr marL="2437425" indent="0">
              <a:buNone/>
              <a:defRPr sz="1900"/>
            </a:lvl5pPr>
            <a:lvl6pPr marL="3046781" indent="0">
              <a:buNone/>
              <a:defRPr sz="1900"/>
            </a:lvl6pPr>
            <a:lvl7pPr marL="3656137" indent="0">
              <a:buNone/>
              <a:defRPr sz="1900"/>
            </a:lvl7pPr>
            <a:lvl8pPr marL="4265493" indent="0">
              <a:buNone/>
              <a:defRPr sz="1900"/>
            </a:lvl8pPr>
            <a:lvl9pPr marL="48748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BBA0BB-CFF9-48C8-89B7-71FEFD399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2A29A0-7300-4D05-A3CB-BE65A3B82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1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9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6" indent="0">
              <a:buNone/>
              <a:defRPr sz="2700" b="1"/>
            </a:lvl2pPr>
            <a:lvl3pPr marL="1218712" indent="0">
              <a:buNone/>
              <a:defRPr sz="2400" b="1"/>
            </a:lvl3pPr>
            <a:lvl4pPr marL="1828068" indent="0">
              <a:buNone/>
              <a:defRPr sz="2100" b="1"/>
            </a:lvl4pPr>
            <a:lvl5pPr marL="2437425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7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6" indent="0">
              <a:buNone/>
              <a:defRPr sz="2700" b="1"/>
            </a:lvl2pPr>
            <a:lvl3pPr marL="1218712" indent="0">
              <a:buNone/>
              <a:defRPr sz="2400" b="1"/>
            </a:lvl3pPr>
            <a:lvl4pPr marL="1828068" indent="0">
              <a:buNone/>
              <a:defRPr sz="2100" b="1"/>
            </a:lvl4pPr>
            <a:lvl5pPr marL="2437425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7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0E7111-ABB5-4DD6-9D9E-006E30724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9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BD2D1E-BADA-4FD6-A8DD-DA8B17F0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3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A9326E-93A9-41F8-B19D-39A4C956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6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3"/>
            <a:ext cx="401108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9356" indent="0">
              <a:buNone/>
              <a:defRPr sz="1600"/>
            </a:lvl2pPr>
            <a:lvl3pPr marL="1218712" indent="0">
              <a:buNone/>
              <a:defRPr sz="1300"/>
            </a:lvl3pPr>
            <a:lvl4pPr marL="1828068" indent="0">
              <a:buNone/>
              <a:defRPr sz="1200"/>
            </a:lvl4pPr>
            <a:lvl5pPr marL="2437425" indent="0">
              <a:buNone/>
              <a:defRPr sz="1200"/>
            </a:lvl5pPr>
            <a:lvl6pPr marL="3046781" indent="0">
              <a:buNone/>
              <a:defRPr sz="1200"/>
            </a:lvl6pPr>
            <a:lvl7pPr marL="3656137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29077C-C99C-41C9-85EC-F5303AD9C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56" indent="0">
              <a:buNone/>
              <a:defRPr sz="3700"/>
            </a:lvl2pPr>
            <a:lvl3pPr marL="1218712" indent="0">
              <a:buNone/>
              <a:defRPr sz="3200"/>
            </a:lvl3pPr>
            <a:lvl4pPr marL="1828068" indent="0">
              <a:buNone/>
              <a:defRPr sz="2700"/>
            </a:lvl4pPr>
            <a:lvl5pPr marL="2437425" indent="0">
              <a:buNone/>
              <a:defRPr sz="2700"/>
            </a:lvl5pPr>
            <a:lvl6pPr marL="3046781" indent="0">
              <a:buNone/>
              <a:defRPr sz="2700"/>
            </a:lvl6pPr>
            <a:lvl7pPr marL="3656137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900"/>
            </a:lvl1pPr>
            <a:lvl2pPr marL="609356" indent="0">
              <a:buNone/>
              <a:defRPr sz="1600"/>
            </a:lvl2pPr>
            <a:lvl3pPr marL="1218712" indent="0">
              <a:buNone/>
              <a:defRPr sz="1300"/>
            </a:lvl3pPr>
            <a:lvl4pPr marL="1828068" indent="0">
              <a:buNone/>
              <a:defRPr sz="1200"/>
            </a:lvl4pPr>
            <a:lvl5pPr marL="2437425" indent="0">
              <a:buNone/>
              <a:defRPr sz="1200"/>
            </a:lvl5pPr>
            <a:lvl6pPr marL="3046781" indent="0">
              <a:buNone/>
              <a:defRPr sz="1200"/>
            </a:lvl6pPr>
            <a:lvl7pPr marL="3656137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EC5CDF-0801-4604-8F31-A1AB262AF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3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CBC466-3904-440B-9500-1FD27B0E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81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0F695A-22A0-4A61-BF6A-357687BAA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1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41"/>
            <a:ext cx="10972801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9C7131-4749-495A-9A34-A44042BB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7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1" y="274639"/>
            <a:ext cx="109728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3B75C9-F1FC-494B-ADE0-32BD1A571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33B61-77A2-4BC6-BD61-20A34632C017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870B4D-CD7B-4697-B7BD-871847F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8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C1733C-FA7D-41FC-AB58-DDFD9CC8272B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144886-A79B-40E6-879D-CC9ED87B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8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E9EC217-77DF-4428-A9B0-5226B86E53B1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798819-0AFA-483A-9FDC-55F2B8F55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1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4D9AD0-D7D0-4A97-9383-94AC939E1B7B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5F5B73-C0CE-48D9-A95C-14D3D42D6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25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84365D-0140-42DC-A8F6-0018F1380E0C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C72B92-51D8-4EBA-860C-C8FE4E3FB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6B90B0-64CE-4BB1-8219-D577BA4DF14D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59BFA8-78B9-4F09-9572-E4069004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7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00E25D-2D9E-4F1C-9280-E595DE0D1D5E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752D68-5F15-413B-9C82-3B70548CF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12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B714CA-F8DF-4885-9A45-349445D08E7B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D1C4EB-2A1F-4608-9750-E76FD86AD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5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F9E8CD-6B6D-43FF-AA4E-FCF8BC4CB804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335FF2-A5E0-4758-B379-AFBB07B04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66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47D2D9-BDEB-42CA-B225-4D8AE07B820D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6CF049-7329-470E-A4C1-B74970E36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5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5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5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BEA8AA-E1DF-4601-B271-0FCEBEF9840C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0499CC-1489-4653-B99C-E4934082D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452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C2CAA8-2633-4AB6-BBCB-F084640D2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1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9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3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2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2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609356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533403"/>
            <a:ext cx="10972801" cy="990599"/>
          </a:xfrm>
          <a:prstGeom prst="rect">
            <a:avLst/>
          </a:prstGeom>
        </p:spPr>
        <p:txBody>
          <a:bodyPr vert="horz" lIns="121871" tIns="60936" rIns="121871" bIns="609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1" cy="4876800"/>
          </a:xfrm>
          <a:prstGeom prst="rect">
            <a:avLst/>
          </a:prstGeom>
        </p:spPr>
        <p:txBody>
          <a:bodyPr vert="horz" lIns="121871" tIns="60936" rIns="121871" bIns="609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1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609356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18288"/>
            <a:ext cx="3860799" cy="329184"/>
          </a:xfrm>
          <a:prstGeom prst="rect">
            <a:avLst/>
          </a:prstGeom>
        </p:spPr>
        <p:txBody>
          <a:bodyPr vert="horz" lIns="121871" tIns="60936" rIns="121871" bIns="60936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pPr defTabSz="609356"/>
            <a:fld id="{2E04706B-4EC2-4241-A08F-856E1DF1720A}" type="datetimeFigureOut">
              <a:rPr lang="en-GB" smtClean="0"/>
              <a:pPr defTabSz="609356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1" y="18288"/>
            <a:ext cx="5486400" cy="329184"/>
          </a:xfrm>
          <a:prstGeom prst="rect">
            <a:avLst/>
          </a:prstGeom>
        </p:spPr>
        <p:txBody>
          <a:bodyPr vert="horz" lIns="121871" tIns="60936" rIns="121871" bIns="60936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 defTabSz="609356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2" y="18288"/>
            <a:ext cx="1422399" cy="329184"/>
          </a:xfrm>
          <a:prstGeom prst="rect">
            <a:avLst/>
          </a:prstGeom>
        </p:spPr>
        <p:txBody>
          <a:bodyPr vert="horz" lIns="121871" tIns="60936" rIns="121871" bIns="60936" rtlCol="0" anchor="ctr"/>
          <a:lstStyle>
            <a:lvl1pPr algn="l">
              <a:defRPr sz="1900" b="1">
                <a:solidFill>
                  <a:srgbClr val="FFFFFF"/>
                </a:solidFill>
              </a:defRPr>
            </a:lvl1pPr>
          </a:lstStyle>
          <a:p>
            <a:pPr defTabSz="609356"/>
            <a:fld id="{880CA0B7-17DD-491B-8152-B34799E506E7}" type="slidenum">
              <a:rPr lang="en-GB" smtClean="0"/>
              <a:pPr defTabSz="609356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defTabSz="1218712" rtl="0" eaLnBrk="1" latinLnBrk="0" hangingPunct="1">
        <a:spcBef>
          <a:spcPct val="0"/>
        </a:spcBef>
        <a:buNone/>
        <a:defRPr sz="5300" kern="1200" spc="-13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3742" indent="-243742" algn="l" defTabSz="1218712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6" indent="-243742" algn="l" defTabSz="1218712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74970" indent="-243742" algn="l" defTabSz="1218712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584" indent="-243742" algn="l" defTabSz="12187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326" indent="-182807" algn="l" defTabSz="1218712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8068" indent="-243742" algn="l" defTabSz="12187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71811" indent="-243742" algn="l" defTabSz="12187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315553" indent="-243742" algn="l" defTabSz="12187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59296" indent="-243742" algn="l" defTabSz="12187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6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2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68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5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7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4AE3A7-20DA-48F3-81C3-2C954A8690AA}" type="datetimeFigureOut">
              <a:rPr lang="en-US" smtClean="0">
                <a:solidFill>
                  <a:srgbClr val="564B3C"/>
                </a:solidFill>
              </a:rPr>
              <a:pPr/>
              <a:t>11/14/2020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DE023C-A976-4855-B18A-9D29296741E9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2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8F84-8A5C-4099-9472-B57FE852EA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A5CA-13BA-463D-9C5F-AF8A90AB1E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728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1" tIns="60936" rIns="121871" bIns="60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2"/>
            <a:ext cx="109728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1" tIns="60936" rIns="121871" bIns="60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71" tIns="60936" rIns="121871" bIns="6093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9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12187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225"/>
            <a:ext cx="38607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71" tIns="60936" rIns="121871" bIns="6093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12187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71" tIns="60936" rIns="121871" bIns="609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1218712" fontAlgn="base">
              <a:spcBef>
                <a:spcPct val="0"/>
              </a:spcBef>
              <a:spcAft>
                <a:spcPct val="0"/>
              </a:spcAft>
              <a:defRPr/>
            </a:pPr>
            <a:fld id="{00D75103-3FB9-4136-BFEC-106BA9A0BB77}" type="slidenum">
              <a:rPr lang="en-US" smtClean="0"/>
              <a:pPr defTabSz="12187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356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8712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06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742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017" indent="-45701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204" indent="-380848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390" indent="-3046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2747" indent="-30467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103" indent="-304678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1459" indent="-30467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0815" indent="-30467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0171" indent="-30467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79527" indent="-30467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6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2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68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5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7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B1F6A7-A4C4-4841-834B-F24BEED186A2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F7C1B7C-35B5-42BD-B536-5D3CFEB03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wmf"/><Relationship Id="rId7" Type="http://schemas.openxmlformats.org/officeDocument/2006/relationships/hyperlink" Target="file:///E:\Local%20Settings\Temp\Local%20Settings\Luan\PW%20HAI%20PHONG\5%20-%20The%20gioi%20quanh%20be%20-CHUAN\CACFILE\chua%20dung.wav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117603" y="304804"/>
            <a:ext cx="10363200" cy="1154113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A50021"/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lIns="121855" tIns="60928" rIns="121855" bIns="6092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5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alt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TH </a:t>
            </a:r>
            <a:r>
              <a:rPr lang="en-US" altLang="vi-VN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r>
              <a:rPr lang="en-US" alt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Sơn</a:t>
            </a:r>
            <a:r>
              <a:rPr lang="en-US" alt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1016000" y="1600206"/>
            <a:ext cx="10282339" cy="1906349"/>
          </a:xfrm>
          <a:prstGeom prst="rect">
            <a:avLst/>
          </a:prstGeom>
        </p:spPr>
        <p:txBody>
          <a:bodyPr wrap="none" lIns="121855" tIns="60928" rIns="121855" bIns="60928" fromWordArt="1">
            <a:prstTxWarp prst="textPlain">
              <a:avLst>
                <a:gd name="adj" fmla="val 49092"/>
              </a:avLst>
            </a:prstTxWarp>
          </a:bodyPr>
          <a:lstStyle/>
          <a:p>
            <a:pPr algn="ctr" defTabSz="1218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 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TIẾNG VIỆT 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LỚP 1</a:t>
            </a:r>
            <a:endParaRPr lang="vi-VN" sz="4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defTabSz="1218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 </a:t>
            </a:r>
            <a:r>
              <a:rPr lang="en-US" sz="53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31</a:t>
            </a:r>
            <a:r>
              <a:rPr lang="vi-VN" sz="53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r>
              <a:rPr lang="en-US" sz="53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ac </a:t>
            </a:r>
            <a:r>
              <a:rPr lang="en-US" sz="53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ăc</a:t>
            </a:r>
            <a:r>
              <a:rPr lang="en-US" sz="53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3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âc</a:t>
            </a:r>
            <a:endParaRPr lang="vi-VN" sz="53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184651" y="5000631"/>
            <a:ext cx="7620000" cy="17773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1855" tIns="60928" rIns="121855" bIns="6092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5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en-US" altLang="vi-VN" sz="4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NĂM HỌC : 2020 – 2021</a:t>
            </a:r>
          </a:p>
          <a:p>
            <a:pPr algn="ctr" defTabSz="12185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43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pic>
        <p:nvPicPr>
          <p:cNvPr id="9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649417"/>
            <a:ext cx="2971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7" y="6324604"/>
            <a:ext cx="9450916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s_f_01_589_01_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398" y="4572002"/>
            <a:ext cx="28977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 descr="s_f_01_589_01_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572002"/>
            <a:ext cx="28977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1" descr="431605qghrko74a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" y="120656"/>
            <a:ext cx="1143000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7" descr="roses_swaying_back_an_a_m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87" y="5410202"/>
            <a:ext cx="179281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0400" y="3810001"/>
            <a:ext cx="9325819" cy="1231042"/>
          </a:xfrm>
          <a:prstGeom prst="rect">
            <a:avLst/>
          </a:prstGeom>
          <a:noFill/>
        </p:spPr>
        <p:txBody>
          <a:bodyPr wrap="none" lIns="121855" tIns="60928" rIns="121855" bIns="6092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2185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Time" pitchFamily="34" charset="0"/>
              </a:rPr>
              <a:t>GV: </a:t>
            </a:r>
            <a:r>
              <a:rPr lang="en-US" sz="7200" b="1" i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Trần</a:t>
            </a:r>
            <a:r>
              <a:rPr lang="en-US" sz="7200" b="1" i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i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Thị</a:t>
            </a:r>
            <a:r>
              <a:rPr lang="en-US" sz="7200" b="1" i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i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Nhàn</a:t>
            </a:r>
            <a:endParaRPr lang="en-US" sz="72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592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1"/>
          <a:stretch/>
        </p:blipFill>
        <p:spPr>
          <a:xfrm>
            <a:off x="2765488" y="1604391"/>
            <a:ext cx="182556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/>
          <a:stretch/>
        </p:blipFill>
        <p:spPr>
          <a:xfrm>
            <a:off x="4565392" y="1604391"/>
            <a:ext cx="2958584" cy="2286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52304"/>
              </p:ext>
            </p:extLst>
          </p:nvPr>
        </p:nvGraphicFramePr>
        <p:xfrm>
          <a:off x="1422400" y="1371600"/>
          <a:ext cx="65836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360" y="1981205"/>
            <a:ext cx="3860800" cy="2362199"/>
          </a:xfrm>
        </p:spPr>
        <p:txBody>
          <a:bodyPr>
            <a:noAutofit/>
          </a:bodyPr>
          <a:lstStyle/>
          <a:p>
            <a:r>
              <a:rPr lang="en-US" sz="22000" dirty="0" err="1">
                <a:latin typeface="HP001 4 hàng" pitchFamily="34" charset="0"/>
              </a:rPr>
              <a:t>ă</a:t>
            </a:r>
            <a:r>
              <a:rPr lang="en-US" sz="22000" dirty="0" err="1" smtClean="0">
                <a:latin typeface="HP001 4 hàng" pitchFamily="34" charset="0"/>
              </a:rPr>
              <a:t>c</a:t>
            </a:r>
            <a:endParaRPr lang="en-US" sz="22000" dirty="0">
              <a:latin typeface="HP001 4 hàng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42081" y="121922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1"/>
          <a:stretch/>
        </p:blipFill>
        <p:spPr>
          <a:xfrm>
            <a:off x="296679" y="219456"/>
            <a:ext cx="979548" cy="122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/>
          <a:stretch/>
        </p:blipFill>
        <p:spPr>
          <a:xfrm>
            <a:off x="1276227" y="219456"/>
            <a:ext cx="1587496" cy="12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5139"/>
              </p:ext>
            </p:extLst>
          </p:nvPr>
        </p:nvGraphicFramePr>
        <p:xfrm>
          <a:off x="1422400" y="1371600"/>
          <a:ext cx="65836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801751" y="1965974"/>
            <a:ext cx="5462016" cy="2362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0" dirty="0" err="1">
                <a:solidFill>
                  <a:prstClr val="black"/>
                </a:solidFill>
                <a:latin typeface="HP001 4 hàng" pitchFamily="34" charset="0"/>
              </a:rPr>
              <a:t>m</a:t>
            </a:r>
            <a:r>
              <a:rPr lang="en-US" sz="22000" dirty="0" err="1" smtClean="0">
                <a:solidFill>
                  <a:prstClr val="black"/>
                </a:solidFill>
                <a:latin typeface="HP001 4 hàng" pitchFamily="34" charset="0"/>
              </a:rPr>
              <a:t>ắc</a:t>
            </a:r>
            <a:endParaRPr lang="en-US" sz="22000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42081" y="121922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1"/>
          <a:stretch/>
        </p:blipFill>
        <p:spPr>
          <a:xfrm>
            <a:off x="296679" y="219456"/>
            <a:ext cx="979548" cy="122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/>
          <a:stretch/>
        </p:blipFill>
        <p:spPr>
          <a:xfrm>
            <a:off x="1276227" y="219456"/>
            <a:ext cx="1587496" cy="12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69482"/>
              </p:ext>
            </p:extLst>
          </p:nvPr>
        </p:nvGraphicFramePr>
        <p:xfrm>
          <a:off x="1353279" y="1962915"/>
          <a:ext cx="65836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0116" y="2566421"/>
            <a:ext cx="3860800" cy="2362199"/>
          </a:xfrm>
        </p:spPr>
        <p:txBody>
          <a:bodyPr>
            <a:noAutofit/>
          </a:bodyPr>
          <a:lstStyle/>
          <a:p>
            <a:r>
              <a:rPr lang="vi-VN" sz="22000" dirty="0" smtClean="0">
                <a:latin typeface="HP001 4 hàng" pitchFamily="34" charset="0"/>
              </a:rPr>
              <a:t>â</a:t>
            </a:r>
            <a:r>
              <a:rPr lang="en-US" sz="22000" dirty="0" smtClean="0">
                <a:latin typeface="HP001 4 hàng" pitchFamily="34" charset="0"/>
              </a:rPr>
              <a:t>c</a:t>
            </a:r>
            <a:endParaRPr lang="en-US" sz="22000" dirty="0">
              <a:latin typeface="HP001 4 hàng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42081" y="121922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1"/>
          <a:stretch/>
        </p:blipFill>
        <p:spPr>
          <a:xfrm>
            <a:off x="296679" y="707136"/>
            <a:ext cx="979548" cy="122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/>
          <a:stretch/>
        </p:blipFill>
        <p:spPr>
          <a:xfrm>
            <a:off x="1276227" y="707136"/>
            <a:ext cx="1587496" cy="12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62892"/>
              </p:ext>
            </p:extLst>
          </p:nvPr>
        </p:nvGraphicFramePr>
        <p:xfrm>
          <a:off x="1353279" y="1962915"/>
          <a:ext cx="65836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840992" y="2340865"/>
            <a:ext cx="5388864" cy="2849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2000" dirty="0" smtClean="0">
                <a:solidFill>
                  <a:prstClr val="black"/>
                </a:solidFill>
                <a:latin typeface="HP001 4 hàng" pitchFamily="34" charset="0"/>
              </a:rPr>
              <a:t>gấ</a:t>
            </a:r>
            <a:r>
              <a:rPr lang="en-US" sz="22000" dirty="0" smtClean="0">
                <a:solidFill>
                  <a:prstClr val="black"/>
                </a:solidFill>
                <a:latin typeface="HP001 4 hàng" pitchFamily="34" charset="0"/>
              </a:rPr>
              <a:t>c</a:t>
            </a:r>
            <a:endParaRPr lang="en-US" sz="22000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42081" y="121922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1"/>
          <a:stretch/>
        </p:blipFill>
        <p:spPr>
          <a:xfrm>
            <a:off x="296679" y="707136"/>
            <a:ext cx="979548" cy="122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/>
          <a:stretch/>
        </p:blipFill>
        <p:spPr>
          <a:xfrm>
            <a:off x="1276227" y="707136"/>
            <a:ext cx="1587496" cy="12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760325" cy="1028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4991" y="3679814"/>
            <a:ext cx="3271527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prstClr val="black"/>
                </a:solidFill>
                <a:latin typeface="VNI-Avo" pitchFamily="2" charset="0"/>
              </a:rPr>
              <a:t>th</a:t>
            </a:r>
            <a:r>
              <a:rPr lang="vi-VN" sz="4800" dirty="0" smtClean="0">
                <a:solidFill>
                  <a:srgbClr val="C00000"/>
                </a:solidFill>
                <a:latin typeface="VNI-Avo" pitchFamily="2" charset="0"/>
              </a:rPr>
              <a:t>aùc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8045" y="2629790"/>
            <a:ext cx="1668472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VNI-Avo" pitchFamily="2" charset="0"/>
              </a:rPr>
              <a:t>a</a:t>
            </a:r>
            <a:r>
              <a:rPr lang="vi-VN" sz="4800" dirty="0" smtClean="0">
                <a:solidFill>
                  <a:srgbClr val="C00000"/>
                </a:solidFill>
                <a:latin typeface="VNI-Avo" pitchFamily="2" charset="0"/>
              </a:rPr>
              <a:t>c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4991" y="2629790"/>
            <a:ext cx="1602268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prstClr val="black"/>
                </a:solidFill>
                <a:latin typeface="VNI-Avo" pitchFamily="2" charset="0"/>
              </a:rPr>
              <a:t>th</a:t>
            </a:r>
            <a:endParaRPr lang="en-US" sz="48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80" y="5727807"/>
            <a:ext cx="1105486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vi-VN" sz="4000" b="1" dirty="0" smtClean="0">
                <a:solidFill>
                  <a:prstClr val="black"/>
                </a:solidFill>
                <a:latin typeface="VNI-Avo" pitchFamily="2" charset="0"/>
              </a:rPr>
              <a:t>baùc só            maéc aùo       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quaû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vi-VN" sz="4000" b="1" smtClean="0">
                <a:solidFill>
                  <a:prstClr val="black"/>
                </a:solidFill>
                <a:latin typeface="VNI-Avo" pitchFamily="2" charset="0"/>
              </a:rPr>
              <a:t>gaác</a:t>
            </a:r>
            <a:r>
              <a:rPr lang="en-US" sz="4000" b="1" smtClean="0">
                <a:solidFill>
                  <a:prstClr val="black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5977" y="1361694"/>
            <a:ext cx="4629553" cy="105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VNI-Avo" pitchFamily="2" charset="0"/>
              </a:rPr>
              <a:t>ac   </a:t>
            </a:r>
            <a:r>
              <a:rPr lang="en-US" sz="4800" dirty="0" err="1" smtClean="0">
                <a:solidFill>
                  <a:srgbClr val="C00000"/>
                </a:solidFill>
                <a:latin typeface="VNI-Avo" pitchFamily="2" charset="0"/>
              </a:rPr>
              <a:t>aêc</a:t>
            </a:r>
            <a:r>
              <a:rPr lang="en-US" sz="4800" dirty="0" smtClean="0">
                <a:solidFill>
                  <a:srgbClr val="C00000"/>
                </a:solidFill>
                <a:latin typeface="VNI-Avo" pitchFamily="2" charset="0"/>
              </a:rPr>
              <a:t>   </a:t>
            </a:r>
            <a:r>
              <a:rPr lang="en-US" sz="4800" dirty="0" err="1" smtClean="0">
                <a:solidFill>
                  <a:srgbClr val="C00000"/>
                </a:solidFill>
                <a:latin typeface="VNI-Avo" pitchFamily="2" charset="0"/>
              </a:rPr>
              <a:t>aâc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498" y="4965807"/>
            <a:ext cx="1177559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laïc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giaác</a:t>
            </a:r>
            <a:endParaRPr lang="en-US" sz="4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Box 49"/>
          <p:cNvSpPr txBox="1">
            <a:spLocks noChangeArrowheads="1"/>
          </p:cNvSpPr>
          <p:nvPr/>
        </p:nvSpPr>
        <p:spPr bwMode="auto">
          <a:xfrm>
            <a:off x="1557868" y="2674941"/>
            <a:ext cx="45889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srgbClr val="000000"/>
                </a:solidFill>
                <a:latin typeface="VNI-Avo" pitchFamily="2" charset="0"/>
              </a:rPr>
              <a:t>laïc ñaø</a:t>
            </a:r>
            <a:endParaRPr lang="en-US" sz="5400" b="1" dirty="0" smtClean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05476" name="TextBox 51"/>
          <p:cNvSpPr txBox="1">
            <a:spLocks noChangeArrowheads="1"/>
          </p:cNvSpPr>
          <p:nvPr/>
        </p:nvSpPr>
        <p:spPr bwMode="auto">
          <a:xfrm>
            <a:off x="7356517" y="4702179"/>
            <a:ext cx="56726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srgbClr val="000000"/>
                </a:solidFill>
                <a:latin typeface="VNI-Avo" pitchFamily="2" charset="0"/>
              </a:rPr>
              <a:t>nhaéc nhôû</a:t>
            </a:r>
            <a:endParaRPr lang="en-US" sz="5400" b="1" dirty="0" smtClean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05477" name="TextBox 44"/>
          <p:cNvSpPr txBox="1">
            <a:spLocks noChangeArrowheads="1"/>
          </p:cNvSpPr>
          <p:nvPr/>
        </p:nvSpPr>
        <p:spPr bwMode="auto">
          <a:xfrm>
            <a:off x="6879167" y="2503491"/>
            <a:ext cx="497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srgbClr val="000000"/>
                </a:solidFill>
                <a:latin typeface="VNI-Avo" pitchFamily="2" charset="0"/>
              </a:rPr>
              <a:t>baûn nhaïc</a:t>
            </a:r>
            <a:endParaRPr lang="en-US" sz="5400" b="1" dirty="0" smtClean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05478" name="TextBox 45"/>
          <p:cNvSpPr txBox="1">
            <a:spLocks noChangeArrowheads="1"/>
          </p:cNvSpPr>
          <p:nvPr/>
        </p:nvSpPr>
        <p:spPr bwMode="auto">
          <a:xfrm>
            <a:off x="1016000" y="5000628"/>
            <a:ext cx="513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srgbClr val="000000"/>
                </a:solidFill>
                <a:latin typeface="VNI-Avo" pitchFamily="2" charset="0"/>
              </a:rPr>
              <a:t>giaác nguû</a:t>
            </a:r>
            <a:endParaRPr lang="en-US" sz="5400" b="1" dirty="0" smtClean="0">
              <a:solidFill>
                <a:srgbClr val="000000"/>
              </a:solidFill>
              <a:latin typeface="VNI-Avo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5" y="1694689"/>
            <a:ext cx="6263090" cy="270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85" y="1694689"/>
            <a:ext cx="5494867" cy="270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8" y="4169664"/>
            <a:ext cx="5575300" cy="25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8" y="4169664"/>
            <a:ext cx="6205009" cy="25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711200" y="3810004"/>
            <a:ext cx="11480800" cy="2667001"/>
          </a:xfrm>
          <a:prstGeom prst="rect">
            <a:avLst/>
          </a:prstGeom>
        </p:spPr>
        <p:txBody>
          <a:bodyPr wrap="none" lIns="121855" tIns="60928" rIns="121855" bIns="60928" fromWordArt="1">
            <a:prstTxWarp prst="textCurveUp">
              <a:avLst>
                <a:gd name="adj" fmla="val 38440"/>
              </a:avLst>
            </a:prstTxWarp>
          </a:bodyPr>
          <a:lstStyle/>
          <a:p>
            <a:pPr algn="ctr" defTabSz="1218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Chúc quý </a:t>
            </a:r>
            <a:r>
              <a:rPr lang="en-US" sz="4800" b="1" kern="10" dirty="0" err="1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thầy</a:t>
            </a:r>
            <a:r>
              <a:rPr lang="en-US" sz="48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4800" b="1" kern="10" dirty="0" err="1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cô</a:t>
            </a:r>
            <a:r>
              <a:rPr lang="en-US" sz="48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vi-VN" sz="48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mạnh </a:t>
            </a:r>
            <a:r>
              <a:rPr lang="vi-VN" sz="48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khoẻ.</a:t>
            </a:r>
          </a:p>
          <a:p>
            <a:pPr algn="ctr" defTabSz="1218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Chúc các con chăm ngoan, học giỏi.</a:t>
            </a:r>
            <a:endParaRPr lang="en-US" sz="48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32771" name="Picture 3" descr="tinh8x_hongl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2944">
            <a:off x="10566403" y="123826"/>
            <a:ext cx="1701800" cy="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tinh8x_hongl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281" flipH="1">
            <a:off x="101602" y="504825"/>
            <a:ext cx="1422399" cy="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utterfly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7894">
            <a:off x="1007537" y="2520955"/>
            <a:ext cx="1016001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butterfly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54989">
            <a:off x="1762126" y="4130677"/>
            <a:ext cx="819150" cy="10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989735" y="6477000"/>
            <a:ext cx="812800" cy="381000"/>
          </a:xfrm>
          <a:prstGeom prst="actionButtonBackPrevious">
            <a:avLst/>
          </a:prstGeom>
          <a:gradFill rotWithShape="1">
            <a:gsLst>
              <a:gs pos="0">
                <a:srgbClr val="00FF00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5" tIns="60928" rIns="121855" bIns="60928" anchor="ctr"/>
          <a:lstStyle/>
          <a:p>
            <a:pPr algn="ctr" defTabSz="121855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40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43067" y="6477000"/>
            <a:ext cx="812800" cy="381000"/>
          </a:xfrm>
          <a:prstGeom prst="actionButtonHome">
            <a:avLst/>
          </a:prstGeom>
          <a:gradFill rotWithShape="1">
            <a:gsLst>
              <a:gs pos="0">
                <a:srgbClr val="00FF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5" tIns="60928" rIns="121855" bIns="60928" anchor="ctr"/>
          <a:lstStyle/>
          <a:p>
            <a:pPr algn="ctr" defTabSz="121855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9361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hat Dat nuoc men t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1.03333 -0.00903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4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11111E-6 L -1.06666 0.01111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3" y="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447 0.16482 C 0.05243 0.12593 0.03611 0.02778 0.07864 -0.00347 C 0.12152 -0.03518 0.2368 -0.03148 0.28177 -0.02453 C 0.32691 -0.01759 0.31007 0.01273 0.34965 0.03866 C 0.38854 0.06412 0.49149 0.16158 0.51875 0.12986 C 0.54566 0.09746 0.49097 -0.09884 0.51163 -0.1544 C 0.53246 -0.20972 0.61267 -0.22222 0.6427 -0.20347 C 0.67274 -0.18426 0.66684 -0.0956 0.69236 -0.03842 C 0.71788 0.01875 0.78316 0.07107 0.796 0.14005 C 0.80902 0.20926 0.79201 0.36227 0.76909 0.375 C 0.746 0.38773 0.69236 0.21713 0.6585 0.21713 C 0.62465 0.21713 0.60902 0.36389 0.56579 0.375 C 0.52291 0.38634 0.45191 0.27616 0.40121 0.2838 C 0.35104 0.29144 0.31093 0.39329 0.26388 0.42084 C 0.21632 0.44792 0.17604 0.44167 0.11718 0.44884 C 0.05833 0.45579 -0.05625 0.5 -0.09046 0.46273 C -0.12431 0.42593 -0.10764 0.28033 -0.08785 0.22778 C -0.06841 0.17523 -0.00296 0.20301 0.02447 0.16482 Z " pathEditMode="relative" rAng="0" ptsTypes="aaaaaaaaaaaaaaaaaa">
                                      <p:cBhvr>
                                        <p:cTn id="22" dur="4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7" cy="22829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42081" y="138932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523" y="5620355"/>
            <a:ext cx="913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</a:rPr>
              <a:t>Taây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Baéc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coù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ruoäng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baäc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thang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latin typeface="VNI-Avo" pitchFamily="2" charset="0"/>
              </a:rPr>
              <a:t>coù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thaùc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nöôùc</a:t>
            </a:r>
            <a:r>
              <a:rPr lang="en-US" sz="3200" b="1" dirty="0" smtClean="0">
                <a:latin typeface="VNI-Avo" pitchFamily="2" charset="0"/>
              </a:rPr>
              <a:t>.</a:t>
            </a:r>
            <a:endParaRPr lang="en-US" sz="3200" b="1" dirty="0">
              <a:latin typeface="Quicksand Medium" panose="00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1973" y="5523098"/>
            <a:ext cx="120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325" y="5529912"/>
            <a:ext cx="120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aêêêc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9476" y="5526197"/>
            <a:ext cx="120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55596" y="5595971"/>
            <a:ext cx="604317" cy="584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62932" y="5624036"/>
            <a:ext cx="604317" cy="584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77613" y="5530518"/>
            <a:ext cx="604317" cy="584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52093" y="797170"/>
            <a:ext cx="5100241" cy="57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Baøi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46</a:t>
            </a:r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: 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  aê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  aâ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42081" y="-60960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r="23962"/>
          <a:stretch/>
        </p:blipFill>
        <p:spPr bwMode="auto">
          <a:xfrm rot="16200000">
            <a:off x="4163571" y="-1505714"/>
            <a:ext cx="3962400" cy="10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2" grpId="0" animBg="1"/>
      <p:bldP spid="14" grpId="0" animBg="1"/>
      <p:bldP spid="1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8" y="1996667"/>
            <a:ext cx="4303487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20065" y="2098291"/>
            <a:ext cx="45334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  <a:endParaRPr lang="en-GB" sz="17000" dirty="0">
              <a:solidFill>
                <a:srgbClr val="E52D56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5" y="780099"/>
            <a:ext cx="1724407" cy="121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4959" y="2098291"/>
            <a:ext cx="45334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aêc</a:t>
            </a:r>
            <a:endParaRPr lang="en-GB" sz="17000" dirty="0">
              <a:solidFill>
                <a:srgbClr val="E52D56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4257" y="2252298"/>
            <a:ext cx="45334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aâc</a:t>
            </a:r>
            <a:endParaRPr lang="en-GB" sz="17000" dirty="0">
              <a:solidFill>
                <a:srgbClr val="E52D56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7525" y="2200497"/>
            <a:ext cx="95766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      </a:t>
            </a:r>
            <a:r>
              <a:rPr lang="en-US" sz="8800" dirty="0" err="1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aêc</a:t>
            </a:r>
            <a:r>
              <a:rPr lang="en-US" sz="8800" dirty="0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8800" dirty="0" err="1" smtClean="0">
                <a:solidFill>
                  <a:srgbClr val="E52D56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aâc</a:t>
            </a:r>
            <a:endParaRPr lang="en-GB" sz="8800" dirty="0">
              <a:solidFill>
                <a:srgbClr val="E52D56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6" y="1369851"/>
            <a:ext cx="1574921" cy="8201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0" y="885825"/>
            <a:ext cx="1760325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498" y="5445369"/>
            <a:ext cx="1177559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laïc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giaác</a:t>
            </a:r>
            <a:endParaRPr lang="en-US" sz="40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100" y="3077846"/>
            <a:ext cx="4267200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th</a:t>
            </a:r>
            <a:r>
              <a:rPr lang="en-US" sz="4800" b="1" dirty="0" err="1" smtClean="0">
                <a:solidFill>
                  <a:srgbClr val="C00000"/>
                </a:solidFill>
                <a:latin typeface="VNI-Avo" pitchFamily="2" charset="0"/>
              </a:rPr>
              <a:t>aùc</a:t>
            </a:r>
            <a:endParaRPr lang="en-US" sz="4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1869" y="2027822"/>
            <a:ext cx="2093433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VNI-Avo" pitchFamily="2" charset="0"/>
              </a:rPr>
              <a:t>ac</a:t>
            </a:r>
            <a:endParaRPr lang="en-US" sz="4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8100" y="2027822"/>
            <a:ext cx="2173768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th</a:t>
            </a:r>
            <a:endParaRPr lang="en-US" sz="48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5" y="1045788"/>
            <a:ext cx="1761244" cy="917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632" y="5251074"/>
            <a:ext cx="3423139" cy="105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baùc</a:t>
            </a:r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só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9949" y="5240479"/>
            <a:ext cx="3423139" cy="105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quaû</a:t>
            </a:r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gaác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6616" y="5150178"/>
            <a:ext cx="3423139" cy="105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maéc</a:t>
            </a:r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</a:rPr>
              <a:t>aùo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1" t="63101" r="25946"/>
          <a:stretch/>
        </p:blipFill>
        <p:spPr bwMode="auto">
          <a:xfrm rot="5400000">
            <a:off x="1194818" y="2316482"/>
            <a:ext cx="2170172" cy="31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1" t="31766" r="31544" b="30984"/>
          <a:stretch/>
        </p:blipFill>
        <p:spPr bwMode="auto">
          <a:xfrm rot="5400000">
            <a:off x="5157217" y="2389633"/>
            <a:ext cx="2072636" cy="30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3" t="-391" r="31018" b="70085"/>
          <a:stretch/>
        </p:blipFill>
        <p:spPr bwMode="auto">
          <a:xfrm rot="5400000">
            <a:off x="8702728" y="2618920"/>
            <a:ext cx="2072637" cy="26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760325" cy="1028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4991" y="3679814"/>
            <a:ext cx="3271527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prstClr val="black"/>
                </a:solidFill>
                <a:latin typeface="VNI-Avo" pitchFamily="2" charset="0"/>
              </a:rPr>
              <a:t>th</a:t>
            </a:r>
            <a:r>
              <a:rPr lang="vi-VN" sz="4800" dirty="0" smtClean="0">
                <a:solidFill>
                  <a:srgbClr val="C00000"/>
                </a:solidFill>
                <a:latin typeface="VNI-Avo" pitchFamily="2" charset="0"/>
              </a:rPr>
              <a:t>aùc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8045" y="2629790"/>
            <a:ext cx="1668472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VNI-Avo" pitchFamily="2" charset="0"/>
              </a:rPr>
              <a:t>a</a:t>
            </a:r>
            <a:r>
              <a:rPr lang="vi-VN" sz="4800" dirty="0" smtClean="0">
                <a:solidFill>
                  <a:srgbClr val="C00000"/>
                </a:solidFill>
                <a:latin typeface="VNI-Avo" pitchFamily="2" charset="0"/>
              </a:rPr>
              <a:t>c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4991" y="2629790"/>
            <a:ext cx="1602268" cy="105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prstClr val="black"/>
                </a:solidFill>
                <a:latin typeface="VNI-Avo" pitchFamily="2" charset="0"/>
              </a:rPr>
              <a:t>th</a:t>
            </a:r>
            <a:endParaRPr lang="en-US" sz="48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80" y="5727807"/>
            <a:ext cx="1105486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vi-VN" sz="4000" b="1" dirty="0" smtClean="0">
                <a:solidFill>
                  <a:prstClr val="black"/>
                </a:solidFill>
                <a:latin typeface="VNI-Avo" pitchFamily="2" charset="0"/>
              </a:rPr>
              <a:t>baùc só            maéc aùo            </a:t>
            </a:r>
            <a:r>
              <a:rPr lang="en-US" sz="4000" b="1" dirty="0" err="1" smtClean="0">
                <a:solidFill>
                  <a:prstClr val="black"/>
                </a:solidFill>
                <a:latin typeface="VNI-Avo" pitchFamily="2" charset="0"/>
              </a:rPr>
              <a:t>quaû</a:t>
            </a:r>
            <a:r>
              <a:rPr lang="en-US" sz="40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vi-VN" sz="4000" b="1" smtClean="0">
                <a:solidFill>
                  <a:prstClr val="black"/>
                </a:solidFill>
                <a:latin typeface="VNI-Avo" pitchFamily="2" charset="0"/>
              </a:rPr>
              <a:t>gaác</a:t>
            </a:r>
            <a:r>
              <a:rPr lang="en-US" sz="4000" b="1" smtClean="0">
                <a:solidFill>
                  <a:prstClr val="black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5977" y="1361694"/>
            <a:ext cx="4629553" cy="105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VNI-Avo" pitchFamily="2" charset="0"/>
              </a:rPr>
              <a:t>ac   </a:t>
            </a:r>
            <a:r>
              <a:rPr lang="en-US" sz="4800" dirty="0" err="1" smtClean="0">
                <a:solidFill>
                  <a:srgbClr val="C00000"/>
                </a:solidFill>
                <a:latin typeface="VNI-Avo" pitchFamily="2" charset="0"/>
              </a:rPr>
              <a:t>aêc</a:t>
            </a:r>
            <a:r>
              <a:rPr lang="en-US" sz="4800" dirty="0" smtClean="0">
                <a:solidFill>
                  <a:srgbClr val="C00000"/>
                </a:solidFill>
                <a:latin typeface="VNI-Avo" pitchFamily="2" charset="0"/>
              </a:rPr>
              <a:t>   </a:t>
            </a:r>
            <a:r>
              <a:rPr lang="en-US" sz="4800" dirty="0" err="1" smtClean="0">
                <a:solidFill>
                  <a:srgbClr val="C00000"/>
                </a:solidFill>
                <a:latin typeface="VNI-Avo" pitchFamily="2" charset="0"/>
              </a:rPr>
              <a:t>aâc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498" y="4965807"/>
            <a:ext cx="1177559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laïc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chemeClr val="tx1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VNI-Avo" pitchFamily="2" charset="0"/>
              </a:rPr>
              <a:t>giaác</a:t>
            </a:r>
            <a:endParaRPr lang="en-US" sz="40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42081" y="280418"/>
            <a:ext cx="7889439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101</a:t>
            </a:r>
          </a:p>
          <a:p>
            <a:pPr lvl="0" algn="ctr">
              <a:spcBef>
                <a:spcPts val="0"/>
              </a:spcBef>
            </a:pPr>
            <a:r>
              <a:rPr lang="en-US" sz="2600" b="1" spc="0" dirty="0" err="1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Baøi</a:t>
            </a:r>
            <a:r>
              <a:rPr lang="en-US" sz="2600" b="1" spc="0" dirty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46: ac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aêc</a:t>
            </a:r>
            <a:r>
              <a:rPr lang="en-US" sz="2600" b="1" spc="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  </a:t>
            </a:r>
            <a:r>
              <a:rPr lang="en-US" sz="2600" b="1" spc="0" dirty="0" err="1" smtClean="0">
                <a:solidFill>
                  <a:srgbClr val="FF0000"/>
                </a:solidFill>
                <a:latin typeface="VNI-Avo" pitchFamily="2" charset="0"/>
                <a:ea typeface="+mn-ea"/>
                <a:cs typeface="Times New Roman" pitchFamily="18" charset="0"/>
              </a:rPr>
              <a:t>aâc</a:t>
            </a:r>
            <a:endParaRPr lang="en-US" sz="2600" b="1" spc="0" dirty="0">
              <a:solidFill>
                <a:srgbClr val="FF0000"/>
              </a:solidFill>
              <a:latin typeface="VNI-Avo" pitchFamily="2" charset="0"/>
              <a:ea typeface="+mn-ea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1187</TotalTime>
  <Words>263</Words>
  <PresentationFormat>Custom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Apothecary</vt:lpstr>
      <vt:lpstr>1_Apothecary</vt:lpstr>
      <vt:lpstr>Clarity</vt:lpstr>
      <vt:lpstr>3_Apothecary</vt:lpstr>
      <vt:lpstr>Office Theme</vt:lpstr>
      <vt:lpstr>9_Default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ăc</vt:lpstr>
      <vt:lpstr>PowerPoint Presentation</vt:lpstr>
      <vt:lpstr>âc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2020-05-19T07:29:54Z</dcterms:created>
  <dcterms:modified xsi:type="dcterms:W3CDTF">2020-11-14T14:16:02Z</dcterms:modified>
</cp:coreProperties>
</file>