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70" r:id="rId3"/>
    <p:sldId id="271" r:id="rId4"/>
    <p:sldId id="272" r:id="rId5"/>
    <p:sldId id="256" r:id="rId6"/>
    <p:sldId id="274" r:id="rId7"/>
    <p:sldId id="273" r:id="rId8"/>
    <p:sldId id="257" r:id="rId9"/>
    <p:sldId id="265" r:id="rId10"/>
    <p:sldId id="261" r:id="rId11"/>
    <p:sldId id="267" r:id="rId12"/>
    <p:sldId id="263" r:id="rId13"/>
    <p:sldId id="266" r:id="rId14"/>
    <p:sldId id="262" r:id="rId15"/>
    <p:sldId id="269" r:id="rId16"/>
    <p:sldId id="425" r:id="rId17"/>
  </p:sldIdLst>
  <p:sldSz cx="12192000" cy="6858000"/>
  <p:notesSz cx="6858000" cy="9144000"/>
  <p:embeddedFontLst>
    <p:embeddedFont>
      <p:font typeface="#9Slide07 Altus" pitchFamily="2" charset="0"/>
      <p:regular r:id="rId19"/>
    </p:embeddedFont>
    <p:embeddedFont>
      <p:font typeface="A2.Jovis-WorkSansRegular-San" panose="020B0604020202020204" charset="0"/>
      <p:regular r:id="rId20"/>
    </p:embeddedFont>
    <p:embeddedFont>
      <p:font typeface="A3.Jovis-BebasNeueBold-San" panose="020B0604020202020204" charset="0"/>
      <p:bold r:id="rId21"/>
    </p:embeddedFont>
    <p:embeddedFont>
      <p:font typeface="Averta Std ExtraBold" panose="00000900000000000000" charset="0"/>
      <p:bold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ongolian Baiti" panose="03000500000000000000" pitchFamily="66" charset="0"/>
      <p:regular r:id="rId30"/>
    </p:embeddedFont>
    <p:embeddedFont>
      <p:font typeface="Paytone One" panose="020B0604020202020204" charset="0"/>
      <p:regular r:id="rId31"/>
    </p:embeddedFont>
    <p:embeddedFont>
      <p:font typeface="Quicksand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1"/>
    <a:srgbClr val="EE4036"/>
    <a:srgbClr val="FFFAEF"/>
    <a:srgbClr val="FA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95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438" y="6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2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1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5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9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2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883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222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8038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5919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9218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5974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0790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014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219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38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49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600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3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4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5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6.gif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7.gif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audio" Target="../media/audio2.wav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audio" Target="../media/audio2.wav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slide" Target="slide12.xml"/><Relationship Id="rId17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slide" Target="slide8.xml"/><Relationship Id="rId5" Type="http://schemas.openxmlformats.org/officeDocument/2006/relationships/image" Target="../media/image39.svg"/><Relationship Id="rId15" Type="http://schemas.openxmlformats.org/officeDocument/2006/relationships/slide" Target="slide9.xml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5.svg"/><Relationship Id="rId7" Type="http://schemas.openxmlformats.org/officeDocument/2006/relationships/image" Target="../media/image5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49.svg"/><Relationship Id="rId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1.jpeg"/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audio3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slide" Target="slide4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2.gif"/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audio3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slide" Target="slide4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546071" y="4577961"/>
            <a:ext cx="2652647" cy="848847"/>
          </a:xfrm>
          <a:custGeom>
            <a:avLst/>
            <a:gdLst/>
            <a:ahLst/>
            <a:cxnLst/>
            <a:rect l="l" t="t" r="r" b="b"/>
            <a:pathLst>
              <a:path w="3978971" h="1273271">
                <a:moveTo>
                  <a:pt x="0" y="0"/>
                </a:moveTo>
                <a:lnTo>
                  <a:pt x="3978972" y="0"/>
                </a:lnTo>
                <a:lnTo>
                  <a:pt x="3978972" y="1273271"/>
                </a:lnTo>
                <a:lnTo>
                  <a:pt x="0" y="1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126012" y="4577961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-1392006" y="3473488"/>
            <a:ext cx="14528800" cy="3623135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  <a:sym typeface="Times New Roman"/>
              </a:rPr>
              <a:t>NGUỒN ĐIỆN</a:t>
            </a:r>
            <a:endParaRPr lang="en-US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charset="0"/>
              <a:sym typeface="Arial"/>
            </a:endParaRPr>
          </a:p>
          <a:p>
            <a:pPr lvl="0" algn="ctr">
              <a:buClr>
                <a:srgbClr val="000000"/>
              </a:buClr>
              <a:buSzPts val="2400"/>
            </a:pPr>
            <a:endParaRPr lang="en-US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64162" y="3162278"/>
            <a:ext cx="5692898" cy="934726"/>
            <a:chOff x="3638090" y="3124200"/>
            <a:chExt cx="4915818" cy="640723"/>
          </a:xfrm>
        </p:grpSpPr>
        <p:sp>
          <p:nvSpPr>
            <p:cNvPr id="3" name="Freeform 3"/>
            <p:cNvSpPr/>
            <p:nvPr/>
          </p:nvSpPr>
          <p:spPr>
            <a:xfrm>
              <a:off x="3638090" y="3124200"/>
              <a:ext cx="4915818" cy="640723"/>
            </a:xfrm>
            <a:custGeom>
              <a:avLst/>
              <a:gdLst/>
              <a:ahLst/>
              <a:cxnLst/>
              <a:rect l="l" t="t" r="r" b="b"/>
              <a:pathLst>
                <a:path w="8431059" h="950410">
                  <a:moveTo>
                    <a:pt x="0" y="0"/>
                  </a:moveTo>
                  <a:lnTo>
                    <a:pt x="8431060" y="0"/>
                  </a:lnTo>
                  <a:lnTo>
                    <a:pt x="8431060" y="950410"/>
                  </a:lnTo>
                  <a:lnTo>
                    <a:pt x="0" y="95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38090" y="3336749"/>
              <a:ext cx="4915818" cy="35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3"/>
                </a:lnSpc>
              </a:pPr>
              <a:r>
                <a:rPr lang="en-US" sz="4400" b="1" dirty="0">
                  <a:solidFill>
                    <a:srgbClr val="2622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MÃ Ô CHỮ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9"/>
          <p:cNvSpPr txBox="1"/>
          <p:nvPr/>
        </p:nvSpPr>
        <p:spPr>
          <a:xfrm>
            <a:off x="-1553589" y="-1798184"/>
            <a:ext cx="14528800" cy="3308598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endParaRPr lang="en-US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ytone One"/>
            </a:endParaRPr>
          </a:p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charset="0"/>
              </a:rPr>
              <a:t>VẬT LÍ 11</a:t>
            </a:r>
          </a:p>
        </p:txBody>
      </p:sp>
    </p:spTree>
    <p:extLst>
      <p:ext uri="{BB962C8B-B14F-4D97-AF65-F5344CB8AC3E}">
        <p14:creationId xmlns:p14="http://schemas.microsoft.com/office/powerpoint/2010/main" val="381449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4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861168" y="1108768"/>
            <a:ext cx="8525917" cy="2812125"/>
          </a:xfrm>
          <a:prstGeom prst="roundRect">
            <a:avLst>
              <a:gd name="adj" fmla="val 1517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68455" y="4173127"/>
            <a:ext cx="3062676" cy="880471"/>
            <a:chOff x="4037538" y="4547895"/>
            <a:chExt cx="306267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30929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3944" y="4731936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3080948" y="2137358"/>
            <a:ext cx="813355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Đơn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vị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của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suất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động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gì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?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102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5311662" y="5345492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5474911" y="540152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ô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450160" y="5346327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6616958" y="5396855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54" name="!!o4b">
            <a:extLst>
              <a:ext uri="{FF2B5EF4-FFF2-40B4-BE49-F238E27FC236}">
                <a16:creationId xmlns:a16="http://schemas.microsoft.com/office/drawing/2014/main" id="{6F40FFA8-451A-4BC0-BD18-CD55C51FC9A2}"/>
              </a:ext>
            </a:extLst>
          </p:cNvPr>
          <p:cNvSpPr/>
          <p:nvPr/>
        </p:nvSpPr>
        <p:spPr>
          <a:xfrm>
            <a:off x="4173164" y="5345716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6" name="!!4b">
            <a:extLst>
              <a:ext uri="{FF2B5EF4-FFF2-40B4-BE49-F238E27FC236}">
                <a16:creationId xmlns:a16="http://schemas.microsoft.com/office/drawing/2014/main" id="{FF091EC5-DEE3-4725-BA96-0C98047169DD}"/>
              </a:ext>
            </a:extLst>
          </p:cNvPr>
          <p:cNvSpPr txBox="1"/>
          <p:nvPr/>
        </p:nvSpPr>
        <p:spPr>
          <a:xfrm>
            <a:off x="4336413" y="540174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v</a:t>
            </a:r>
          </a:p>
        </p:txBody>
      </p:sp>
      <p:pic>
        <p:nvPicPr>
          <p:cNvPr id="4098" name="Picture 2" descr="Lý thuyết về suất điện động cảm ứng, định luật Faraday, định luật Len-xơ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b="3030"/>
          <a:stretch/>
        </p:blipFill>
        <p:spPr bwMode="auto">
          <a:xfrm>
            <a:off x="1221197" y="1066799"/>
            <a:ext cx="3672866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6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7" grpId="0"/>
      <p:bldP spid="107" grpId="1"/>
      <p:bldP spid="96" grpId="0"/>
      <p:bldP spid="9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5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60335" y="1095685"/>
            <a:ext cx="10090265" cy="2725472"/>
          </a:xfrm>
          <a:prstGeom prst="roundRect">
            <a:avLst>
              <a:gd name="adj" fmla="val 1366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58182" y="4312982"/>
            <a:ext cx="3009852" cy="880471"/>
            <a:chOff x="4037538" y="4547895"/>
            <a:chExt cx="300985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78104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47188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291859" y="1546094"/>
            <a:ext cx="5337967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Hiện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tượng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xảy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ra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khi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nguồn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được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nối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với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mạch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ngoài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có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điện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trở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không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đáng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kể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hoặc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bằng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0,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là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hiện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tượng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gì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?</a:t>
            </a:r>
            <a:endParaRPr lang="en-US" sz="28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8368895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8535006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100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9487229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9662573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7250561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425905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ạ</a:t>
            </a:r>
          </a:p>
        </p:txBody>
      </p:sp>
      <p:pic>
        <p:nvPicPr>
          <p:cNvPr id="5122" name="Picture 2" descr="PHÂN BIỆT QUÁ TẢI (OVERLOAD) VÀ NGẮN MẠCH (SHORT CIRCUIT)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2" r="53833" b="10232"/>
          <a:stretch/>
        </p:blipFill>
        <p:spPr bwMode="auto">
          <a:xfrm>
            <a:off x="6922222" y="1317909"/>
            <a:ext cx="3642933" cy="239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5010936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177047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0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129270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6304614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892602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5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4048896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ả</a:t>
            </a:r>
          </a:p>
        </p:txBody>
      </p:sp>
      <p:sp>
        <p:nvSpPr>
          <p:cNvPr id="10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1652977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1780988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sp>
        <p:nvSpPr>
          <p:cNvPr id="110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2771311" y="5600283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2946655" y="5650811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3064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01" grpId="0"/>
      <p:bldP spid="101" grpId="1"/>
      <p:bldP spid="107" grpId="0"/>
      <p:bldP spid="107" grpId="1"/>
      <p:bldP spid="97" grpId="0"/>
      <p:bldP spid="97" grpId="1"/>
      <p:bldP spid="103" grpId="0"/>
      <p:bldP spid="103" grpId="1"/>
      <p:bldP spid="105" grpId="0"/>
      <p:bldP spid="105" grpId="1"/>
      <p:bldP spid="109" grpId="0"/>
      <p:bldP spid="109" grpId="1"/>
      <p:bldP spid="111" grpId="0"/>
      <p:bldP spid="1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6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8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88240" y="1518067"/>
            <a:ext cx="9810864" cy="2014796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395754" y="3850098"/>
            <a:ext cx="3021110" cy="880471"/>
            <a:chOff x="4037538" y="4547895"/>
            <a:chExt cx="3021110" cy="880471"/>
          </a:xfrm>
        </p:grpSpPr>
        <p:sp>
          <p:nvSpPr>
            <p:cNvPr id="100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102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103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105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6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7" name="TextBox 106"/>
          <p:cNvSpPr txBox="1"/>
          <p:nvPr/>
        </p:nvSpPr>
        <p:spPr>
          <a:xfrm>
            <a:off x="1382327" y="2345620"/>
            <a:ext cx="4999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Đơn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vị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của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điện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trở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?</a:t>
            </a:r>
          </a:p>
        </p:txBody>
      </p:sp>
      <p:sp>
        <p:nvSpPr>
          <p:cNvPr id="114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4776375" y="5137399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5947114" y="5137399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8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4936884" y="5210043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Ô</a:t>
            </a:r>
          </a:p>
        </p:txBody>
      </p:sp>
      <p:sp>
        <p:nvSpPr>
          <p:cNvPr id="119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6107242" y="5184643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pic>
        <p:nvPicPr>
          <p:cNvPr id="6146" name="Picture 2" descr="Tìm Hiểu Nhanh] - Kí hiệu của Biến trở | Điện Trở - Chiết áp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3" b="62293"/>
          <a:stretch/>
        </p:blipFill>
        <p:spPr bwMode="auto">
          <a:xfrm>
            <a:off x="6565137" y="1437158"/>
            <a:ext cx="3806825" cy="21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19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8" grpId="0"/>
      <p:bldP spid="118" grpId="1"/>
      <p:bldP spid="119" grpId="0"/>
      <p:bldP spid="1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7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19460" y="1150378"/>
            <a:ext cx="9969107" cy="2742981"/>
          </a:xfrm>
          <a:prstGeom prst="roundRect">
            <a:avLst>
              <a:gd name="adj" fmla="val 10825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477585" y="4180192"/>
            <a:ext cx="3021110" cy="880471"/>
            <a:chOff x="4037538" y="4547895"/>
            <a:chExt cx="3021110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298936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679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622DB69-83C4-42B9-BF1A-09C8614AC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8BEEB-A48C-43E1-9B90-E647CFBF4F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306303-3CA0-4A15-A5D2-00B46E912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E161F3-E538-4677-B51A-922707270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55CD44-ED35-4210-9941-1F51C694E6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03FEA7D-2513-4EEA-811C-84B5F78E6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47AD84C-8CF9-4056-A4E3-B74CB05DF2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7CB4E12-983D-46E2-A8A3-DBC4BCD99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74C1201-0AA7-42CC-9513-433A8C9E6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00323E-38CF-4CCA-A2E6-343E499AEB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46CDDD-69A9-4645-94A4-567D04EB42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A36CFA9-0C47-47D7-9FD5-57E438988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6BBE5BE-2B84-4213-AAB1-15810189E3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1EBC2A-07B3-4489-BB55-F9E223A78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7B84497-920B-4E47-BED9-F2CB48D34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52600BB-4B52-467E-825D-99BFF7CBBD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EE2317-3213-4F96-865F-314FF8EDA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D5A3EEA-595D-41A6-882E-2C950A342B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AB6967-D67C-4566-82B1-C051B5D232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6F59F5D-5110-4FA2-8DF5-EED47CE29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2DECD46-F2CD-4D72-A1C1-97C80B70E8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3097E2F-0CEB-4AD1-A885-C217F1BE53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39C4804-B1FC-46A1-AB14-4A65343C55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A0FCB71-EBCE-4D07-B1CC-FDC97F460F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734A123-4F32-42E9-A337-CBF64C210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5F9C32-2E71-4152-A738-7CC4AECC5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1012CB1-D862-4BAD-A05D-2A2C76D597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1E93066-09E5-413A-8070-237C2CD77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196AEB6-7919-4831-BB5B-79C09EDB2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7981" y="1931997"/>
            <a:ext cx="5181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Cường độ dòng điện chạy qua dây dẫn tỉ lệ 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___</a:t>
            </a:r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với hiệu điện thế đặt vào hai đầu dây dẫn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</a:p>
        </p:txBody>
      </p:sp>
      <p:sp>
        <p:nvSpPr>
          <p:cNvPr id="90" name="!!o3b">
            <a:extLst>
              <a:ext uri="{FF2B5EF4-FFF2-40B4-BE49-F238E27FC236}">
                <a16:creationId xmlns:a16="http://schemas.microsoft.com/office/drawing/2014/main" id="{727977B5-F189-4A81-8746-8651162923AF}"/>
              </a:ext>
            </a:extLst>
          </p:cNvPr>
          <p:cNvSpPr/>
          <p:nvPr/>
        </p:nvSpPr>
        <p:spPr>
          <a:xfrm>
            <a:off x="5201107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1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6359146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2" name="!!o3a">
            <a:extLst>
              <a:ext uri="{FF2B5EF4-FFF2-40B4-BE49-F238E27FC236}">
                <a16:creationId xmlns:a16="http://schemas.microsoft.com/office/drawing/2014/main" id="{1966C6BC-5829-4F16-A504-4CE1C7609161}"/>
              </a:ext>
            </a:extLst>
          </p:cNvPr>
          <p:cNvSpPr/>
          <p:nvPr/>
        </p:nvSpPr>
        <p:spPr>
          <a:xfrm>
            <a:off x="4039024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3" name="!!3a">
            <a:extLst>
              <a:ext uri="{FF2B5EF4-FFF2-40B4-BE49-F238E27FC236}">
                <a16:creationId xmlns:a16="http://schemas.microsoft.com/office/drawing/2014/main" id="{3AFE8AE5-A9AA-4637-A979-EE1B11736C0D}"/>
              </a:ext>
            </a:extLst>
          </p:cNvPr>
          <p:cNvSpPr txBox="1"/>
          <p:nvPr/>
        </p:nvSpPr>
        <p:spPr>
          <a:xfrm>
            <a:off x="4199121" y="5493191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94" name="!!3b">
            <a:extLst>
              <a:ext uri="{FF2B5EF4-FFF2-40B4-BE49-F238E27FC236}">
                <a16:creationId xmlns:a16="http://schemas.microsoft.com/office/drawing/2014/main" id="{1A273D81-3FC5-40F3-8DBC-43408EECA659}"/>
              </a:ext>
            </a:extLst>
          </p:cNvPr>
          <p:cNvSpPr txBox="1"/>
          <p:nvPr/>
        </p:nvSpPr>
        <p:spPr>
          <a:xfrm>
            <a:off x="5361616" y="548731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95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6512362" y="5466784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ậ</a:t>
            </a:r>
          </a:p>
        </p:txBody>
      </p:sp>
      <p:sp>
        <p:nvSpPr>
          <p:cNvPr id="105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7498695" y="542737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6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7658823" y="547461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96" name="!!o3c">
            <a:extLst>
              <a:ext uri="{FF2B5EF4-FFF2-40B4-BE49-F238E27FC236}">
                <a16:creationId xmlns:a16="http://schemas.microsoft.com/office/drawing/2014/main" id="{FF9E2E47-AF30-4140-9174-D1F1B2A7ACE4}"/>
              </a:ext>
            </a:extLst>
          </p:cNvPr>
          <p:cNvSpPr/>
          <p:nvPr/>
        </p:nvSpPr>
        <p:spPr>
          <a:xfrm>
            <a:off x="2886832" y="5422152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3c">
            <a:extLst>
              <a:ext uri="{FF2B5EF4-FFF2-40B4-BE49-F238E27FC236}">
                <a16:creationId xmlns:a16="http://schemas.microsoft.com/office/drawing/2014/main" id="{47834679-DA72-43D6-958F-A53074407007}"/>
              </a:ext>
            </a:extLst>
          </p:cNvPr>
          <p:cNvSpPr txBox="1"/>
          <p:nvPr/>
        </p:nvSpPr>
        <p:spPr>
          <a:xfrm>
            <a:off x="2998945" y="5487316"/>
            <a:ext cx="69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pic>
        <p:nvPicPr>
          <p:cNvPr id="7170" name="Picture 2" descr="Dòng điện trong kim loại - Olm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61" y="2075200"/>
            <a:ext cx="4053296" cy="1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8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4" grpId="0"/>
      <p:bldP spid="94" grpId="1"/>
      <p:bldP spid="95" grpId="0"/>
      <p:bldP spid="95" grpId="1"/>
      <p:bldP spid="106" grpId="0"/>
      <p:bldP spid="106" grpId="1"/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8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86219" y="1069622"/>
            <a:ext cx="10320453" cy="2963499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39804" y="4291686"/>
            <a:ext cx="3108936" cy="880471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190339" y="1413669"/>
            <a:ext cx="5664463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M</a:t>
            </a:r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ột dòng các hạt mang điện,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chẳng hạn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như electron hoặc ion, di chuyển qua một chất dẫn điện hoặc qua một không gian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,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được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gọi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gì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?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9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8342915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1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8518259" y="559966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ệ</a:t>
            </a:r>
          </a:p>
        </p:txBody>
      </p:sp>
      <p:sp>
        <p:nvSpPr>
          <p:cNvPr id="104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7194983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5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7344201" y="561309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0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6049325" y="554484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6225862" y="561309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sp>
        <p:nvSpPr>
          <p:cNvPr id="11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9487229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9662573" y="559966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pic>
        <p:nvPicPr>
          <p:cNvPr id="8196" name="Picture 4" descr="Bài 13. Dòng điện trong kim loại - Hoc24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90" y="1819275"/>
            <a:ext cx="4270998" cy="16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3762619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7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3937963" y="559966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9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2614687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2763905" y="561309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ò</a:t>
            </a:r>
          </a:p>
        </p:txBody>
      </p:sp>
      <p:sp>
        <p:nvSpPr>
          <p:cNvPr id="102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1469029" y="554484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3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1645566" y="5613092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108" name="!!o4a">
            <a:extLst>
              <a:ext uri="{FF2B5EF4-FFF2-40B4-BE49-F238E27FC236}">
                <a16:creationId xmlns:a16="http://schemas.microsoft.com/office/drawing/2014/main" id="{03CD02AD-A0B0-4461-82E4-ADE45F3505A9}"/>
              </a:ext>
            </a:extLst>
          </p:cNvPr>
          <p:cNvSpPr/>
          <p:nvPr/>
        </p:nvSpPr>
        <p:spPr>
          <a:xfrm>
            <a:off x="4906933" y="5550590"/>
            <a:ext cx="1024386" cy="1024386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9" name="!!4a">
            <a:extLst>
              <a:ext uri="{FF2B5EF4-FFF2-40B4-BE49-F238E27FC236}">
                <a16:creationId xmlns:a16="http://schemas.microsoft.com/office/drawing/2014/main" id="{7D7392F9-B328-40CF-A436-C3974F476E3C}"/>
              </a:ext>
            </a:extLst>
          </p:cNvPr>
          <p:cNvSpPr txBox="1"/>
          <p:nvPr/>
        </p:nvSpPr>
        <p:spPr>
          <a:xfrm>
            <a:off x="5082277" y="5599666"/>
            <a:ext cx="69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757489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5" grpId="0"/>
      <p:bldP spid="105" grpId="1"/>
      <p:bldP spid="107" grpId="0"/>
      <p:bldP spid="107" grpId="1"/>
      <p:bldP spid="113" grpId="0"/>
      <p:bldP spid="113" grpId="1"/>
      <p:bldP spid="97" grpId="0"/>
      <p:bldP spid="97" grpId="1"/>
      <p:bldP spid="100" grpId="0"/>
      <p:bldP spid="100" grpId="1"/>
      <p:bldP spid="103" grpId="0"/>
      <p:bldP spid="103" grpId="1"/>
      <p:bldP spid="109" grpId="0"/>
      <p:bldP spid="10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2000250" y="54102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12192000" cy="53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799" y="1377096"/>
            <a:ext cx="10820400" cy="4360969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52498" y="999626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391805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9" name="AutoShape 9"/>
          <p:cNvSpPr/>
          <p:nvPr/>
        </p:nvSpPr>
        <p:spPr>
          <a:xfrm rot="-5400000">
            <a:off x="9013266" y="365516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060547" y="754295"/>
            <a:ext cx="1750301" cy="13716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5400000">
            <a:off x="1304668" y="4126577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3815450" y="885326"/>
            <a:ext cx="4567201" cy="102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6154" y="2516208"/>
            <a:ext cx="9425294" cy="2913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933" dirty="0">
              <a:solidFill>
                <a:srgbClr val="000000"/>
              </a:solidFill>
              <a:latin typeface="Quicksand Bold"/>
            </a:endParaRP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Câu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trả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lời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verta Std ExtraBold" panose="00000900000000000000" pitchFamily="50" charset="0"/>
              </a:rPr>
              <a:t>+1đ</a:t>
            </a:r>
          </a:p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Từ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khóa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đúng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verta Std ExtraBold" panose="00000900000000000000" pitchFamily="50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latin typeface="Averta Std ExtraBold" panose="00000900000000000000" pitchFamily="50" charset="0"/>
              </a:rPr>
              <a:t>+3đ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15" name="Freeform 5"/>
          <p:cNvSpPr/>
          <p:nvPr/>
        </p:nvSpPr>
        <p:spPr>
          <a:xfrm rot="-2924207">
            <a:off x="-913427" y="-517647"/>
            <a:ext cx="2711864" cy="1632049"/>
          </a:xfrm>
          <a:custGeom>
            <a:avLst/>
            <a:gdLst/>
            <a:ahLst/>
            <a:cxnLst/>
            <a:rect l="l" t="t" r="r" b="b"/>
            <a:pathLst>
              <a:path w="4067796" h="2448074">
                <a:moveTo>
                  <a:pt x="0" y="0"/>
                </a:moveTo>
                <a:lnTo>
                  <a:pt x="4067797" y="0"/>
                </a:lnTo>
                <a:lnTo>
                  <a:pt x="4067797" y="2448074"/>
                </a:lnTo>
                <a:lnTo>
                  <a:pt x="0" y="2448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1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5672" y="1990971"/>
            <a:ext cx="12740588" cy="8362459"/>
          </a:xfrm>
          <a:custGeom>
            <a:avLst/>
            <a:gdLst/>
            <a:ahLst/>
            <a:cxnLst/>
            <a:rect l="l" t="t" r="r" b="b"/>
            <a:pathLst>
              <a:path w="19110882" h="12543688">
                <a:moveTo>
                  <a:pt x="0" y="0"/>
                </a:moveTo>
                <a:lnTo>
                  <a:pt x="19110882" y="0"/>
                </a:lnTo>
                <a:lnTo>
                  <a:pt x="19110882" y="12543688"/>
                </a:lnTo>
                <a:lnTo>
                  <a:pt x="0" y="12543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855082" y="1827779"/>
            <a:ext cx="4479082" cy="2743200"/>
          </a:xfrm>
          <a:custGeom>
            <a:avLst/>
            <a:gdLst/>
            <a:ahLst/>
            <a:cxnLst/>
            <a:rect l="l" t="t" r="r" b="b"/>
            <a:pathLst>
              <a:path w="6718623" h="4114800">
                <a:moveTo>
                  <a:pt x="0" y="0"/>
                </a:moveTo>
                <a:lnTo>
                  <a:pt x="6718622" y="0"/>
                </a:lnTo>
                <a:lnTo>
                  <a:pt x="6718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97053" y="1601150"/>
            <a:ext cx="1508807" cy="1827850"/>
          </a:xfrm>
          <a:custGeom>
            <a:avLst/>
            <a:gdLst/>
            <a:ahLst/>
            <a:cxnLst/>
            <a:rect l="l" t="t" r="r" b="b"/>
            <a:pathLst>
              <a:path w="2263211" h="2741775">
                <a:moveTo>
                  <a:pt x="0" y="0"/>
                </a:moveTo>
                <a:lnTo>
                  <a:pt x="2263211" y="0"/>
                </a:lnTo>
                <a:lnTo>
                  <a:pt x="2263211" y="2741775"/>
                </a:lnTo>
                <a:lnTo>
                  <a:pt x="0" y="2741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7514982" y="3429000"/>
            <a:ext cx="1243053" cy="1726463"/>
          </a:xfrm>
          <a:custGeom>
            <a:avLst/>
            <a:gdLst/>
            <a:ahLst/>
            <a:cxnLst/>
            <a:rect l="l" t="t" r="r" b="b"/>
            <a:pathLst>
              <a:path w="1864579" h="2589694">
                <a:moveTo>
                  <a:pt x="0" y="0"/>
                </a:moveTo>
                <a:lnTo>
                  <a:pt x="1864580" y="0"/>
                </a:lnTo>
                <a:lnTo>
                  <a:pt x="1864580" y="2589694"/>
                </a:lnTo>
                <a:lnTo>
                  <a:pt x="0" y="25896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136509" y="4570979"/>
            <a:ext cx="5326693" cy="4800600"/>
          </a:xfrm>
          <a:custGeom>
            <a:avLst/>
            <a:gdLst/>
            <a:ahLst/>
            <a:cxnLst/>
            <a:rect l="l" t="t" r="r" b="b"/>
            <a:pathLst>
              <a:path w="7990040" h="7200900">
                <a:moveTo>
                  <a:pt x="0" y="0"/>
                </a:moveTo>
                <a:lnTo>
                  <a:pt x="7990040" y="0"/>
                </a:lnTo>
                <a:lnTo>
                  <a:pt x="799004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21719" y="-592661"/>
            <a:ext cx="4876800" cy="1646508"/>
          </a:xfrm>
          <a:custGeom>
            <a:avLst/>
            <a:gdLst/>
            <a:ahLst/>
            <a:cxnLst/>
            <a:rect l="l" t="t" r="r" b="b"/>
            <a:pathLst>
              <a:path w="7315200" h="2469762">
                <a:moveTo>
                  <a:pt x="0" y="0"/>
                </a:moveTo>
                <a:lnTo>
                  <a:pt x="7315200" y="0"/>
                </a:lnTo>
                <a:lnTo>
                  <a:pt x="7315200" y="2469762"/>
                </a:lnTo>
                <a:lnTo>
                  <a:pt x="0" y="2469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57352" y="230593"/>
            <a:ext cx="1791591" cy="1557055"/>
          </a:xfrm>
          <a:custGeom>
            <a:avLst/>
            <a:gdLst/>
            <a:ahLst/>
            <a:cxnLst/>
            <a:rect l="l" t="t" r="r" b="b"/>
            <a:pathLst>
              <a:path w="2687386" h="2335582">
                <a:moveTo>
                  <a:pt x="0" y="0"/>
                </a:moveTo>
                <a:lnTo>
                  <a:pt x="2687386" y="0"/>
                </a:lnTo>
                <a:lnTo>
                  <a:pt x="2687386" y="2335583"/>
                </a:lnTo>
                <a:lnTo>
                  <a:pt x="0" y="2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4677018" y="2597625"/>
            <a:ext cx="283796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6"/>
              </a:lnSpc>
            </a:pPr>
            <a:r>
              <a:rPr lang="en-US" sz="4869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Question Time</a:t>
            </a:r>
          </a:p>
        </p:txBody>
      </p:sp>
      <p:sp>
        <p:nvSpPr>
          <p:cNvPr id="10" name="Freeform 8"/>
          <p:cNvSpPr/>
          <p:nvPr/>
        </p:nvSpPr>
        <p:spPr>
          <a:xfrm>
            <a:off x="328603" y="3880027"/>
            <a:ext cx="2260600" cy="3029590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7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19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!!MatThu1">
            <a:extLst>
              <a:ext uri="{FF2B5EF4-FFF2-40B4-BE49-F238E27FC236}">
                <a16:creationId xmlns:a16="http://schemas.microsoft.com/office/drawing/2014/main" id="{FF7A0D74-D69A-4367-9CC2-1F9CAF74BF4C}"/>
              </a:ext>
            </a:extLst>
          </p:cNvPr>
          <p:cNvSpPr/>
          <p:nvPr/>
        </p:nvSpPr>
        <p:spPr>
          <a:xfrm>
            <a:off x="451330" y="88258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0CDE3B47-E0D9-4AF5-872D-162784AD52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63" y="995173"/>
            <a:ext cx="254834" cy="295514"/>
          </a:xfrm>
          <a:prstGeom prst="rect">
            <a:avLst/>
          </a:prstGeom>
        </p:spPr>
      </p:pic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82F53C26-248E-4AEB-9999-D41DB034BA6C}"/>
              </a:ext>
            </a:extLst>
          </p:cNvPr>
          <p:cNvSpPr/>
          <p:nvPr/>
        </p:nvSpPr>
        <p:spPr>
          <a:xfrm>
            <a:off x="3658110" y="110667"/>
            <a:ext cx="4991454" cy="578619"/>
          </a:xfrm>
          <a:prstGeom prst="roundRect">
            <a:avLst>
              <a:gd name="adj" fmla="val 50000"/>
            </a:avLst>
          </a:prstGeom>
          <a:solidFill>
            <a:srgbClr val="FA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!!1a">
            <a:extLst>
              <a:ext uri="{FF2B5EF4-FFF2-40B4-BE49-F238E27FC236}">
                <a16:creationId xmlns:a16="http://schemas.microsoft.com/office/drawing/2014/main" id="{65DA152C-4C6C-4037-B246-7F8E64CF95AF}"/>
              </a:ext>
            </a:extLst>
          </p:cNvPr>
          <p:cNvSpPr txBox="1"/>
          <p:nvPr/>
        </p:nvSpPr>
        <p:spPr>
          <a:xfrm>
            <a:off x="4120108" y="101562"/>
            <a:ext cx="413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mã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chữ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AE76C8D-9DAB-4AE4-B856-EF1264754410}"/>
              </a:ext>
            </a:extLst>
          </p:cNvPr>
          <p:cNvGrpSpPr/>
          <p:nvPr/>
        </p:nvGrpSpPr>
        <p:grpSpPr>
          <a:xfrm>
            <a:off x="8073235" y="160058"/>
            <a:ext cx="513459" cy="482949"/>
            <a:chOff x="3626754" y="167081"/>
            <a:chExt cx="801748" cy="801748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0969534-CFCB-490A-B85D-0A21214B9032}"/>
                </a:ext>
              </a:extLst>
            </p:cNvPr>
            <p:cNvSpPr/>
            <p:nvPr/>
          </p:nvSpPr>
          <p:spPr>
            <a:xfrm>
              <a:off x="3626754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0FCD2E41-0FD0-41DB-AD3C-1D1992610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25" y="314152"/>
              <a:ext cx="507606" cy="507606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0D076BC-083F-4DED-A9EC-590CC6F2322B}"/>
              </a:ext>
            </a:extLst>
          </p:cNvPr>
          <p:cNvGrpSpPr/>
          <p:nvPr/>
        </p:nvGrpSpPr>
        <p:grpSpPr>
          <a:xfrm>
            <a:off x="3720726" y="160058"/>
            <a:ext cx="484416" cy="482949"/>
            <a:chOff x="7758026" y="167081"/>
            <a:chExt cx="801748" cy="8017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15B0F43-30BD-457C-A1E0-2F776DBE37BB}"/>
                </a:ext>
              </a:extLst>
            </p:cNvPr>
            <p:cNvSpPr/>
            <p:nvPr/>
          </p:nvSpPr>
          <p:spPr>
            <a:xfrm>
              <a:off x="7758026" y="167081"/>
              <a:ext cx="801748" cy="801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6DAE24C-9B8A-489A-AAEE-BFA50806E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097" y="294064"/>
              <a:ext cx="507606" cy="507606"/>
            </a:xfrm>
            <a:prstGeom prst="rect">
              <a:avLst/>
            </a:prstGeom>
          </p:spPr>
        </p:pic>
      </p:grpSp>
      <p:pic>
        <p:nvPicPr>
          <p:cNvPr id="92" name="!!MatThu1a">
            <a:hlinkClick r:id="rId8" action="ppaction://hlinksldjump"/>
            <a:extLst>
              <a:ext uri="{FF2B5EF4-FFF2-40B4-BE49-F238E27FC236}">
                <a16:creationId xmlns:a16="http://schemas.microsoft.com/office/drawing/2014/main" id="{759713D9-016F-4D25-B5FE-5E989EF607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002" y="1042038"/>
            <a:ext cx="310145" cy="201781"/>
          </a:xfrm>
          <a:prstGeom prst="rect">
            <a:avLst/>
          </a:prstGeom>
        </p:spPr>
      </p:pic>
      <p:sp>
        <p:nvSpPr>
          <p:cNvPr id="137" name="!!MatThu1">
            <a:extLst>
              <a:ext uri="{FF2B5EF4-FFF2-40B4-BE49-F238E27FC236}">
                <a16:creationId xmlns:a16="http://schemas.microsoft.com/office/drawing/2014/main" id="{2BB0A805-A474-4484-A71F-E405B1CC8ACF}"/>
              </a:ext>
            </a:extLst>
          </p:cNvPr>
          <p:cNvSpPr/>
          <p:nvPr/>
        </p:nvSpPr>
        <p:spPr>
          <a:xfrm>
            <a:off x="451330" y="1617893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3F0018E5-4EDC-44E3-952B-51A811C579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63" y="1730486"/>
            <a:ext cx="254834" cy="295514"/>
          </a:xfrm>
          <a:prstGeom prst="rect">
            <a:avLst/>
          </a:prstGeom>
        </p:spPr>
      </p:pic>
      <p:pic>
        <p:nvPicPr>
          <p:cNvPr id="139" name="!!MatThu1a">
            <a:hlinkClick r:id="rId11" action="ppaction://hlinksldjump"/>
            <a:extLst>
              <a:ext uri="{FF2B5EF4-FFF2-40B4-BE49-F238E27FC236}">
                <a16:creationId xmlns:a16="http://schemas.microsoft.com/office/drawing/2014/main" id="{8FEB8EA3-E6DE-41C1-934A-80E23C1CCFC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002" y="1777353"/>
            <a:ext cx="310145" cy="201781"/>
          </a:xfrm>
          <a:prstGeom prst="rect">
            <a:avLst/>
          </a:prstGeom>
        </p:spPr>
      </p:pic>
      <p:sp>
        <p:nvSpPr>
          <p:cNvPr id="140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43492" y="4571262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425" y="4683855"/>
            <a:ext cx="254834" cy="295514"/>
          </a:xfrm>
          <a:prstGeom prst="rect">
            <a:avLst/>
          </a:prstGeom>
        </p:spPr>
      </p:pic>
      <p:pic>
        <p:nvPicPr>
          <p:cNvPr id="142" name="!!MatThu1a">
            <a:hlinkClick r:id="rId12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164" y="4730722"/>
            <a:ext cx="310145" cy="201781"/>
          </a:xfrm>
          <a:prstGeom prst="rect">
            <a:avLst/>
          </a:prstGeom>
        </p:spPr>
      </p:pic>
      <p:sp>
        <p:nvSpPr>
          <p:cNvPr id="143" name="!!MatThu1">
            <a:extLst>
              <a:ext uri="{FF2B5EF4-FFF2-40B4-BE49-F238E27FC236}">
                <a16:creationId xmlns:a16="http://schemas.microsoft.com/office/drawing/2014/main" id="{DE1A8A01-921B-4AEF-9A37-0ED3277EF1E1}"/>
              </a:ext>
            </a:extLst>
          </p:cNvPr>
          <p:cNvSpPr/>
          <p:nvPr/>
        </p:nvSpPr>
        <p:spPr>
          <a:xfrm>
            <a:off x="453017" y="3827439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B66EF857-DAC1-4693-8ADB-F9D93F4FAC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950" y="3940032"/>
            <a:ext cx="254834" cy="295514"/>
          </a:xfrm>
          <a:prstGeom prst="rect">
            <a:avLst/>
          </a:prstGeom>
        </p:spPr>
      </p:pic>
      <p:pic>
        <p:nvPicPr>
          <p:cNvPr id="145" name="!!MatThu1a">
            <a:hlinkClick r:id="rId13" action="ppaction://hlinksldjump"/>
            <a:extLst>
              <a:ext uri="{FF2B5EF4-FFF2-40B4-BE49-F238E27FC236}">
                <a16:creationId xmlns:a16="http://schemas.microsoft.com/office/drawing/2014/main" id="{D91C1DFE-104B-4C42-B303-F797BEC9828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2689" y="3986899"/>
            <a:ext cx="310145" cy="201781"/>
          </a:xfrm>
          <a:prstGeom prst="rect">
            <a:avLst/>
          </a:prstGeom>
        </p:spPr>
      </p:pic>
      <p:sp>
        <p:nvSpPr>
          <p:cNvPr id="146" name="!!MatThu1">
            <a:extLst>
              <a:ext uri="{FF2B5EF4-FFF2-40B4-BE49-F238E27FC236}">
                <a16:creationId xmlns:a16="http://schemas.microsoft.com/office/drawing/2014/main" id="{A3B1B0E2-736F-4FE2-9DF4-B62E45A9A20E}"/>
              </a:ext>
            </a:extLst>
          </p:cNvPr>
          <p:cNvSpPr/>
          <p:nvPr/>
        </p:nvSpPr>
        <p:spPr>
          <a:xfrm>
            <a:off x="444025" y="306838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4B70B13-66CB-4E0D-9307-4992919E6A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958" y="3180973"/>
            <a:ext cx="254834" cy="295514"/>
          </a:xfrm>
          <a:prstGeom prst="rect">
            <a:avLst/>
          </a:prstGeom>
        </p:spPr>
      </p:pic>
      <p:pic>
        <p:nvPicPr>
          <p:cNvPr id="148" name="!!MatThu1a">
            <a:hlinkClick r:id="rId14" action="ppaction://hlinksldjump"/>
            <a:extLst>
              <a:ext uri="{FF2B5EF4-FFF2-40B4-BE49-F238E27FC236}">
                <a16:creationId xmlns:a16="http://schemas.microsoft.com/office/drawing/2014/main" id="{8BD5F47D-C2C3-46F3-AC14-E62A4807A5C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697" y="3227840"/>
            <a:ext cx="310145" cy="201781"/>
          </a:xfrm>
          <a:prstGeom prst="rect">
            <a:avLst/>
          </a:prstGeom>
        </p:spPr>
      </p:pic>
      <p:sp>
        <p:nvSpPr>
          <p:cNvPr id="149" name="!!MatThu1">
            <a:extLst>
              <a:ext uri="{FF2B5EF4-FFF2-40B4-BE49-F238E27FC236}">
                <a16:creationId xmlns:a16="http://schemas.microsoft.com/office/drawing/2014/main" id="{C3960F29-9679-4175-9B34-026347A9CC93}"/>
              </a:ext>
            </a:extLst>
          </p:cNvPr>
          <p:cNvSpPr/>
          <p:nvPr/>
        </p:nvSpPr>
        <p:spPr>
          <a:xfrm>
            <a:off x="444025" y="2334788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1030DB5F-DDB4-4CF8-99B7-F7B34C4EAE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958" y="2447381"/>
            <a:ext cx="254834" cy="295514"/>
          </a:xfrm>
          <a:prstGeom prst="rect">
            <a:avLst/>
          </a:prstGeom>
        </p:spPr>
      </p:pic>
      <p:pic>
        <p:nvPicPr>
          <p:cNvPr id="151" name="!!MatThu1a">
            <a:hlinkClick r:id="rId15" action="ppaction://hlinksldjump"/>
            <a:extLst>
              <a:ext uri="{FF2B5EF4-FFF2-40B4-BE49-F238E27FC236}">
                <a16:creationId xmlns:a16="http://schemas.microsoft.com/office/drawing/2014/main" id="{CFAF447D-BB29-4642-867C-E970760CCA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697" y="2494248"/>
            <a:ext cx="310145" cy="201781"/>
          </a:xfrm>
          <a:prstGeom prst="rect">
            <a:avLst/>
          </a:prstGeom>
        </p:spPr>
      </p:pic>
      <p:sp>
        <p:nvSpPr>
          <p:cNvPr id="135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45931" y="5324610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64" y="5437203"/>
            <a:ext cx="254834" cy="295514"/>
          </a:xfrm>
          <a:prstGeom prst="rect">
            <a:avLst/>
          </a:prstGeom>
        </p:spPr>
      </p:pic>
      <p:pic>
        <p:nvPicPr>
          <p:cNvPr id="152" name="!!MatThu1a">
            <a:hlinkClick r:id="rId16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603" y="5484070"/>
            <a:ext cx="310145" cy="201781"/>
          </a:xfrm>
          <a:prstGeom prst="rect">
            <a:avLst/>
          </a:prstGeom>
        </p:spPr>
      </p:pic>
      <p:sp>
        <p:nvSpPr>
          <p:cNvPr id="169" name="!!MatThu1">
            <a:extLst>
              <a:ext uri="{FF2B5EF4-FFF2-40B4-BE49-F238E27FC236}">
                <a16:creationId xmlns:a16="http://schemas.microsoft.com/office/drawing/2014/main" id="{AADCC31D-3A57-4FC3-8711-A84E111F24C2}"/>
              </a:ext>
            </a:extLst>
          </p:cNvPr>
          <p:cNvSpPr/>
          <p:nvPr/>
        </p:nvSpPr>
        <p:spPr>
          <a:xfrm>
            <a:off x="433231" y="6072826"/>
            <a:ext cx="520700" cy="520700"/>
          </a:xfrm>
          <a:prstGeom prst="ellipse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Graphic 140">
            <a:extLst>
              <a:ext uri="{FF2B5EF4-FFF2-40B4-BE49-F238E27FC236}">
                <a16:creationId xmlns:a16="http://schemas.microsoft.com/office/drawing/2014/main" id="{FDB6CE45-0237-4C09-AECD-4B598A7DF6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164" y="6185419"/>
            <a:ext cx="254834" cy="295514"/>
          </a:xfrm>
          <a:prstGeom prst="rect">
            <a:avLst/>
          </a:prstGeom>
        </p:spPr>
      </p:pic>
      <p:pic>
        <p:nvPicPr>
          <p:cNvPr id="171" name="!!MatThu1a">
            <a:hlinkClick r:id="rId17" action="ppaction://hlinksldjump"/>
            <a:extLst>
              <a:ext uri="{FF2B5EF4-FFF2-40B4-BE49-F238E27FC236}">
                <a16:creationId xmlns:a16="http://schemas.microsoft.com/office/drawing/2014/main" id="{2AA00903-6C86-4CB9-91CD-E4B0DE42A7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903" y="6232286"/>
            <a:ext cx="310145" cy="2017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878070" y="1007825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5878561" y="172170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ounded Rectangle 176"/>
          <p:cNvSpPr/>
          <p:nvPr/>
        </p:nvSpPr>
        <p:spPr>
          <a:xfrm>
            <a:off x="5878561" y="244107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178"/>
          <p:cNvSpPr/>
          <p:nvPr/>
        </p:nvSpPr>
        <p:spPr>
          <a:xfrm>
            <a:off x="5878070" y="3150303"/>
            <a:ext cx="627915" cy="630938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ounded Rectangle 179"/>
          <p:cNvSpPr/>
          <p:nvPr/>
        </p:nvSpPr>
        <p:spPr>
          <a:xfrm>
            <a:off x="5878561" y="386676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ounded Rectangle 180"/>
          <p:cNvSpPr/>
          <p:nvPr/>
        </p:nvSpPr>
        <p:spPr>
          <a:xfrm>
            <a:off x="5878559" y="456809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ounded Rectangle 181"/>
          <p:cNvSpPr/>
          <p:nvPr/>
        </p:nvSpPr>
        <p:spPr>
          <a:xfrm>
            <a:off x="5878560" y="5295361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182"/>
          <p:cNvSpPr/>
          <p:nvPr/>
        </p:nvSpPr>
        <p:spPr>
          <a:xfrm>
            <a:off x="5878562" y="6010660"/>
            <a:ext cx="623843" cy="623843"/>
          </a:xfrm>
          <a:prstGeom prst="roundRect">
            <a:avLst/>
          </a:prstGeom>
          <a:solidFill>
            <a:srgbClr val="EE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1031697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2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1741233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25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2450769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2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3183165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1811" y="3888618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256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8651" y="456313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2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56325" y="5313160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5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948651" y="6013286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129361" y="172170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7373843" y="386676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7125" y="174123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</a:p>
        </p:txBody>
      </p:sp>
      <p:sp>
        <p:nvSpPr>
          <p:cNvPr id="19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51607" y="388861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5128867" y="99946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7122" y="102333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5128867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ounded Rectangle 315"/>
          <p:cNvSpPr/>
          <p:nvPr/>
        </p:nvSpPr>
        <p:spPr>
          <a:xfrm>
            <a:off x="5128870" y="6003538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6632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32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198959" y="602140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4376347" y="1000142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ounded Rectangle 332"/>
          <p:cNvSpPr/>
          <p:nvPr/>
        </p:nvSpPr>
        <p:spPr>
          <a:xfrm>
            <a:off x="4379667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ounded Rectangle 333"/>
          <p:cNvSpPr/>
          <p:nvPr/>
        </p:nvSpPr>
        <p:spPr>
          <a:xfrm>
            <a:off x="4379178" y="600041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4602" y="102401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4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7432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34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49267" y="601828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3645847" y="1000142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Rounded Rectangle 348"/>
          <p:cNvSpPr/>
          <p:nvPr/>
        </p:nvSpPr>
        <p:spPr>
          <a:xfrm>
            <a:off x="3644038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ounded Rectangle 349"/>
          <p:cNvSpPr/>
          <p:nvPr/>
        </p:nvSpPr>
        <p:spPr>
          <a:xfrm>
            <a:off x="3644038" y="600041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24102" y="102401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sp>
        <p:nvSpPr>
          <p:cNvPr id="35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721803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35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3699613" y="601828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6631342" y="100782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ounded Rectangle 359"/>
          <p:cNvSpPr/>
          <p:nvPr/>
        </p:nvSpPr>
        <p:spPr>
          <a:xfrm>
            <a:off x="6631833" y="172243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Rounded Rectangle 364"/>
          <p:cNvSpPr/>
          <p:nvPr/>
        </p:nvSpPr>
        <p:spPr>
          <a:xfrm>
            <a:off x="2908410" y="5295361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9597" y="1031697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</a:p>
        </p:txBody>
      </p:sp>
      <p:sp>
        <p:nvSpPr>
          <p:cNvPr id="36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9597" y="17419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37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986175" y="5313160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6627761" y="386676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12419" y="387410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5129361" y="2444265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207125" y="245396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7376961" y="244345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54725" y="245315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6627761" y="2443457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05525" y="245315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6631342" y="457060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16674" y="460081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126161" y="99946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04416" y="1023336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390429" y="1000142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68684" y="1024014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5120778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5199033" y="318234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4373166" y="3149479"/>
            <a:ext cx="627915" cy="630938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1421" y="3182341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v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875361" y="245076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53125" y="246046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o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126161" y="2450769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03925" y="2460468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r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2911121" y="99946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994366" y="999464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2149176" y="99946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2226657" y="1007825"/>
            <a:ext cx="46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4377682" y="2441070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4455446" y="2450769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9628632" y="386082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9706397" y="387862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a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8879432" y="386082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57197" y="387862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m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8130232" y="386082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207997" y="387862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383076" y="386082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0460841" y="3878625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c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1130981" y="3860826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11211817" y="38862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h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8866684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944449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8117484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8195249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e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381855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7459620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6646227" y="5996294"/>
            <a:ext cx="623843" cy="623843"/>
          </a:xfrm>
          <a:prstGeom prst="roundRect">
            <a:avLst/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!!6d">
            <a:extLst>
              <a:ext uri="{FF2B5EF4-FFF2-40B4-BE49-F238E27FC236}">
                <a16:creationId xmlns:a16="http://schemas.microsoft.com/office/drawing/2014/main" id="{E1DD5BC0-8741-4818-896B-6C8355D3C1FC}"/>
              </a:ext>
            </a:extLst>
          </p:cNvPr>
          <p:cNvSpPr txBox="1"/>
          <p:nvPr/>
        </p:nvSpPr>
        <p:spPr>
          <a:xfrm>
            <a:off x="6723992" y="6014093"/>
            <a:ext cx="462170" cy="584775"/>
          </a:xfrm>
          <a:prstGeom prst="rect">
            <a:avLst/>
          </a:prstGeom>
          <a:solidFill>
            <a:srgbClr val="2622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4036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0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4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9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5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3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9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7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1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7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5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1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9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 tmFilter="0, 0; .2, .5; .8, .5; 1, 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8" dur="250" autoRev="1" fill="hold"/>
                                        <p:tgtEl>
                                          <p:spTgt spid="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6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spid="232" grpId="0"/>
      <p:bldP spid="232" grpId="1"/>
      <p:bldP spid="241" grpId="0"/>
      <p:bldP spid="241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185" grpId="0" animBg="1"/>
      <p:bldP spid="185" grpId="1" animBg="1"/>
      <p:bldP spid="197" grpId="0" animBg="1"/>
      <p:bldP spid="197" grpId="1" animBg="1"/>
      <p:bldP spid="234" grpId="0" animBg="1"/>
      <p:bldP spid="234" grpId="1" animBg="1"/>
      <p:bldP spid="323" grpId="0" animBg="1"/>
      <p:bldP spid="323" grpId="1" animBg="1"/>
      <p:bldP spid="325" grpId="0" animBg="1"/>
      <p:bldP spid="325" grpId="1" animBg="1"/>
      <p:bldP spid="335" grpId="0" animBg="1"/>
      <p:bldP spid="335" grpId="1" animBg="1"/>
      <p:bldP spid="341" grpId="0" animBg="1"/>
      <p:bldP spid="341" grpId="1" animBg="1"/>
      <p:bldP spid="342" grpId="0" animBg="1"/>
      <p:bldP spid="342" grpId="1" animBg="1"/>
      <p:bldP spid="351" grpId="0" animBg="1"/>
      <p:bldP spid="351" grpId="1" animBg="1"/>
      <p:bldP spid="357" grpId="0" animBg="1"/>
      <p:bldP spid="357" grpId="1" animBg="1"/>
      <p:bldP spid="358" grpId="0" animBg="1"/>
      <p:bldP spid="358" grpId="1" animBg="1"/>
      <p:bldP spid="367" grpId="0" animBg="1"/>
      <p:bldP spid="367" grpId="1" animBg="1"/>
      <p:bldP spid="368" grpId="0" animBg="1"/>
      <p:bldP spid="368" grpId="1" animBg="1"/>
      <p:bldP spid="373" grpId="0" animBg="1"/>
      <p:bldP spid="373" grpId="1" animBg="1"/>
      <p:bldP spid="403" grpId="0" animBg="1"/>
      <p:bldP spid="403" grpId="1" animBg="1"/>
      <p:bldP spid="190" grpId="0" animBg="1"/>
      <p:bldP spid="190" grpId="1" animBg="1"/>
      <p:bldP spid="192" grpId="0" animBg="1"/>
      <p:bldP spid="192" grpId="1" animBg="1"/>
      <p:bldP spid="194" grpId="0" animBg="1"/>
      <p:bldP spid="194" grpId="1" animBg="1"/>
      <p:bldP spid="210" grpId="0" animBg="1"/>
      <p:bldP spid="210" grpId="1" animBg="1"/>
      <p:bldP spid="154" grpId="0" animBg="1"/>
      <p:bldP spid="154" grpId="1" animBg="1"/>
      <p:bldP spid="159" grpId="0" animBg="1"/>
      <p:bldP spid="159" grpId="1" animBg="1"/>
      <p:bldP spid="178" grpId="0" animBg="1"/>
      <p:bldP spid="178" grpId="1" animBg="1"/>
      <p:bldP spid="187" grpId="0" animBg="1"/>
      <p:bldP spid="187" grpId="1" animBg="1"/>
      <p:bldP spid="130" grpId="0" animBg="1"/>
      <p:bldP spid="130" grpId="1" animBg="1"/>
      <p:bldP spid="132" grpId="0" animBg="1"/>
      <p:bldP spid="132" grpId="1" animBg="1"/>
      <p:bldP spid="160" grpId="0"/>
      <p:bldP spid="160" grpId="1"/>
      <p:bldP spid="172" grpId="0"/>
      <p:bldP spid="172" grpId="1"/>
      <p:bldP spid="188" grpId="0" animBg="1"/>
      <p:bldP spid="188" grpId="1" animBg="1"/>
      <p:bldP spid="201" grpId="0" animBg="1"/>
      <p:bldP spid="201" grpId="1" animBg="1"/>
      <p:bldP spid="217" grpId="0" animBg="1"/>
      <p:bldP spid="217" grpId="1" animBg="1"/>
      <p:bldP spid="221" grpId="0" animBg="1"/>
      <p:bldP spid="221" grpId="1" animBg="1"/>
      <p:bldP spid="223" grpId="0" animBg="1"/>
      <p:bldP spid="223" grpId="1" animBg="1"/>
      <p:bldP spid="225" grpId="0" animBg="1"/>
      <p:bldP spid="225" grpId="1" animBg="1"/>
      <p:bldP spid="227" grpId="0" animBg="1"/>
      <p:bldP spid="227" grpId="1" animBg="1"/>
      <p:bldP spid="229" grpId="0" animBg="1"/>
      <p:bldP spid="229" grpId="1" animBg="1"/>
      <p:bldP spid="231" grpId="0" animBg="1"/>
      <p:bldP spid="231" grpId="1" animBg="1"/>
      <p:bldP spid="235" grpId="0" animBg="1"/>
      <p:bldP spid="2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10" name="Freeform 3"/>
          <p:cNvSpPr/>
          <p:nvPr/>
        </p:nvSpPr>
        <p:spPr>
          <a:xfrm flipH="1">
            <a:off x="-1730" y="3598919"/>
            <a:ext cx="1846966" cy="3316515"/>
          </a:xfrm>
          <a:custGeom>
            <a:avLst/>
            <a:gdLst/>
            <a:ahLst/>
            <a:cxnLst/>
            <a:rect l="l" t="t" r="r" b="b"/>
            <a:pathLst>
              <a:path w="4958917" h="8523138">
                <a:moveTo>
                  <a:pt x="4958917" y="0"/>
                </a:moveTo>
                <a:lnTo>
                  <a:pt x="0" y="0"/>
                </a:lnTo>
                <a:lnTo>
                  <a:pt x="0" y="8523138"/>
                </a:lnTo>
                <a:lnTo>
                  <a:pt x="4958917" y="8523138"/>
                </a:lnTo>
                <a:lnTo>
                  <a:pt x="49589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5236" y="3012763"/>
            <a:ext cx="1034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Altus" pitchFamily="2" charset="0"/>
                <a:ea typeface="+mn-ea"/>
                <a:cs typeface="+mn-cs"/>
              </a:rPr>
              <a:t>Điện động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.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sp>
        <p:nvSpPr>
          <p:cNvPr id="13" name="Freeform 6"/>
          <p:cNvSpPr/>
          <p:nvPr/>
        </p:nvSpPr>
        <p:spPr>
          <a:xfrm>
            <a:off x="512389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2.Jovis-WorkSansRegular-San"/>
              <a:ea typeface="+mn-ea"/>
              <a:cs typeface="+mn-cs"/>
            </a:endParaRPr>
          </a:p>
        </p:txBody>
      </p:sp>
      <p:pic>
        <p:nvPicPr>
          <p:cNvPr id="9218" name="Picture 2" descr="Công của dòng điện là gì | Công thức tính công dòng điện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1" t="21126" r="757" b="40918"/>
          <a:stretch/>
        </p:blipFill>
        <p:spPr bwMode="auto">
          <a:xfrm>
            <a:off x="3082105" y="685800"/>
            <a:ext cx="5791932" cy="23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421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149600" y="2118722"/>
            <a:ext cx="5892800" cy="2123079"/>
          </a:xfrm>
          <a:custGeom>
            <a:avLst/>
            <a:gdLst/>
            <a:ahLst/>
            <a:cxnLst/>
            <a:rect l="l" t="t" r="r" b="b"/>
            <a:pathLst>
              <a:path w="7315200" h="2739875">
                <a:moveTo>
                  <a:pt x="0" y="0"/>
                </a:moveTo>
                <a:lnTo>
                  <a:pt x="7315200" y="0"/>
                </a:lnTo>
                <a:lnTo>
                  <a:pt x="7315200" y="2739875"/>
                </a:lnTo>
                <a:lnTo>
                  <a:pt x="0" y="2739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475691">
            <a:off x="8237009" y="3547066"/>
            <a:ext cx="1288155" cy="1292857"/>
          </a:xfrm>
          <a:custGeom>
            <a:avLst/>
            <a:gdLst/>
            <a:ahLst/>
            <a:cxnLst/>
            <a:rect l="l" t="t" r="r" b="b"/>
            <a:pathLst>
              <a:path w="1932233" h="1939285">
                <a:moveTo>
                  <a:pt x="0" y="0"/>
                </a:moveTo>
                <a:lnTo>
                  <a:pt x="1932233" y="0"/>
                </a:lnTo>
                <a:lnTo>
                  <a:pt x="1932233" y="1939285"/>
                </a:lnTo>
                <a:lnTo>
                  <a:pt x="0" y="193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4397" y="0"/>
            <a:ext cx="521403" cy="2266969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/>
          <p:cNvSpPr/>
          <p:nvPr/>
        </p:nvSpPr>
        <p:spPr>
          <a:xfrm>
            <a:off x="5123893" y="0"/>
            <a:ext cx="7068107" cy="7068107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0277975" y="-476408"/>
            <a:ext cx="2456451" cy="2324417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/>
          <p:cNvSpPr/>
          <p:nvPr/>
        </p:nvSpPr>
        <p:spPr>
          <a:xfrm flipH="1">
            <a:off x="9326034" y="5543834"/>
            <a:ext cx="3725333" cy="27432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1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815754" y="1125992"/>
            <a:ext cx="10502728" cy="2903227"/>
          </a:xfrm>
          <a:prstGeom prst="roundRect">
            <a:avLst>
              <a:gd name="adj" fmla="val 16929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dirty="0">
              <a:solidFill>
                <a:srgbClr val="EE4036"/>
              </a:solidFill>
              <a:latin typeface="Averta Std ExtraBold" panose="00000900000000000000" pitchFamily="50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12719" y="4412325"/>
            <a:ext cx="3320522" cy="880471"/>
            <a:chOff x="4037538" y="4547895"/>
            <a:chExt cx="3320522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6" y="4547895"/>
              <a:ext cx="3188430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622739" y="4738816"/>
              <a:ext cx="27353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67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9703370" y="56759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9920530" y="57086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7674" y="1854421"/>
            <a:ext cx="623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Thiết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bị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tạo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ra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và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duy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hiệu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điện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thế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,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nhằm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duy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dòng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điện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trong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mạch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được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gọi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là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2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gì</a:t>
            </a:r>
            <a:r>
              <a:rPr lang="en-US" sz="32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?</a:t>
            </a:r>
          </a:p>
        </p:txBody>
      </p:sp>
      <p:sp>
        <p:nvSpPr>
          <p:cNvPr id="81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8674824" y="56759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2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8891984" y="57086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ệ</a:t>
            </a:r>
          </a:p>
        </p:txBody>
      </p:sp>
      <p:sp>
        <p:nvSpPr>
          <p:cNvPr id="83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6617303" y="56886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4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6834463" y="57213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sp>
        <p:nvSpPr>
          <p:cNvPr id="85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7639060" y="56886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6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7848800" y="57213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62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5590535" y="56886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5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5794995" y="57086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66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4559643" y="56886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4776803" y="57213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ồ</a:t>
            </a:r>
          </a:p>
        </p:txBody>
      </p:sp>
      <p:sp>
        <p:nvSpPr>
          <p:cNvPr id="78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3541451" y="56886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3745911" y="57086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u</a:t>
            </a:r>
          </a:p>
        </p:txBody>
      </p:sp>
      <p:pic>
        <p:nvPicPr>
          <p:cNvPr id="1026" name="Picture 2" descr="1. Điện là gì Nguồn điện có từ đâu và những điều không phải ai cũng biế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9" y="1317859"/>
            <a:ext cx="3355247" cy="25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2501135" y="56759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7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2718295" y="57086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g</a:t>
            </a:r>
          </a:p>
        </p:txBody>
      </p:sp>
      <p:sp>
        <p:nvSpPr>
          <p:cNvPr id="88" name="!!o1c">
            <a:extLst>
              <a:ext uri="{FF2B5EF4-FFF2-40B4-BE49-F238E27FC236}">
                <a16:creationId xmlns:a16="http://schemas.microsoft.com/office/drawing/2014/main" id="{0221DB76-7F2C-42A3-A927-475C39E693E0}"/>
              </a:ext>
            </a:extLst>
          </p:cNvPr>
          <p:cNvSpPr/>
          <p:nvPr/>
        </p:nvSpPr>
        <p:spPr>
          <a:xfrm>
            <a:off x="1482943" y="5675903"/>
            <a:ext cx="896491" cy="896491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!!1c">
            <a:extLst>
              <a:ext uri="{FF2B5EF4-FFF2-40B4-BE49-F238E27FC236}">
                <a16:creationId xmlns:a16="http://schemas.microsoft.com/office/drawing/2014/main" id="{B63E422B-70F3-44E6-9626-6465118873E0}"/>
              </a:ext>
            </a:extLst>
          </p:cNvPr>
          <p:cNvSpPr txBox="1"/>
          <p:nvPr/>
        </p:nvSpPr>
        <p:spPr>
          <a:xfrm>
            <a:off x="1687403" y="5695950"/>
            <a:ext cx="4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72121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16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2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6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82" grpId="0"/>
      <p:bldP spid="82" grpId="1"/>
      <p:bldP spid="84" grpId="0"/>
      <p:bldP spid="84" grpId="1"/>
      <p:bldP spid="86" grpId="0"/>
      <p:bldP spid="86" grpId="1"/>
      <p:bldP spid="65" grpId="0"/>
      <p:bldP spid="65" grpId="1"/>
      <p:bldP spid="77" grpId="0"/>
      <p:bldP spid="77" grpId="1"/>
      <p:bldP spid="79" grpId="0"/>
      <p:bldP spid="79" grpId="1"/>
      <p:bldP spid="87" grpId="0"/>
      <p:bldP spid="87" grpId="1"/>
      <p:bldP spid="89" grpId="0"/>
      <p:bldP spid="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2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187865" y="1082576"/>
            <a:ext cx="9784935" cy="2650849"/>
          </a:xfrm>
          <a:prstGeom prst="roundRect">
            <a:avLst>
              <a:gd name="adj" fmla="val 15586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5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142846" y="4145812"/>
            <a:ext cx="3108399" cy="880471"/>
            <a:chOff x="4037538" y="4547895"/>
            <a:chExt cx="310839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069285" y="4547895"/>
              <a:ext cx="3076652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5971" y="4748459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1627845" y="1477308"/>
            <a:ext cx="5110589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N</a:t>
            </a:r>
            <a:r>
              <a:rPr lang="vi-VN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guồn năng lượng cung cấp cho nhiều hệ thống thiết bị sử dụng điện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,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hầu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hết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gia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đình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nào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cũng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sử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28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dụng</a:t>
            </a:r>
            <a:r>
              <a:rPr lang="en-US" sz="28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3136700-02CF-4442-BDBD-D1E14B1CE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6B3A13-B1A5-4E10-97C1-2708BDFA8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437B6B6-F3C4-4CCC-916A-917CDE9900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F64F2D-6DA2-4348-98CC-253FFE21C8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FDAC995-C52B-4A95-A28A-8172E0E5DC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6B6640-E6E1-4D80-ADAA-FD3DD9E65D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4131E8-A673-4BB0-95D3-29242445E2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BDA17A-DB23-45D8-8D11-B78B53ADB1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96310F7-E1E1-4AA9-811A-6C70C6DF5B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E017C85-5DAD-457C-B5DD-F3BAB94834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EA53A7B-919E-456E-9512-861396F1A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AF055C-5BE1-4E37-8EB0-E098FAF9F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152F6FA-703D-426C-800B-EA4A512F68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56F601-6BEA-4D35-A9CE-DC483264DD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A1D4B74-F08C-4E37-AE94-EA6626121D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781EDFB-5E40-417F-8975-5B44D33ED0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FCB52DE-9491-487B-A218-CCFF7ABC7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8DED43E-F0B8-4CD0-8C69-DC3F71D15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F883775-6A67-4A4A-84BB-35D8C63B9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4F28298-20FD-4F0D-9737-28FF2855C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47B3AB-2664-48A2-850C-EFFA8E52BF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98185BC-E162-4531-BFCA-BE96906925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8467660-8104-4705-8F38-1DF0D0855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53B8DDF-30A9-45B4-91C4-CAFE61A26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215461D-643C-46F0-B9BF-CED2FF22E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10A4024-EBE1-42C0-9304-C13FE34703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99DF57-12AF-4630-83BF-DC32899B79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0B2893E-8591-48D3-8031-4FEDB4016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13F2579-04EB-4461-A5E3-7B0DC899F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97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4076518" y="5438669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8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4249466" y="5459874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p</a:t>
            </a:r>
          </a:p>
        </p:txBody>
      </p:sp>
      <p:sp>
        <p:nvSpPr>
          <p:cNvPr id="101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5216382" y="5436006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2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5379732" y="5464120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99" name="!!o6a">
            <a:extLst>
              <a:ext uri="{FF2B5EF4-FFF2-40B4-BE49-F238E27FC236}">
                <a16:creationId xmlns:a16="http://schemas.microsoft.com/office/drawing/2014/main" id="{A69446C8-8AE1-4684-80C5-705063A5E993}"/>
              </a:ext>
            </a:extLst>
          </p:cNvPr>
          <p:cNvSpPr/>
          <p:nvPr/>
        </p:nvSpPr>
        <p:spPr>
          <a:xfrm>
            <a:off x="6356246" y="5436006"/>
            <a:ext cx="1007365" cy="1007365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0" name="!!6a">
            <a:extLst>
              <a:ext uri="{FF2B5EF4-FFF2-40B4-BE49-F238E27FC236}">
                <a16:creationId xmlns:a16="http://schemas.microsoft.com/office/drawing/2014/main" id="{1A2132AA-48E4-495E-A5D0-6D2BBB8C76E1}"/>
              </a:ext>
            </a:extLst>
          </p:cNvPr>
          <p:cNvSpPr txBox="1"/>
          <p:nvPr/>
        </p:nvSpPr>
        <p:spPr>
          <a:xfrm>
            <a:off x="6505410" y="5482120"/>
            <a:ext cx="68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pic>
        <p:nvPicPr>
          <p:cNvPr id="2050" name="Picture 2" descr="Dòng điện là gì? Nguồn điện là gì? Ví dụ về nguồn điệ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93" y="836995"/>
            <a:ext cx="5264837" cy="35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4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3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2" grpId="0"/>
      <p:bldP spid="102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052531" y="1219257"/>
            <a:ext cx="10082282" cy="2750066"/>
          </a:xfrm>
          <a:prstGeom prst="roundRect">
            <a:avLst>
              <a:gd name="adj" fmla="val 16100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156892" y="157507"/>
            <a:ext cx="2941907" cy="662300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rta Std ExtraBold" panose="00000900000000000000" pitchFamily="50" charset="0"/>
                </a:rPr>
                <a:t> 3</a:t>
              </a: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156893" y="157507"/>
            <a:ext cx="662300" cy="662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70" y="360328"/>
            <a:ext cx="394486" cy="2566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1460693" y="155393"/>
            <a:ext cx="662996" cy="662996"/>
            <a:chOff x="11409342" y="180900"/>
            <a:chExt cx="662996" cy="662996"/>
          </a:xfrm>
        </p:grpSpPr>
        <p:sp>
          <p:nvSpPr>
            <p:cNvPr id="61" name="!!MatThu1">
              <a:hlinkClick r:id="rId5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4223023" y="4220547"/>
            <a:ext cx="3151019" cy="880471"/>
            <a:chOff x="4037538" y="4547895"/>
            <a:chExt cx="3151019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06161" y="4547895"/>
              <a:ext cx="3082396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74437" y="4741615"/>
              <a:ext cx="1895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Đây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là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 </a:t>
              </a:r>
              <a:r>
                <a:rPr lang="en-US" sz="2700" b="0" i="0" dirty="0" err="1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gì</a:t>
              </a:r>
              <a:r>
                <a:rPr lang="en-US" sz="2700" b="0" i="0" dirty="0">
                  <a:solidFill>
                    <a:srgbClr val="EE4036"/>
                  </a:solidFill>
                  <a:effectLst/>
                  <a:latin typeface="Averta Std ExtraBold" panose="00000900000000000000" pitchFamily="50" charset="0"/>
                </a:rPr>
                <a:t>?</a:t>
              </a: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9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5289329" y="547823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5450700" y="5601697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5627424" y="1892231"/>
            <a:ext cx="5257535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  <a:sym typeface="Times New Roman"/>
              </a:rPr>
              <a:t>___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của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dây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dẫn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càng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nhỏ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thì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dây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dẫn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đó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dẫn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điện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càng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 </a:t>
            </a:r>
            <a:r>
              <a:rPr lang="en-US" sz="3600" dirty="0" err="1">
                <a:solidFill>
                  <a:srgbClr val="EE4036"/>
                </a:solidFill>
                <a:latin typeface="Averta Std ExtraBold" panose="00000900000000000000" pitchFamily="50" charset="0"/>
              </a:rPr>
              <a:t>tốt</a:t>
            </a:r>
            <a:r>
              <a:rPr lang="en-US" sz="3600" dirty="0">
                <a:solidFill>
                  <a:srgbClr val="EE4036"/>
                </a:solidFill>
                <a:latin typeface="Averta Std ExtraBold" panose="00000900000000000000" pitchFamily="50" charset="0"/>
              </a:rPr>
              <a:t>.</a:t>
            </a:r>
            <a:endParaRPr lang="en-US" sz="3600" dirty="0">
              <a:solidFill>
                <a:srgbClr val="EE4036"/>
              </a:solidFill>
              <a:latin typeface="Averta Std ExtraBold" panose="00000900000000000000" pitchFamily="50" charset="0"/>
              <a:sym typeface="Times New Roman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E2A24C98-35A3-45FF-9431-2BE835010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7585" y="-631254"/>
            <a:ext cx="360000" cy="214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F0C86CA-0091-4117-BFEC-207320877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889" y="-680390"/>
            <a:ext cx="360000" cy="21461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8C8D11E-0AFE-4F7B-B87C-5545F5E6C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404" y="-1010893"/>
            <a:ext cx="360000" cy="21807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0D814C9E-BF3B-4291-BE98-A970F732C6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9696" y="-719246"/>
            <a:ext cx="360000" cy="21807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045EAEC-7CAA-4B81-B22A-BBDE414E6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615" y="-649523"/>
            <a:ext cx="360000" cy="21461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1EAAEDC-5B63-4ABF-950D-A3661A34B2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8868" y="-1101340"/>
            <a:ext cx="360000" cy="21807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96E1D2C-F1DE-4F25-81DA-6E6028E048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689" y="-593030"/>
            <a:ext cx="360000" cy="21461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67324EB-D3F2-4F0B-B911-CDA7A8304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089" y="-634714"/>
            <a:ext cx="360000" cy="21807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DB067EA-AB66-4605-8786-F0BD17037F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365" y="-556196"/>
            <a:ext cx="360000" cy="21807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9F442C-9BB5-43D0-B284-8EFE7D915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9874" y="-705644"/>
            <a:ext cx="360000" cy="21807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DB10253-8425-4F19-B995-DCA5C90F4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692" y="-853478"/>
            <a:ext cx="360000" cy="21461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A9DFF7EA-3F47-420E-BAB4-B4D4EAC8C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207" y="-1183981"/>
            <a:ext cx="360000" cy="2180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19D85A-DBE2-4D1C-81E5-7D5F799CB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9677" y="-878732"/>
            <a:ext cx="360000" cy="21807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571BFB6-F40C-4995-A85E-E041985AA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335" y="-564778"/>
            <a:ext cx="360000" cy="21807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CE6C58B-82FB-4AC7-AD34-D55656BEEF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260" y="-980072"/>
            <a:ext cx="360000" cy="2146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69FFAF8-4030-42C1-8181-04368FB872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9507" y="-946872"/>
            <a:ext cx="360000" cy="2180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1E80C74-3176-4BBC-BD54-D2910A4B7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331" y="-699010"/>
            <a:ext cx="360000" cy="21461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F80EC7E-5859-465E-8871-B259D7CF00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846" y="-1029513"/>
            <a:ext cx="360000" cy="21807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CC4645-75D6-4985-BB16-8B625A7F70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0316" y="-724264"/>
            <a:ext cx="360000" cy="21807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A628FAA-7798-4AE3-9E71-65587129DF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106" y="-1009277"/>
            <a:ext cx="360000" cy="21807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A00F9A9-3E3F-4628-9532-16A3E1376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962" y="-978456"/>
            <a:ext cx="360000" cy="21461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77AA96B-48C8-4C60-B922-9ABA2EE54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8209" y="-945256"/>
            <a:ext cx="360000" cy="21807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D34D429-619F-4567-AE95-0002F7F72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548" y="-1027897"/>
            <a:ext cx="360000" cy="21807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7044C68-7973-4EA4-AFFF-3066205CEC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333" y="-577531"/>
            <a:ext cx="360000" cy="21807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54F87DA-BE54-437B-85B3-5691899AD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157" y="-329669"/>
            <a:ext cx="360000" cy="21461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50F0249-3D57-4EA8-B6F3-CA5D1360B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672" y="-660172"/>
            <a:ext cx="360000" cy="21807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845B16D-EB99-4335-B391-498FC4C4C7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1142" y="-354923"/>
            <a:ext cx="360000" cy="2180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C125569-1989-4359-9AB3-9A5179BE08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2571" y="-485468"/>
            <a:ext cx="360000" cy="21807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92483AD-5130-449D-A62E-D13857C9C5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013" y="-504088"/>
            <a:ext cx="360000" cy="218075"/>
          </a:xfrm>
          <a:prstGeom prst="rect">
            <a:avLst/>
          </a:prstGeom>
        </p:spPr>
      </p:pic>
      <p:sp>
        <p:nvSpPr>
          <p:cNvPr id="6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6445758" y="547823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6592961" y="5594963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t</a:t>
            </a:r>
          </a:p>
        </p:txBody>
      </p:sp>
      <p:sp>
        <p:nvSpPr>
          <p:cNvPr id="55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7602284" y="5478237"/>
            <a:ext cx="1029568" cy="103630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6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7769235" y="5605744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r</a:t>
            </a:r>
          </a:p>
        </p:txBody>
      </p:sp>
      <p:sp>
        <p:nvSpPr>
          <p:cNvPr id="57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8773227" y="5482473"/>
            <a:ext cx="1031062" cy="103106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8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8949458" y="5599681"/>
            <a:ext cx="696676" cy="83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ở</a:t>
            </a:r>
          </a:p>
        </p:txBody>
      </p:sp>
      <p:sp>
        <p:nvSpPr>
          <p:cNvPr id="59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1846639" y="547823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0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2008010" y="5601697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đ</a:t>
            </a:r>
          </a:p>
        </p:txBody>
      </p:sp>
      <p:sp>
        <p:nvSpPr>
          <p:cNvPr id="62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3003068" y="5478237"/>
            <a:ext cx="1029568" cy="1029568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5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3150271" y="5594963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i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ta Std ExtraBold" panose="00000900000000000000" pitchFamily="50" charset="0"/>
            </a:endParaRPr>
          </a:p>
        </p:txBody>
      </p:sp>
      <p:sp>
        <p:nvSpPr>
          <p:cNvPr id="76" name="!!o2c">
            <a:extLst>
              <a:ext uri="{FF2B5EF4-FFF2-40B4-BE49-F238E27FC236}">
                <a16:creationId xmlns:a16="http://schemas.microsoft.com/office/drawing/2014/main" id="{25117B70-0FC6-4C2D-91BD-44B574FE73BA}"/>
              </a:ext>
            </a:extLst>
          </p:cNvPr>
          <p:cNvSpPr/>
          <p:nvPr/>
        </p:nvSpPr>
        <p:spPr>
          <a:xfrm>
            <a:off x="4159594" y="5478237"/>
            <a:ext cx="1029568" cy="1036302"/>
          </a:xfrm>
          <a:prstGeom prst="roundRect">
            <a:avLst>
              <a:gd name="adj" fmla="val 11291"/>
            </a:avLst>
          </a:prstGeom>
          <a:solidFill>
            <a:srgbClr val="262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7" name="!!2c">
            <a:extLst>
              <a:ext uri="{FF2B5EF4-FFF2-40B4-BE49-F238E27FC236}">
                <a16:creationId xmlns:a16="http://schemas.microsoft.com/office/drawing/2014/main" id="{F4982626-B297-4298-81A0-46C7C0A1CACB}"/>
              </a:ext>
            </a:extLst>
          </p:cNvPr>
          <p:cNvSpPr txBox="1"/>
          <p:nvPr/>
        </p:nvSpPr>
        <p:spPr>
          <a:xfrm>
            <a:off x="4319086" y="5587391"/>
            <a:ext cx="69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ta Std ExtraBold" panose="00000900000000000000" pitchFamily="50" charset="0"/>
              </a:rPr>
              <a:t>ệ</a:t>
            </a:r>
          </a:p>
        </p:txBody>
      </p:sp>
      <p:pic>
        <p:nvPicPr>
          <p:cNvPr id="3074" name="Picture 2" descr="Dòng điện trong kim loại là gì ? Đặc điểm và Tác Dụng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24" y="1203084"/>
            <a:ext cx="4076091" cy="27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7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4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5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5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6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6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7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7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8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9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9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9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9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67" grpId="0"/>
      <p:bldP spid="67" grpId="1"/>
      <p:bldP spid="56" grpId="0"/>
      <p:bldP spid="56" grpId="1"/>
      <p:bldP spid="58" grpId="0"/>
      <p:bldP spid="58" grpId="1"/>
      <p:bldP spid="60" grpId="0"/>
      <p:bldP spid="60" grpId="1"/>
      <p:bldP spid="65" grpId="0"/>
      <p:bldP spid="65" grpId="1"/>
      <p:bldP spid="77" grpId="0"/>
      <p:bldP spid="77" grpId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3.Jovis-BebasNeueBold-San"/>
        <a:ea typeface=""/>
        <a:cs typeface=""/>
      </a:majorFont>
      <a:minorFont>
        <a:latin typeface="A2.Jovis-WorkSansRegular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659EF5A-FD9E-425A-8F82-50E2D030EDC7}" vid="{090C157F-BD6E-464A-97B5-93A918A24BB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1051</TotalTime>
  <Words>418</Words>
  <PresentationFormat>Màn hình rộng</PresentationFormat>
  <Paragraphs>137</Paragraphs>
  <Slides>15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Times New Roman</vt:lpstr>
      <vt:lpstr>#9Slide07 Altus</vt:lpstr>
      <vt:lpstr>A2.Jovis-WorkSansRegular-San</vt:lpstr>
      <vt:lpstr>Calibri</vt:lpstr>
      <vt:lpstr>A3.Jovis-BebasNeueBold-San</vt:lpstr>
      <vt:lpstr>Mongolian Baiti</vt:lpstr>
      <vt:lpstr>Paytone One</vt:lpstr>
      <vt:lpstr>Calibri Light</vt:lpstr>
      <vt:lpstr>Arial</vt:lpstr>
      <vt:lpstr>Quicksand Bold</vt:lpstr>
      <vt:lpstr>Averta Std ExtraBold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2022-04-10T22:53:45Z</dcterms:created>
  <dcterms:modified xsi:type="dcterms:W3CDTF">2023-09-16T12:56:18Z</dcterms:modified>
</cp:coreProperties>
</file>