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1D8E5C-ECFA-47AC-943C-5BAF7A8E65A7}"/>
              </a:ext>
            </a:extLst>
          </p:cNvPr>
          <p:cNvSpPr txBox="1"/>
          <p:nvPr/>
        </p:nvSpPr>
        <p:spPr>
          <a:xfrm>
            <a:off x="6741660" y="308126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by </a:t>
            </a:r>
            <a:r>
              <a:rPr lang="vi-VN" dirty="0"/>
              <a:t> Hoang Thu</a:t>
            </a:r>
            <a:endParaRPr lang="en-US" dirty="0"/>
          </a:p>
        </p:txBody>
      </p:sp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đã góp sức cùng tổ hai ☺️☺️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235</Words>
  <Application>Microsoft Office PowerPoint</Application>
  <PresentationFormat>Màn hình rộng</PresentationFormat>
  <Paragraphs>107</Paragraphs>
  <Slides>11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Hoàng Thư</cp:lastModifiedBy>
  <cp:revision>29</cp:revision>
  <dcterms:created xsi:type="dcterms:W3CDTF">2018-05-10T00:06:18Z</dcterms:created>
  <dcterms:modified xsi:type="dcterms:W3CDTF">2019-10-07T16:45:11Z</dcterms:modified>
</cp:coreProperties>
</file>